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Ex1.xml" ContentType="application/vnd.ms-office.chartex+xml"/>
  <Override PartName="/ppt/charts/style11.xml" ContentType="application/vnd.ms-office.chartstyle+xml"/>
  <Override PartName="/ppt/charts/colors11.xml" ContentType="application/vnd.ms-office.chartcolorstyle+xml"/>
  <Override PartName="/ppt/charts/chartEx2.xml" ContentType="application/vnd.ms-office.chartex+xml"/>
  <Override PartName="/ppt/charts/style12.xml" ContentType="application/vnd.ms-office.chartstyle+xml"/>
  <Override PartName="/ppt/charts/colors12.xml" ContentType="application/vnd.ms-office.chartcolorstyle+xml"/>
  <Override PartName="/ppt/charts/chart11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2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3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4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5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6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7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18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19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0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1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2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3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4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5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6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7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28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29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0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1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2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3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4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5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6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7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38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39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0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1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2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3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4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5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6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7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48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49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0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1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2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3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4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5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6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7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58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59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0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1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2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3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64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65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charts/chart66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67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68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charts/chart69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70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charts/chart71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charts/chart72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charts/chart73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charts/chart74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charts/chart75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charts/chart76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charts/chart77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charts/chart78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charts/chart79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charts/chart80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charts/chart81.xml" ContentType="application/vnd.openxmlformats-officedocument.drawingml.chart+xml"/>
  <Override PartName="/ppt/charts/style83.xml" ContentType="application/vnd.ms-office.chartstyle+xml"/>
  <Override PartName="/ppt/charts/colors83.xml" ContentType="application/vnd.ms-office.chartcolorstyle+xml"/>
  <Override PartName="/ppt/charts/chart82.xml" ContentType="application/vnd.openxmlformats-officedocument.drawingml.chart+xml"/>
  <Override PartName="/ppt/charts/style84.xml" ContentType="application/vnd.ms-office.chartstyle+xml"/>
  <Override PartName="/ppt/charts/colors84.xml" ContentType="application/vnd.ms-office.chartcolorstyle+xml"/>
  <Override PartName="/ppt/charts/chart83.xml" ContentType="application/vnd.openxmlformats-officedocument.drawingml.chart+xml"/>
  <Override PartName="/ppt/charts/style85.xml" ContentType="application/vnd.ms-office.chartstyle+xml"/>
  <Override PartName="/ppt/charts/colors85.xml" ContentType="application/vnd.ms-office.chartcolorstyle+xml"/>
  <Override PartName="/ppt/charts/chart84.xml" ContentType="application/vnd.openxmlformats-officedocument.drawingml.chart+xml"/>
  <Override PartName="/ppt/charts/style86.xml" ContentType="application/vnd.ms-office.chartstyle+xml"/>
  <Override PartName="/ppt/charts/colors86.xml" ContentType="application/vnd.ms-office.chartcolorstyle+xml"/>
  <Override PartName="/ppt/charts/chart85.xml" ContentType="application/vnd.openxmlformats-officedocument.drawingml.chart+xml"/>
  <Override PartName="/ppt/charts/style87.xml" ContentType="application/vnd.ms-office.chartstyle+xml"/>
  <Override PartName="/ppt/charts/colors87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3" r:id="rId1"/>
  </p:sldMasterIdLst>
  <p:notesMasterIdLst>
    <p:notesMasterId r:id="rId60"/>
  </p:notesMasterIdLst>
  <p:handoutMasterIdLst>
    <p:handoutMasterId r:id="rId61"/>
  </p:handoutMasterIdLst>
  <p:sldIdLst>
    <p:sldId id="256" r:id="rId2"/>
    <p:sldId id="396" r:id="rId3"/>
    <p:sldId id="287" r:id="rId4"/>
    <p:sldId id="393" r:id="rId5"/>
    <p:sldId id="392" r:id="rId6"/>
    <p:sldId id="391" r:id="rId7"/>
    <p:sldId id="394" r:id="rId8"/>
    <p:sldId id="395" r:id="rId9"/>
    <p:sldId id="437" r:id="rId10"/>
    <p:sldId id="438" r:id="rId11"/>
    <p:sldId id="439" r:id="rId12"/>
    <p:sldId id="440" r:id="rId13"/>
    <p:sldId id="441" r:id="rId14"/>
    <p:sldId id="406" r:id="rId15"/>
    <p:sldId id="403" r:id="rId16"/>
    <p:sldId id="404" r:id="rId17"/>
    <p:sldId id="435" r:id="rId18"/>
    <p:sldId id="400" r:id="rId19"/>
    <p:sldId id="407" r:id="rId20"/>
    <p:sldId id="412" r:id="rId21"/>
    <p:sldId id="413" r:id="rId22"/>
    <p:sldId id="414" r:id="rId23"/>
    <p:sldId id="415" r:id="rId24"/>
    <p:sldId id="416" r:id="rId25"/>
    <p:sldId id="417" r:id="rId26"/>
    <p:sldId id="418" r:id="rId27"/>
    <p:sldId id="419" r:id="rId28"/>
    <p:sldId id="420" r:id="rId29"/>
    <p:sldId id="421" r:id="rId30"/>
    <p:sldId id="422" r:id="rId31"/>
    <p:sldId id="423" r:id="rId32"/>
    <p:sldId id="426" r:id="rId33"/>
    <p:sldId id="427" r:id="rId34"/>
    <p:sldId id="430" r:id="rId35"/>
    <p:sldId id="431" r:id="rId36"/>
    <p:sldId id="367" r:id="rId37"/>
    <p:sldId id="346" r:id="rId38"/>
    <p:sldId id="368" r:id="rId39"/>
    <p:sldId id="369" r:id="rId40"/>
    <p:sldId id="370" r:id="rId41"/>
    <p:sldId id="371" r:id="rId42"/>
    <p:sldId id="372" r:id="rId43"/>
    <p:sldId id="373" r:id="rId44"/>
    <p:sldId id="374" r:id="rId45"/>
    <p:sldId id="375" r:id="rId46"/>
    <p:sldId id="376" r:id="rId47"/>
    <p:sldId id="378" r:id="rId48"/>
    <p:sldId id="377" r:id="rId49"/>
    <p:sldId id="379" r:id="rId50"/>
    <p:sldId id="380" r:id="rId51"/>
    <p:sldId id="381" r:id="rId52"/>
    <p:sldId id="382" r:id="rId53"/>
    <p:sldId id="383" r:id="rId54"/>
    <p:sldId id="366" r:id="rId55"/>
    <p:sldId id="362" r:id="rId56"/>
    <p:sldId id="436" r:id="rId57"/>
    <p:sldId id="361" r:id="rId58"/>
    <p:sldId id="365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45C1FA-51D7-4E7A-BD19-4F1B973C229C}">
          <p14:sldIdLst>
            <p14:sldId id="256"/>
            <p14:sldId id="396"/>
          </p14:sldIdLst>
        </p14:section>
        <p14:section name="Tiesneši" id="{1099D026-6703-4965-9EFB-CF0BFC4899B3}">
          <p14:sldIdLst>
            <p14:sldId id="287"/>
            <p14:sldId id="393"/>
            <p14:sldId id="392"/>
            <p14:sldId id="391"/>
            <p14:sldId id="394"/>
            <p14:sldId id="395"/>
            <p14:sldId id="437"/>
            <p14:sldId id="438"/>
            <p14:sldId id="439"/>
            <p14:sldId id="440"/>
            <p14:sldId id="441"/>
          </p14:sldIdLst>
        </p14:section>
        <p14:section name="Lietu apgrozījums" id="{198230B9-FBF4-4746-814B-03848569430C}">
          <p14:sldIdLst>
            <p14:sldId id="406"/>
            <p14:sldId id="403"/>
            <p14:sldId id="404"/>
            <p14:sldId id="435"/>
          </p14:sldIdLst>
        </p14:section>
        <p14:section name="Tematiskie rādītāji" id="{626EBECF-8C46-4C95-810D-4E31E867E9ED}">
          <p14:sldIdLst>
            <p14:sldId id="400"/>
            <p14:sldId id="407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6"/>
            <p14:sldId id="427"/>
            <p14:sldId id="430"/>
            <p14:sldId id="431"/>
          </p14:sldIdLst>
        </p14:section>
        <p14:section name="Individuālas tiesas" id="{F266DE9D-18B5-42D9-A58D-04EA77D29C59}">
          <p14:sldIdLst>
            <p14:sldId id="367"/>
            <p14:sldId id="346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8"/>
            <p14:sldId id="377"/>
            <p14:sldId id="379"/>
            <p14:sldId id="380"/>
            <p14:sldId id="381"/>
            <p14:sldId id="382"/>
            <p14:sldId id="383"/>
          </p14:sldIdLst>
        </p14:section>
        <p14:section name="Analīze" id="{2D49C968-53CA-4431-99EB-30F78895BD81}">
          <p14:sldIdLst>
            <p14:sldId id="366"/>
            <p14:sldId id="362"/>
            <p14:sldId id="436"/>
            <p14:sldId id="361"/>
            <p14:sldId id="3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C70"/>
    <a:srgbClr val="FFFF66"/>
    <a:srgbClr val="E77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69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B&#257;zes%20algas%202025%20(ar%20apr&#275;&#311;iniem)%2011.12.2024.RW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81.xml"/><Relationship Id="rId1" Type="http://schemas.microsoft.com/office/2011/relationships/chartStyle" Target="style8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82.xml"/><Relationship Id="rId1" Type="http://schemas.microsoft.com/office/2011/relationships/chartStyle" Target="style82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83.xml"/><Relationship Id="rId1" Type="http://schemas.microsoft.com/office/2011/relationships/chartStyle" Target="style83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84.xml"/><Relationship Id="rId1" Type="http://schemas.microsoft.com/office/2011/relationships/chartStyle" Target="style84.xml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85.xml"/><Relationship Id="rId1" Type="http://schemas.microsoft.com/office/2011/relationships/chartStyle" Target="style85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86.xml"/><Relationship Id="rId1" Type="http://schemas.microsoft.com/office/2011/relationships/chartStyle" Target="style86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hardsveinbergs\Desktop\PRIVATE\2025%20Tiesu%20darb&#299;bas%20r&#257;d&#299;t&#257;ji\Tiesu%20darb&#299;bas%20r&#257;d&#299;t&#257;ji%202019-2024%2015.01.2025.%20R.xlsx" TargetMode="External"/><Relationship Id="rId2" Type="http://schemas.microsoft.com/office/2011/relationships/chartColorStyle" Target="colors87.xml"/><Relationship Id="rId1" Type="http://schemas.microsoft.com/office/2011/relationships/chartStyle" Target="style87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bdc\tpadome\Informacija\Registrs_Tiesas_Tiesnesi_Priekssedetaji_Pasparvalde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Users\rihardsveinbergs\Desktop\PRIVATE\2025%20Tiesu%20darb&#299;bas%20r&#257;d&#299;t&#257;ji\Tiesne&#353;u%20re&#291;ion&#257;lais%20sadal&#299;jums%2020.01.2025.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Users\rihardsveinbergs\Desktop\PRIVATE\2025%20Tiesu%20darb&#299;bas%20r&#257;d&#299;t&#257;ji\Tiesne&#353;u%20re&#291;ion&#257;lais%20sadal&#299;jums%2020.01.2025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800" b="1" dirty="0"/>
              <a:t>Dzimumu sadalījums</a:t>
            </a:r>
            <a:r>
              <a:rPr lang="lv-LV" sz="1800" b="1" i="0" u="none" strike="noStrike" baseline="0" dirty="0">
                <a:effectLst/>
              </a:rPr>
              <a:t> </a:t>
            </a:r>
            <a:endParaRPr lang="lv-LV" sz="1800" b="1" dirty="0"/>
          </a:p>
        </c:rich>
      </c:tx>
      <c:layout>
        <c:manualLayout>
          <c:xMode val="edge"/>
          <c:yMode val="edge"/>
          <c:x val="0.31683565176778439"/>
          <c:y val="6.45614035087719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6D-4F76-8102-D06F8DFB939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6D-4F76-8102-D06F8DFB9390}"/>
              </c:ext>
            </c:extLst>
          </c:dPt>
          <c:dLbls>
            <c:dLbl>
              <c:idx val="0"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6D-4F76-8102-D06F8DFB9390}"/>
                </c:ext>
              </c:extLst>
            </c:dLbl>
            <c:dLbl>
              <c:idx val="1"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6D-4F76-8102-D06F8DFB93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Tiesneši!$V$13:$V$14</c:f>
              <c:strCache>
                <c:ptCount val="2"/>
                <c:pt idx="0">
                  <c:v>Vīrieši</c:v>
                </c:pt>
                <c:pt idx="1">
                  <c:v>Sievietes</c:v>
                </c:pt>
              </c:strCache>
            </c:strRef>
          </c:cat>
          <c:val>
            <c:numRef>
              <c:f>Tiesneši!$T$13:$T$14</c:f>
              <c:numCache>
                <c:formatCode>General</c:formatCode>
                <c:ptCount val="2"/>
                <c:pt idx="0">
                  <c:v>104</c:v>
                </c:pt>
                <c:pt idx="1">
                  <c:v>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6D-4F76-8102-D06F8DFB939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800" b="1"/>
              <a:t>Tiesneša amata vietu aizpildījums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Tiesas!$N$1</c:f>
              <c:strCache>
                <c:ptCount val="1"/>
                <c:pt idx="0">
                  <c:v>Tiesneši 31.12.2024.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Tiesas!$A$2:$A$16</c:f>
              <c:strCache>
                <c:ptCount val="15"/>
                <c:pt idx="0">
                  <c:v>ATS</c:v>
                </c:pt>
                <c:pt idx="1">
                  <c:v>AAT</c:v>
                </c:pt>
                <c:pt idx="2">
                  <c:v>RAT</c:v>
                </c:pt>
                <c:pt idx="3">
                  <c:v>KAT</c:v>
                </c:pt>
                <c:pt idx="4">
                  <c:v>LAT</c:v>
                </c:pt>
                <c:pt idx="5">
                  <c:v>VAT</c:v>
                </c:pt>
                <c:pt idx="6">
                  <c:v>ZAT</c:v>
                </c:pt>
                <c:pt idx="7">
                  <c:v>ART</c:v>
                </c:pt>
                <c:pt idx="8">
                  <c:v>RPT</c:v>
                </c:pt>
                <c:pt idx="9">
                  <c:v>RRT</c:v>
                </c:pt>
                <c:pt idx="10">
                  <c:v>KRT</c:v>
                </c:pt>
                <c:pt idx="11">
                  <c:v>LRT</c:v>
                </c:pt>
                <c:pt idx="12">
                  <c:v>VRT</c:v>
                </c:pt>
                <c:pt idx="13">
                  <c:v>ZRT</c:v>
                </c:pt>
                <c:pt idx="14">
                  <c:v>ELT</c:v>
                </c:pt>
              </c:strCache>
            </c:strRef>
          </c:cat>
          <c:val>
            <c:numRef>
              <c:f>Tiesas!$N$2:$N$16</c:f>
              <c:numCache>
                <c:formatCode>General</c:formatCode>
                <c:ptCount val="15"/>
                <c:pt idx="0">
                  <c:v>35</c:v>
                </c:pt>
                <c:pt idx="1">
                  <c:v>20</c:v>
                </c:pt>
                <c:pt idx="2">
                  <c:v>57</c:v>
                </c:pt>
                <c:pt idx="3">
                  <c:v>12</c:v>
                </c:pt>
                <c:pt idx="4">
                  <c:v>13</c:v>
                </c:pt>
                <c:pt idx="5">
                  <c:v>12</c:v>
                </c:pt>
                <c:pt idx="6">
                  <c:v>15</c:v>
                </c:pt>
                <c:pt idx="7">
                  <c:v>37</c:v>
                </c:pt>
                <c:pt idx="8">
                  <c:v>106</c:v>
                </c:pt>
                <c:pt idx="9">
                  <c:v>40</c:v>
                </c:pt>
                <c:pt idx="10">
                  <c:v>38</c:v>
                </c:pt>
                <c:pt idx="11">
                  <c:v>35</c:v>
                </c:pt>
                <c:pt idx="12">
                  <c:v>30</c:v>
                </c:pt>
                <c:pt idx="13">
                  <c:v>52</c:v>
                </c:pt>
                <c:pt idx="1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82-454C-8872-7C8CE30FD408}"/>
            </c:ext>
          </c:extLst>
        </c:ser>
        <c:ser>
          <c:idx val="1"/>
          <c:order val="1"/>
          <c:tx>
            <c:strRef>
              <c:f>Tiesas!$O$1</c:f>
              <c:strCache>
                <c:ptCount val="1"/>
                <c:pt idx="0">
                  <c:v>Vakances 31.12.2024.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Tiesas!$A$2:$A$16</c:f>
              <c:strCache>
                <c:ptCount val="15"/>
                <c:pt idx="0">
                  <c:v>ATS</c:v>
                </c:pt>
                <c:pt idx="1">
                  <c:v>AAT</c:v>
                </c:pt>
                <c:pt idx="2">
                  <c:v>RAT</c:v>
                </c:pt>
                <c:pt idx="3">
                  <c:v>KAT</c:v>
                </c:pt>
                <c:pt idx="4">
                  <c:v>LAT</c:v>
                </c:pt>
                <c:pt idx="5">
                  <c:v>VAT</c:v>
                </c:pt>
                <c:pt idx="6">
                  <c:v>ZAT</c:v>
                </c:pt>
                <c:pt idx="7">
                  <c:v>ART</c:v>
                </c:pt>
                <c:pt idx="8">
                  <c:v>RPT</c:v>
                </c:pt>
                <c:pt idx="9">
                  <c:v>RRT</c:v>
                </c:pt>
                <c:pt idx="10">
                  <c:v>KRT</c:v>
                </c:pt>
                <c:pt idx="11">
                  <c:v>LRT</c:v>
                </c:pt>
                <c:pt idx="12">
                  <c:v>VRT</c:v>
                </c:pt>
                <c:pt idx="13">
                  <c:v>ZRT</c:v>
                </c:pt>
                <c:pt idx="14">
                  <c:v>ELT</c:v>
                </c:pt>
              </c:strCache>
            </c:strRef>
          </c:cat>
          <c:val>
            <c:numRef>
              <c:f>Tiesas!$O$2:$O$16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8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5</c:v>
                </c:pt>
                <c:pt idx="8">
                  <c:v>16</c:v>
                </c:pt>
                <c:pt idx="9">
                  <c:v>3</c:v>
                </c:pt>
                <c:pt idx="10">
                  <c:v>6</c:v>
                </c:pt>
                <c:pt idx="11">
                  <c:v>9</c:v>
                </c:pt>
                <c:pt idx="12">
                  <c:v>9</c:v>
                </c:pt>
                <c:pt idx="13">
                  <c:v>9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82-454C-8872-7C8CE30FD40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780834304"/>
        <c:axId val="780828064"/>
      </c:barChart>
      <c:catAx>
        <c:axId val="78083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80828064"/>
        <c:crosses val="autoZero"/>
        <c:auto val="1"/>
        <c:lblAlgn val="ctr"/>
        <c:lblOffset val="100"/>
        <c:noMultiLvlLbl val="0"/>
      </c:catAx>
      <c:valAx>
        <c:axId val="780828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80834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lv-LV" b="1" dirty="0"/>
              <a:t>Tiesnešu un vakanču skaits </a:t>
            </a:r>
            <a:r>
              <a:rPr lang="lv-LV" sz="1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vispārējās jurisdikcijas apgabaltiesās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r>
              <a:rPr lang="lv-LV" sz="1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un rajona (pilsētas) tiesās</a:t>
            </a:r>
            <a:r>
              <a:rPr lang="lv-LV" b="1" dirty="0"/>
              <a:t> uz 100'000</a:t>
            </a:r>
            <a:r>
              <a:rPr lang="lv-LV" b="1" baseline="0" dirty="0"/>
              <a:t> iedzīvotāju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r>
              <a:rPr lang="lv-LV" b="1" baseline="0" dirty="0"/>
              <a:t>(tiesneši 31.12.2024., TA; iedzīvotāji 01.01.2024.,CSP)</a:t>
            </a:r>
          </a:p>
        </c:rich>
      </c:tx>
      <c:layout>
        <c:manualLayout>
          <c:xMode val="edge"/>
          <c:yMode val="edge"/>
          <c:x val="0.27024384894667458"/>
          <c:y val="1.56727909011373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tiesneši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DC-44DE-8044-CC34761BFAC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DC-44DE-8044-CC34761BFAC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DC-44DE-8044-CC34761BFACA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1DC-44DE-8044-CC34761BFACA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1DC-44DE-8044-CC34761BFACA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1DC-44DE-8044-CC34761BFACA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(Tiesas!$A$4:$A$8,Tiesas!$A$10:$A$15)</c:f>
              <c:strCache>
                <c:ptCount val="11"/>
                <c:pt idx="0">
                  <c:v>RAT</c:v>
                </c:pt>
                <c:pt idx="1">
                  <c:v>KAT</c:v>
                </c:pt>
                <c:pt idx="2">
                  <c:v>LAT</c:v>
                </c:pt>
                <c:pt idx="3">
                  <c:v>VAT</c:v>
                </c:pt>
                <c:pt idx="4">
                  <c:v>ZAT</c:v>
                </c:pt>
                <c:pt idx="5">
                  <c:v>RPT</c:v>
                </c:pt>
                <c:pt idx="6">
                  <c:v>RRT</c:v>
                </c:pt>
                <c:pt idx="7">
                  <c:v>KRT</c:v>
                </c:pt>
                <c:pt idx="8">
                  <c:v>LRT</c:v>
                </c:pt>
                <c:pt idx="9">
                  <c:v>VRT</c:v>
                </c:pt>
                <c:pt idx="10">
                  <c:v>ZRT</c:v>
                </c:pt>
              </c:strCache>
              <c:extLst/>
            </c:strRef>
          </c:cat>
          <c:val>
            <c:numRef>
              <c:f>(Tiesas!$V$4:$V$8,Tiesas!$V$10:$V$15)</c:f>
              <c:numCache>
                <c:formatCode>0.0</c:formatCode>
                <c:ptCount val="11"/>
                <c:pt idx="0">
                  <c:v>6.6276372473213296</c:v>
                </c:pt>
                <c:pt idx="1">
                  <c:v>4.3808891014431381</c:v>
                </c:pt>
                <c:pt idx="2">
                  <c:v>5.3926916583356492</c:v>
                </c:pt>
                <c:pt idx="3">
                  <c:v>5.5518029480073654</c:v>
                </c:pt>
                <c:pt idx="4">
                  <c:v>5.3434597833405171</c:v>
                </c:pt>
                <c:pt idx="5">
                  <c:v>17.51275870557583</c:v>
                </c:pt>
                <c:pt idx="6">
                  <c:v>15.700928709933192</c:v>
                </c:pt>
                <c:pt idx="7">
                  <c:v>13.872815487903271</c:v>
                </c:pt>
                <c:pt idx="8">
                  <c:v>14.518785233980594</c:v>
                </c:pt>
                <c:pt idx="9">
                  <c:v>13.879507370018413</c:v>
                </c:pt>
                <c:pt idx="10">
                  <c:v>18.523993915580458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C-51DC-44DE-8044-CC34761BFACA}"/>
            </c:ext>
          </c:extLst>
        </c:ser>
        <c:ser>
          <c:idx val="1"/>
          <c:order val="1"/>
          <c:tx>
            <c:v>vakances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(Tiesas!$A$4:$A$8,Tiesas!$A$10:$A$15)</c:f>
              <c:strCache>
                <c:ptCount val="11"/>
                <c:pt idx="0">
                  <c:v>RAT</c:v>
                </c:pt>
                <c:pt idx="1">
                  <c:v>KAT</c:v>
                </c:pt>
                <c:pt idx="2">
                  <c:v>LAT</c:v>
                </c:pt>
                <c:pt idx="3">
                  <c:v>VAT</c:v>
                </c:pt>
                <c:pt idx="4">
                  <c:v>ZAT</c:v>
                </c:pt>
                <c:pt idx="5">
                  <c:v>RPT</c:v>
                </c:pt>
                <c:pt idx="6">
                  <c:v>RRT</c:v>
                </c:pt>
                <c:pt idx="7">
                  <c:v>KRT</c:v>
                </c:pt>
                <c:pt idx="8">
                  <c:v>LRT</c:v>
                </c:pt>
                <c:pt idx="9">
                  <c:v>VRT</c:v>
                </c:pt>
                <c:pt idx="10">
                  <c:v>ZRT</c:v>
                </c:pt>
              </c:strCache>
              <c:extLst/>
            </c:strRef>
          </c:cat>
          <c:val>
            <c:numRef>
              <c:f>(Tiesas!$W$4:$W$8,Tiesas!$W$10:$W$15)</c:f>
              <c:numCache>
                <c:formatCode>0.0</c:formatCode>
                <c:ptCount val="11"/>
                <c:pt idx="0">
                  <c:v>0.93019470137843285</c:v>
                </c:pt>
                <c:pt idx="1">
                  <c:v>0.36507409178692818</c:v>
                </c:pt>
                <c:pt idx="2">
                  <c:v>0</c:v>
                </c:pt>
                <c:pt idx="3">
                  <c:v>0.4626502456672803</c:v>
                </c:pt>
                <c:pt idx="4">
                  <c:v>0</c:v>
                </c:pt>
                <c:pt idx="5">
                  <c:v>2.6434352763133333</c:v>
                </c:pt>
                <c:pt idx="6">
                  <c:v>1.1775696532449889</c:v>
                </c:pt>
                <c:pt idx="7">
                  <c:v>2.1904445507215691</c:v>
                </c:pt>
                <c:pt idx="8">
                  <c:v>3.7334019173092976</c:v>
                </c:pt>
                <c:pt idx="9">
                  <c:v>4.1638522110055263</c:v>
                </c:pt>
                <c:pt idx="10">
                  <c:v>3.2060758700043124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D-51DC-44DE-8044-CC34761BFAC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9516656"/>
        <c:axId val="79520976"/>
      </c:barChart>
      <c:catAx>
        <c:axId val="7951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9520976"/>
        <c:crosses val="autoZero"/>
        <c:auto val="1"/>
        <c:lblAlgn val="ctr"/>
        <c:lblOffset val="100"/>
        <c:noMultiLvlLbl val="0"/>
      </c:catAx>
      <c:valAx>
        <c:axId val="7952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951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Rajona (pilsētas) tiesas</a:t>
            </a:r>
          </a:p>
          <a:p>
            <a:pPr>
              <a:defRPr/>
            </a:pPr>
            <a:r>
              <a:rPr lang="lv-LV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tiesneši uz 100'000 iedzīvotāju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tiesnešu sk.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Tiesas!$A$10:$A$15</c:f>
              <c:strCache>
                <c:ptCount val="6"/>
                <c:pt idx="0">
                  <c:v>RPT</c:v>
                </c:pt>
                <c:pt idx="1">
                  <c:v>RRT</c:v>
                </c:pt>
                <c:pt idx="2">
                  <c:v>KRT</c:v>
                </c:pt>
                <c:pt idx="3">
                  <c:v>LRT</c:v>
                </c:pt>
                <c:pt idx="4">
                  <c:v>VRT</c:v>
                </c:pt>
                <c:pt idx="5">
                  <c:v>ZRT</c:v>
                </c:pt>
              </c:strCache>
            </c:strRef>
          </c:cat>
          <c:val>
            <c:numRef>
              <c:f>Tiesas!$V$10:$V$15</c:f>
              <c:numCache>
                <c:formatCode>0.0</c:formatCode>
                <c:ptCount val="6"/>
                <c:pt idx="0">
                  <c:v>17.51275870557583</c:v>
                </c:pt>
                <c:pt idx="1">
                  <c:v>15.700928709933192</c:v>
                </c:pt>
                <c:pt idx="2">
                  <c:v>13.872815487903271</c:v>
                </c:pt>
                <c:pt idx="3">
                  <c:v>14.518785233980594</c:v>
                </c:pt>
                <c:pt idx="4">
                  <c:v>13.879507370018413</c:v>
                </c:pt>
                <c:pt idx="5">
                  <c:v>18.523993915580458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3C-4C02-ADC9-7E1D65E111C2}"/>
            </c:ext>
          </c:extLst>
        </c:ser>
        <c:ser>
          <c:idx val="1"/>
          <c:order val="1"/>
          <c:tx>
            <c:v>vakances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Tiesas!$A$10:$A$15</c:f>
              <c:strCache>
                <c:ptCount val="6"/>
                <c:pt idx="0">
                  <c:v>RPT</c:v>
                </c:pt>
                <c:pt idx="1">
                  <c:v>RRT</c:v>
                </c:pt>
                <c:pt idx="2">
                  <c:v>KRT</c:v>
                </c:pt>
                <c:pt idx="3">
                  <c:v>LRT</c:v>
                </c:pt>
                <c:pt idx="4">
                  <c:v>VRT</c:v>
                </c:pt>
                <c:pt idx="5">
                  <c:v>ZRT</c:v>
                </c:pt>
              </c:strCache>
            </c:strRef>
          </c:cat>
          <c:val>
            <c:numRef>
              <c:f>Tiesas!$W$10:$W$15</c:f>
              <c:numCache>
                <c:formatCode>0.0</c:formatCode>
                <c:ptCount val="6"/>
                <c:pt idx="0">
                  <c:v>2.6434352763133333</c:v>
                </c:pt>
                <c:pt idx="1">
                  <c:v>1.1775696532449889</c:v>
                </c:pt>
                <c:pt idx="2">
                  <c:v>2.1904445507215691</c:v>
                </c:pt>
                <c:pt idx="3">
                  <c:v>3.7334019173092976</c:v>
                </c:pt>
                <c:pt idx="4">
                  <c:v>4.1638522110055263</c:v>
                </c:pt>
                <c:pt idx="5">
                  <c:v>3.2060758700043124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3C-4C02-ADC9-7E1D65E11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352944784"/>
        <c:axId val="352946704"/>
      </c:barChart>
      <c:lineChart>
        <c:grouping val="standard"/>
        <c:varyColors val="0"/>
        <c:ser>
          <c:idx val="2"/>
          <c:order val="2"/>
          <c:tx>
            <c:v>vidējais no a.v.</c:v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3C-4C02-ADC9-7E1D65E111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Tiesas!$A$10:$A$15</c:f>
              <c:strCache>
                <c:ptCount val="6"/>
                <c:pt idx="0">
                  <c:v>RPT</c:v>
                </c:pt>
                <c:pt idx="1">
                  <c:v>RRT</c:v>
                </c:pt>
                <c:pt idx="2">
                  <c:v>KRT</c:v>
                </c:pt>
                <c:pt idx="3">
                  <c:v>LRT</c:v>
                </c:pt>
                <c:pt idx="4">
                  <c:v>VRT</c:v>
                </c:pt>
                <c:pt idx="5">
                  <c:v>ZRT</c:v>
                </c:pt>
              </c:strCache>
            </c:strRef>
          </c:cat>
          <c:val>
            <c:numRef>
              <c:f>Tiesas!$X$10:$X$15</c:f>
              <c:numCache>
                <c:formatCode>0.0</c:formatCode>
                <c:ptCount val="6"/>
                <c:pt idx="0">
                  <c:v>18.858026307213809</c:v>
                </c:pt>
                <c:pt idx="1">
                  <c:v>18.858026307213809</c:v>
                </c:pt>
                <c:pt idx="2">
                  <c:v>18.858026307213809</c:v>
                </c:pt>
                <c:pt idx="3">
                  <c:v>18.858026307213809</c:v>
                </c:pt>
                <c:pt idx="4">
                  <c:v>18.858026307213809</c:v>
                </c:pt>
                <c:pt idx="5">
                  <c:v>18.858026307213809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3C-4C02-ADC9-7E1D65E111C2}"/>
            </c:ext>
          </c:extLst>
        </c:ser>
        <c:ser>
          <c:idx val="3"/>
          <c:order val="3"/>
          <c:tx>
            <c:v>vidējais tiesnešu sk.</c:v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3C-4C02-ADC9-7E1D65E111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Tiesas!$A$10:$A$15</c:f>
              <c:strCache>
                <c:ptCount val="6"/>
                <c:pt idx="0">
                  <c:v>RPT</c:v>
                </c:pt>
                <c:pt idx="1">
                  <c:v>RRT</c:v>
                </c:pt>
                <c:pt idx="2">
                  <c:v>KRT</c:v>
                </c:pt>
                <c:pt idx="3">
                  <c:v>LRT</c:v>
                </c:pt>
                <c:pt idx="4">
                  <c:v>VRT</c:v>
                </c:pt>
                <c:pt idx="5">
                  <c:v>ZRT</c:v>
                </c:pt>
              </c:strCache>
            </c:strRef>
          </c:cat>
          <c:val>
            <c:numRef>
              <c:f>Tiesas!$Y$10:$Y$15</c:f>
              <c:numCache>
                <c:formatCode>0.0</c:formatCode>
                <c:ptCount val="6"/>
                <c:pt idx="0">
                  <c:v>16.080073423431607</c:v>
                </c:pt>
                <c:pt idx="1">
                  <c:v>16.080073423431607</c:v>
                </c:pt>
                <c:pt idx="2">
                  <c:v>16.080073423431607</c:v>
                </c:pt>
                <c:pt idx="3">
                  <c:v>16.080073423431607</c:v>
                </c:pt>
                <c:pt idx="4">
                  <c:v>16.080073423431607</c:v>
                </c:pt>
                <c:pt idx="5">
                  <c:v>16.080073423431607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03C-4C02-ADC9-7E1D65E11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2944784"/>
        <c:axId val="352946704"/>
      </c:lineChart>
      <c:catAx>
        <c:axId val="35294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52946704"/>
        <c:crosses val="autoZero"/>
        <c:auto val="1"/>
        <c:lblAlgn val="ctr"/>
        <c:lblOffset val="100"/>
        <c:noMultiLvlLbl val="0"/>
      </c:catAx>
      <c:valAx>
        <c:axId val="35294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5294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Apgabaltiesas</a:t>
            </a:r>
          </a:p>
          <a:p>
            <a:pPr>
              <a:defRPr/>
            </a:pPr>
            <a:r>
              <a:rPr lang="lv-LV" sz="1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tiesneši uz 100'000 iedzīvotāju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tiesnešu sk.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Tiesas!$A$4:$A$8</c:f>
              <c:strCache>
                <c:ptCount val="5"/>
                <c:pt idx="0">
                  <c:v>RAT</c:v>
                </c:pt>
                <c:pt idx="1">
                  <c:v>KAT</c:v>
                </c:pt>
                <c:pt idx="2">
                  <c:v>LAT</c:v>
                </c:pt>
                <c:pt idx="3">
                  <c:v>VAT</c:v>
                </c:pt>
                <c:pt idx="4">
                  <c:v>ZAT</c:v>
                </c:pt>
              </c:strCache>
            </c:strRef>
          </c:cat>
          <c:val>
            <c:numRef>
              <c:f>Tiesas!$V$4:$V$8</c:f>
              <c:numCache>
                <c:formatCode>0.0</c:formatCode>
                <c:ptCount val="5"/>
                <c:pt idx="0">
                  <c:v>6.6276372473213296</c:v>
                </c:pt>
                <c:pt idx="1">
                  <c:v>4.3808891014431381</c:v>
                </c:pt>
                <c:pt idx="2">
                  <c:v>5.3926916583356492</c:v>
                </c:pt>
                <c:pt idx="3">
                  <c:v>5.5518029480073654</c:v>
                </c:pt>
                <c:pt idx="4">
                  <c:v>5.3434597833405171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0-48F0-8BCE-2D791CD3E680}"/>
            </c:ext>
          </c:extLst>
        </c:ser>
        <c:ser>
          <c:idx val="1"/>
          <c:order val="1"/>
          <c:tx>
            <c:v>vakances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Tiesas!$A$4:$A$8</c:f>
              <c:strCache>
                <c:ptCount val="5"/>
                <c:pt idx="0">
                  <c:v>RAT</c:v>
                </c:pt>
                <c:pt idx="1">
                  <c:v>KAT</c:v>
                </c:pt>
                <c:pt idx="2">
                  <c:v>LAT</c:v>
                </c:pt>
                <c:pt idx="3">
                  <c:v>VAT</c:v>
                </c:pt>
                <c:pt idx="4">
                  <c:v>ZAT</c:v>
                </c:pt>
              </c:strCache>
            </c:strRef>
          </c:cat>
          <c:val>
            <c:numRef>
              <c:f>Tiesas!$W$4:$W$8</c:f>
              <c:numCache>
                <c:formatCode>0.0</c:formatCode>
                <c:ptCount val="5"/>
                <c:pt idx="0">
                  <c:v>0.93019470137843285</c:v>
                </c:pt>
                <c:pt idx="1">
                  <c:v>0.36507409178692818</c:v>
                </c:pt>
                <c:pt idx="2">
                  <c:v>0</c:v>
                </c:pt>
                <c:pt idx="3">
                  <c:v>0.4626502456672803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20-48F0-8BCE-2D791CD3E6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352944784"/>
        <c:axId val="352946704"/>
      </c:barChart>
      <c:lineChart>
        <c:grouping val="standard"/>
        <c:varyColors val="0"/>
        <c:ser>
          <c:idx val="2"/>
          <c:order val="2"/>
          <c:tx>
            <c:v>vidējais no a.v.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20-48F0-8BCE-2D791CD3E6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Tiesas!$A$4:$A$8</c:f>
              <c:strCache>
                <c:ptCount val="5"/>
                <c:pt idx="0">
                  <c:v>RAT</c:v>
                </c:pt>
                <c:pt idx="1">
                  <c:v>KAT</c:v>
                </c:pt>
                <c:pt idx="2">
                  <c:v>LAT</c:v>
                </c:pt>
                <c:pt idx="3">
                  <c:v>VAT</c:v>
                </c:pt>
                <c:pt idx="4">
                  <c:v>ZAT</c:v>
                </c:pt>
              </c:strCache>
            </c:strRef>
          </c:cat>
          <c:val>
            <c:numRef>
              <c:f>Tiesas!$X$4:$X$8</c:f>
              <c:numCache>
                <c:formatCode>0.0</c:formatCode>
                <c:ptCount val="5"/>
                <c:pt idx="0">
                  <c:v>6.3572383301938906</c:v>
                </c:pt>
                <c:pt idx="1">
                  <c:v>6.3572383301938906</c:v>
                </c:pt>
                <c:pt idx="2">
                  <c:v>6.3572383301938906</c:v>
                </c:pt>
                <c:pt idx="3">
                  <c:v>6.3572383301938906</c:v>
                </c:pt>
                <c:pt idx="4">
                  <c:v>6.3572383301938906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820-48F0-8BCE-2D791CD3E680}"/>
            </c:ext>
          </c:extLst>
        </c:ser>
        <c:ser>
          <c:idx val="3"/>
          <c:order val="3"/>
          <c:tx>
            <c:v>vidējais tiesnešu sk.</c:v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20-48F0-8BCE-2D791CD3E6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Tiesas!$A$4:$A$8</c:f>
              <c:strCache>
                <c:ptCount val="5"/>
                <c:pt idx="0">
                  <c:v>RAT</c:v>
                </c:pt>
                <c:pt idx="1">
                  <c:v>KAT</c:v>
                </c:pt>
                <c:pt idx="2">
                  <c:v>LAT</c:v>
                </c:pt>
                <c:pt idx="3">
                  <c:v>VAT</c:v>
                </c:pt>
                <c:pt idx="4">
                  <c:v>ZAT</c:v>
                </c:pt>
              </c:strCache>
            </c:strRef>
          </c:cat>
          <c:val>
            <c:numRef>
              <c:f>Tiesas!$Y$4:$Y$8</c:f>
              <c:numCache>
                <c:formatCode>0.0</c:formatCode>
                <c:ptCount val="5"/>
                <c:pt idx="0">
                  <c:v>5.8230166217742356</c:v>
                </c:pt>
                <c:pt idx="1">
                  <c:v>5.8230166217742356</c:v>
                </c:pt>
                <c:pt idx="2">
                  <c:v>5.8230166217742356</c:v>
                </c:pt>
                <c:pt idx="3">
                  <c:v>5.8230166217742356</c:v>
                </c:pt>
                <c:pt idx="4">
                  <c:v>5.8230166217742356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820-48F0-8BCE-2D791CD3E6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2944784"/>
        <c:axId val="352946704"/>
      </c:lineChart>
      <c:catAx>
        <c:axId val="35294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52946704"/>
        <c:crosses val="autoZero"/>
        <c:auto val="1"/>
        <c:lblAlgn val="ctr"/>
        <c:lblOffset val="100"/>
        <c:noMultiLvlLbl val="0"/>
      </c:catAx>
      <c:valAx>
        <c:axId val="35294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5294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0" dirty="0">
                <a:solidFill>
                  <a:schemeClr val="bg1"/>
                </a:solidFill>
              </a:rPr>
              <a:t>17 valsts</a:t>
            </a:r>
            <a:r>
              <a:rPr lang="lv-LV" b="0" baseline="0" dirty="0">
                <a:solidFill>
                  <a:schemeClr val="bg1"/>
                </a:solidFill>
              </a:rPr>
              <a:t> pārvaldes mēnešalgu grupas un 3 instanču tiesneši</a:t>
            </a:r>
            <a:endParaRPr lang="lv-LV" b="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7870816929133857"/>
          <c:y val="7.73763115676114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5.3914260717410324E-2"/>
          <c:y val="0.15275904036585591"/>
          <c:w val="0.89217147856517931"/>
          <c:h val="0.697364325360969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'skala 2025'!$Q$7</c:f>
              <c:strCache>
                <c:ptCount val="1"/>
              </c:strCache>
            </c:strRef>
          </c:tx>
          <c:spPr>
            <a:solidFill>
              <a:schemeClr val="bg1">
                <a:alpha val="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'skala 2025'!$C$8:$C$24</c:f>
              <c:strCache>
                <c:ptCount val="17"/>
                <c:pt idx="0">
                  <c:v>1.</c:v>
                </c:pt>
                <c:pt idx="1">
                  <c:v>2.</c:v>
                </c:pt>
                <c:pt idx="2">
                  <c:v>3.</c:v>
                </c:pt>
                <c:pt idx="3">
                  <c:v>4.</c:v>
                </c:pt>
                <c:pt idx="4">
                  <c:v>5.</c:v>
                </c:pt>
                <c:pt idx="5">
                  <c:v>6.</c:v>
                </c:pt>
                <c:pt idx="6">
                  <c:v>7.</c:v>
                </c:pt>
                <c:pt idx="7">
                  <c:v>8.</c:v>
                </c:pt>
                <c:pt idx="8">
                  <c:v>9.</c:v>
                </c:pt>
                <c:pt idx="9">
                  <c:v>10.</c:v>
                </c:pt>
                <c:pt idx="10">
                  <c:v>11.</c:v>
                </c:pt>
                <c:pt idx="11">
                  <c:v>12.</c:v>
                </c:pt>
                <c:pt idx="12">
                  <c:v>13.</c:v>
                </c:pt>
                <c:pt idx="13">
                  <c:v>14.</c:v>
                </c:pt>
                <c:pt idx="14">
                  <c:v>15.</c:v>
                </c:pt>
                <c:pt idx="15">
                  <c:v>16.</c:v>
                </c:pt>
                <c:pt idx="16">
                  <c:v>17.</c:v>
                </c:pt>
              </c:strCache>
            </c:strRef>
          </c:cat>
          <c:val>
            <c:numRef>
              <c:f>'skala 2025'!$Q$8:$Q$24</c:f>
              <c:numCache>
                <c:formatCode>0</c:formatCode>
                <c:ptCount val="17"/>
                <c:pt idx="0">
                  <c:v>634.61177999999995</c:v>
                </c:pt>
                <c:pt idx="1">
                  <c:v>634.61177999999995</c:v>
                </c:pt>
                <c:pt idx="2">
                  <c:v>705.12419999999986</c:v>
                </c:pt>
                <c:pt idx="3">
                  <c:v>719.96891999999991</c:v>
                </c:pt>
                <c:pt idx="4">
                  <c:v>770.68837999999994</c:v>
                </c:pt>
                <c:pt idx="5">
                  <c:v>823.88196000000005</c:v>
                </c:pt>
                <c:pt idx="6">
                  <c:v>984.69975999999997</c:v>
                </c:pt>
                <c:pt idx="7">
                  <c:v>1051.501</c:v>
                </c:pt>
                <c:pt idx="8">
                  <c:v>1258.0900199999999</c:v>
                </c:pt>
                <c:pt idx="9">
                  <c:v>1521.5837999999999</c:v>
                </c:pt>
                <c:pt idx="10">
                  <c:v>1898.8870999999999</c:v>
                </c:pt>
                <c:pt idx="11">
                  <c:v>2364.0216599999999</c:v>
                </c:pt>
                <c:pt idx="12">
                  <c:v>2930.5951400000004</c:v>
                </c:pt>
                <c:pt idx="13">
                  <c:v>3508.3021599999997</c:v>
                </c:pt>
                <c:pt idx="14">
                  <c:v>3951.1696399999996</c:v>
                </c:pt>
                <c:pt idx="15">
                  <c:v>4150.3362999999999</c:v>
                </c:pt>
                <c:pt idx="16">
                  <c:v>4557.3290399999996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33-48B4-B16A-BB1475EE1318}"/>
            </c:ext>
          </c:extLst>
        </c:ser>
        <c:ser>
          <c:idx val="1"/>
          <c:order val="1"/>
          <c:tx>
            <c:strRef>
              <c:f>'skala 2025'!$R$7</c:f>
              <c:strCache>
                <c:ptCount val="1"/>
                <c:pt idx="0">
                  <c:v>min-max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9547543921353683E-2"/>
                </c:manualLayout>
              </c:layout>
              <c:tx>
                <c:rich>
                  <a:bodyPr/>
                  <a:lstStyle/>
                  <a:p>
                    <a:fld id="{1148955B-D2D7-4D72-93BF-6CC72E5A0DD8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2533-48B4-B16A-BB1475EE1318}"/>
                </c:ext>
              </c:extLst>
            </c:dLbl>
            <c:dLbl>
              <c:idx val="1"/>
              <c:layout>
                <c:manualLayout>
                  <c:x val="0"/>
                  <c:y val="-3.0213269301525552E-2"/>
                </c:manualLayout>
              </c:layout>
              <c:tx>
                <c:rich>
                  <a:bodyPr/>
                  <a:lstStyle/>
                  <a:p>
                    <a:fld id="{ED6666F3-C74C-4830-A2B5-5BE64CF166AE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2533-48B4-B16A-BB1475EE1318}"/>
                </c:ext>
              </c:extLst>
            </c:dLbl>
            <c:dLbl>
              <c:idx val="2"/>
              <c:layout>
                <c:manualLayout>
                  <c:x val="0"/>
                  <c:y val="-4.1291799151220505E-2"/>
                </c:manualLayout>
              </c:layout>
              <c:tx>
                <c:rich>
                  <a:bodyPr/>
                  <a:lstStyle/>
                  <a:p>
                    <a:fld id="{30DC5268-7333-4642-8773-543FE12F7A00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2533-48B4-B16A-BB1475EE1318}"/>
                </c:ext>
              </c:extLst>
            </c:dLbl>
            <c:dLbl>
              <c:idx val="3"/>
              <c:layout>
                <c:manualLayout>
                  <c:x val="-2.6948512043446861E-17"/>
                  <c:y val="-4.1719939225192154E-2"/>
                </c:manualLayout>
              </c:layout>
              <c:tx>
                <c:rich>
                  <a:bodyPr/>
                  <a:lstStyle/>
                  <a:p>
                    <a:fld id="{9FB27934-3DFD-4B3E-A6C6-C2672D2295A4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2533-48B4-B16A-BB1475EE1318}"/>
                </c:ext>
              </c:extLst>
            </c:dLbl>
            <c:dLbl>
              <c:idx val="4"/>
              <c:layout>
                <c:manualLayout>
                  <c:x val="0"/>
                  <c:y val="-4.3384049957784103E-2"/>
                </c:manualLayout>
              </c:layout>
              <c:tx>
                <c:rich>
                  <a:bodyPr/>
                  <a:lstStyle/>
                  <a:p>
                    <a:fld id="{76618BAC-041E-477B-9FF8-A345161BAC62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2533-48B4-B16A-BB1475EE1318}"/>
                </c:ext>
              </c:extLst>
            </c:dLbl>
            <c:dLbl>
              <c:idx val="5"/>
              <c:layout>
                <c:manualLayout>
                  <c:x val="0"/>
                  <c:y val="-4.5143235356423568E-2"/>
                </c:manualLayout>
              </c:layout>
              <c:tx>
                <c:rich>
                  <a:bodyPr/>
                  <a:lstStyle/>
                  <a:p>
                    <a:fld id="{78D1122C-917F-49FE-8C6D-02E8E3393CB9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2533-48B4-B16A-BB1475EE1318}"/>
                </c:ext>
              </c:extLst>
            </c:dLbl>
            <c:dLbl>
              <c:idx val="6"/>
              <c:layout>
                <c:manualLayout>
                  <c:x val="0"/>
                  <c:y val="-4.7941755110770097E-2"/>
                </c:manualLayout>
              </c:layout>
              <c:tx>
                <c:rich>
                  <a:bodyPr/>
                  <a:lstStyle/>
                  <a:p>
                    <a:fld id="{A7BF1E2B-C1C1-4DB9-B7BC-42E3498913FE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2533-48B4-B16A-BB1475EE1318}"/>
                </c:ext>
              </c:extLst>
            </c:dLbl>
            <c:dLbl>
              <c:idx val="7"/>
              <c:layout>
                <c:manualLayout>
                  <c:x val="-1.4699358193613773E-3"/>
                  <c:y val="-5.0129080583381391E-2"/>
                </c:manualLayout>
              </c:layout>
              <c:tx>
                <c:rich>
                  <a:bodyPr/>
                  <a:lstStyle/>
                  <a:p>
                    <a:fld id="{BB7CAE46-7E22-4327-9DD4-EB309246448B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2533-48B4-B16A-BB1475EE1318}"/>
                </c:ext>
              </c:extLst>
            </c:dLbl>
            <c:dLbl>
              <c:idx val="8"/>
              <c:layout>
                <c:manualLayout>
                  <c:x val="-1.469935819361431E-3"/>
                  <c:y val="-5.3504940740508086E-2"/>
                </c:manualLayout>
              </c:layout>
              <c:tx>
                <c:rich>
                  <a:bodyPr/>
                  <a:lstStyle/>
                  <a:p>
                    <a:fld id="{7EA0DEE9-0057-4E14-9091-68C5B1710634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2533-48B4-B16A-BB1475EE1318}"/>
                </c:ext>
              </c:extLst>
            </c:dLbl>
            <c:dLbl>
              <c:idx val="9"/>
              <c:layout>
                <c:manualLayout>
                  <c:x val="0"/>
                  <c:y val="-6.4019915000410599E-2"/>
                </c:manualLayout>
              </c:layout>
              <c:tx>
                <c:rich>
                  <a:bodyPr/>
                  <a:lstStyle/>
                  <a:p>
                    <a:fld id="{E75C6E87-64F0-4646-BDE6-906A182DDAF0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2533-48B4-B16A-BB1475EE1318}"/>
                </c:ext>
              </c:extLst>
            </c:dLbl>
            <c:dLbl>
              <c:idx val="10"/>
              <c:layout>
                <c:manualLayout>
                  <c:x val="-1.0779404817378744E-16"/>
                  <c:y val="-7.5479148949972277E-2"/>
                </c:manualLayout>
              </c:layout>
              <c:tx>
                <c:rich>
                  <a:bodyPr/>
                  <a:lstStyle/>
                  <a:p>
                    <a:fld id="{228DD1FF-C77D-4332-A2E0-F7046485D325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2533-48B4-B16A-BB1475EE1318}"/>
                </c:ext>
              </c:extLst>
            </c:dLbl>
            <c:dLbl>
              <c:idx val="11"/>
              <c:layout>
                <c:manualLayout>
                  <c:x val="0"/>
                  <c:y val="-8.2944233336340309E-2"/>
                </c:manualLayout>
              </c:layout>
              <c:tx>
                <c:rich>
                  <a:bodyPr/>
                  <a:lstStyle/>
                  <a:p>
                    <a:fld id="{B057F570-2899-4CC6-9F8A-AE3F6EC6DE49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2533-48B4-B16A-BB1475EE1318}"/>
                </c:ext>
              </c:extLst>
            </c:dLbl>
            <c:dLbl>
              <c:idx val="12"/>
              <c:layout>
                <c:manualLayout>
                  <c:x val="0"/>
                  <c:y val="-9.8540127489248397E-2"/>
                </c:manualLayout>
              </c:layout>
              <c:tx>
                <c:rich>
                  <a:bodyPr/>
                  <a:lstStyle/>
                  <a:p>
                    <a:fld id="{38DE046C-8DFB-44B0-801A-21B4513D8D73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2533-48B4-B16A-BB1475EE1318}"/>
                </c:ext>
              </c:extLst>
            </c:dLbl>
            <c:dLbl>
              <c:idx val="13"/>
              <c:layout>
                <c:manualLayout>
                  <c:x val="0"/>
                  <c:y val="-0.11427853228230891"/>
                </c:manualLayout>
              </c:layout>
              <c:tx>
                <c:rich>
                  <a:bodyPr/>
                  <a:lstStyle/>
                  <a:p>
                    <a:fld id="{12ABE632-DB46-4D7C-80D2-85740A3C1CE7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2533-48B4-B16A-BB1475EE1318}"/>
                </c:ext>
              </c:extLst>
            </c:dLbl>
            <c:dLbl>
              <c:idx val="14"/>
              <c:layout>
                <c:manualLayout>
                  <c:x val="0"/>
                  <c:y val="-0.12649836356025229"/>
                </c:manualLayout>
              </c:layout>
              <c:tx>
                <c:rich>
                  <a:bodyPr/>
                  <a:lstStyle/>
                  <a:p>
                    <a:fld id="{4647B9F9-A0B7-49CE-858A-2A0A5684FB6D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2533-48B4-B16A-BB1475EE1318}"/>
                </c:ext>
              </c:extLst>
            </c:dLbl>
            <c:dLbl>
              <c:idx val="15"/>
              <c:layout>
                <c:manualLayout>
                  <c:x val="0"/>
                  <c:y val="-0.13196647452394253"/>
                </c:manualLayout>
              </c:layout>
              <c:tx>
                <c:rich>
                  <a:bodyPr/>
                  <a:lstStyle/>
                  <a:p>
                    <a:fld id="{AD2C0468-88DF-4E75-9EDC-D76F27639575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2533-48B4-B16A-BB1475EE1318}"/>
                </c:ext>
              </c:extLst>
            </c:dLbl>
            <c:dLbl>
              <c:idx val="16"/>
              <c:layout>
                <c:manualLayout>
                  <c:x val="0"/>
                  <c:y val="-0.13049555389101689"/>
                </c:manualLayout>
              </c:layout>
              <c:tx>
                <c:rich>
                  <a:bodyPr/>
                  <a:lstStyle/>
                  <a:p>
                    <a:fld id="{51CEACF2-90BA-4912-9720-09DDD4106C30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2533-48B4-B16A-BB1475EE13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'skala 2025'!$C$8:$C$24</c:f>
              <c:strCache>
                <c:ptCount val="17"/>
                <c:pt idx="0">
                  <c:v>1.</c:v>
                </c:pt>
                <c:pt idx="1">
                  <c:v>2.</c:v>
                </c:pt>
                <c:pt idx="2">
                  <c:v>3.</c:v>
                </c:pt>
                <c:pt idx="3">
                  <c:v>4.</c:v>
                </c:pt>
                <c:pt idx="4">
                  <c:v>5.</c:v>
                </c:pt>
                <c:pt idx="5">
                  <c:v>6.</c:v>
                </c:pt>
                <c:pt idx="6">
                  <c:v>7.</c:v>
                </c:pt>
                <c:pt idx="7">
                  <c:v>8.</c:v>
                </c:pt>
                <c:pt idx="8">
                  <c:v>9.</c:v>
                </c:pt>
                <c:pt idx="9">
                  <c:v>10.</c:v>
                </c:pt>
                <c:pt idx="10">
                  <c:v>11.</c:v>
                </c:pt>
                <c:pt idx="11">
                  <c:v>12.</c:v>
                </c:pt>
                <c:pt idx="12">
                  <c:v>13.</c:v>
                </c:pt>
                <c:pt idx="13">
                  <c:v>14.</c:v>
                </c:pt>
                <c:pt idx="14">
                  <c:v>15.</c:v>
                </c:pt>
                <c:pt idx="15">
                  <c:v>16.</c:v>
                </c:pt>
                <c:pt idx="16">
                  <c:v>17.</c:v>
                </c:pt>
              </c:strCache>
            </c:strRef>
          </c:cat>
          <c:val>
            <c:numRef>
              <c:f>'skala 2025'!$R$8:$R$24</c:f>
              <c:numCache>
                <c:formatCode>0</c:formatCode>
                <c:ptCount val="17"/>
                <c:pt idx="0">
                  <c:v>299.36851999999999</c:v>
                </c:pt>
                <c:pt idx="1">
                  <c:v>316.68736000000001</c:v>
                </c:pt>
                <c:pt idx="2">
                  <c:v>604.92233999999996</c:v>
                </c:pt>
                <c:pt idx="3">
                  <c:v>616.05588000000023</c:v>
                </c:pt>
                <c:pt idx="4">
                  <c:v>659.35298</c:v>
                </c:pt>
                <c:pt idx="5">
                  <c:v>705.12419999999986</c:v>
                </c:pt>
                <c:pt idx="6">
                  <c:v>844.91198000000009</c:v>
                </c:pt>
                <c:pt idx="7">
                  <c:v>901.81673999999998</c:v>
                </c:pt>
                <c:pt idx="8">
                  <c:v>989.64799999999991</c:v>
                </c:pt>
                <c:pt idx="9">
                  <c:v>1196.23702</c:v>
                </c:pt>
                <c:pt idx="10">
                  <c:v>1494.3684799999996</c:v>
                </c:pt>
                <c:pt idx="11">
                  <c:v>1688.5868999999998</c:v>
                </c:pt>
                <c:pt idx="12">
                  <c:v>2094.3425799999995</c:v>
                </c:pt>
                <c:pt idx="13">
                  <c:v>2503.8094400000004</c:v>
                </c:pt>
                <c:pt idx="14">
                  <c:v>2821.7338599999998</c:v>
                </c:pt>
                <c:pt idx="15">
                  <c:v>2963.9957599999998</c:v>
                </c:pt>
                <c:pt idx="16">
                  <c:v>2928.1210200000005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'skala 2025'!$O$8:$O$24</c15:f>
                <c15:dlblRangeCache>
                  <c:ptCount val="17"/>
                  <c:pt idx="0">
                    <c:v>934</c:v>
                  </c:pt>
                  <c:pt idx="1">
                    <c:v>951</c:v>
                  </c:pt>
                  <c:pt idx="2">
                    <c:v>1310</c:v>
                  </c:pt>
                  <c:pt idx="3">
                    <c:v>1336</c:v>
                  </c:pt>
                  <c:pt idx="4">
                    <c:v>1430</c:v>
                  </c:pt>
                  <c:pt idx="5">
                    <c:v>1529</c:v>
                  </c:pt>
                  <c:pt idx="6">
                    <c:v>1830</c:v>
                  </c:pt>
                  <c:pt idx="7">
                    <c:v>1953</c:v>
                  </c:pt>
                  <c:pt idx="8">
                    <c:v>2248</c:v>
                  </c:pt>
                  <c:pt idx="9">
                    <c:v>2718</c:v>
                  </c:pt>
                  <c:pt idx="10">
                    <c:v>3393</c:v>
                  </c:pt>
                  <c:pt idx="11">
                    <c:v>4053</c:v>
                  </c:pt>
                  <c:pt idx="12">
                    <c:v>5025</c:v>
                  </c:pt>
                  <c:pt idx="13">
                    <c:v>6012</c:v>
                  </c:pt>
                  <c:pt idx="14">
                    <c:v>6773</c:v>
                  </c:pt>
                  <c:pt idx="15">
                    <c:v>7114</c:v>
                  </c:pt>
                  <c:pt idx="16">
                    <c:v>7485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2-2533-48B4-B16A-BB1475EE1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091635808"/>
        <c:axId val="2091636768"/>
      </c:barChart>
      <c:lineChart>
        <c:grouping val="standard"/>
        <c:varyColors val="0"/>
        <c:ser>
          <c:idx val="2"/>
          <c:order val="2"/>
          <c:tx>
            <c:strRef>
              <c:f>'skala 2025'!$S$7</c:f>
              <c:strCache>
                <c:ptCount val="1"/>
                <c:pt idx="0">
                  <c:v>P+5%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533-48B4-B16A-BB1475EE13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'skala 2025'!$C$8:$C$24</c:f>
              <c:strCache>
                <c:ptCount val="17"/>
                <c:pt idx="0">
                  <c:v>1.</c:v>
                </c:pt>
                <c:pt idx="1">
                  <c:v>2.</c:v>
                </c:pt>
                <c:pt idx="2">
                  <c:v>3.</c:v>
                </c:pt>
                <c:pt idx="3">
                  <c:v>4.</c:v>
                </c:pt>
                <c:pt idx="4">
                  <c:v>5.</c:v>
                </c:pt>
                <c:pt idx="5">
                  <c:v>6.</c:v>
                </c:pt>
                <c:pt idx="6">
                  <c:v>7.</c:v>
                </c:pt>
                <c:pt idx="7">
                  <c:v>8.</c:v>
                </c:pt>
                <c:pt idx="8">
                  <c:v>9.</c:v>
                </c:pt>
                <c:pt idx="9">
                  <c:v>10.</c:v>
                </c:pt>
                <c:pt idx="10">
                  <c:v>11.</c:v>
                </c:pt>
                <c:pt idx="11">
                  <c:v>12.</c:v>
                </c:pt>
                <c:pt idx="12">
                  <c:v>13.</c:v>
                </c:pt>
                <c:pt idx="13">
                  <c:v>14.</c:v>
                </c:pt>
                <c:pt idx="14">
                  <c:v>15.</c:v>
                </c:pt>
                <c:pt idx="15">
                  <c:v>16.</c:v>
                </c:pt>
                <c:pt idx="16">
                  <c:v>17.</c:v>
                </c:pt>
              </c:strCache>
            </c:strRef>
          </c:cat>
          <c:val>
            <c:numRef>
              <c:f>'skala 2025'!$S$8:$S$24</c:f>
              <c:numCache>
                <c:formatCode>0.00</c:formatCode>
                <c:ptCount val="17"/>
                <c:pt idx="0">
                  <c:v>4156.5216</c:v>
                </c:pt>
                <c:pt idx="1">
                  <c:v>4156.5216</c:v>
                </c:pt>
                <c:pt idx="2">
                  <c:v>4156.5216</c:v>
                </c:pt>
                <c:pt idx="3">
                  <c:v>4156.5216</c:v>
                </c:pt>
                <c:pt idx="4">
                  <c:v>4156.5216</c:v>
                </c:pt>
                <c:pt idx="5">
                  <c:v>4156.5216</c:v>
                </c:pt>
                <c:pt idx="6">
                  <c:v>4156.5216</c:v>
                </c:pt>
                <c:pt idx="7">
                  <c:v>4156.5216</c:v>
                </c:pt>
                <c:pt idx="8">
                  <c:v>4156.5216</c:v>
                </c:pt>
                <c:pt idx="9">
                  <c:v>4156.5216</c:v>
                </c:pt>
                <c:pt idx="10">
                  <c:v>4156.5216</c:v>
                </c:pt>
                <c:pt idx="11">
                  <c:v>4156.5216</c:v>
                </c:pt>
                <c:pt idx="12">
                  <c:v>4156.5216</c:v>
                </c:pt>
                <c:pt idx="13">
                  <c:v>4156.5216</c:v>
                </c:pt>
                <c:pt idx="14">
                  <c:v>4156.5216</c:v>
                </c:pt>
                <c:pt idx="15">
                  <c:v>4156.5216</c:v>
                </c:pt>
                <c:pt idx="16">
                  <c:v>4156.5216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2533-48B4-B16A-BB1475EE1318}"/>
            </c:ext>
          </c:extLst>
        </c:ser>
        <c:ser>
          <c:idx val="3"/>
          <c:order val="3"/>
          <c:tx>
            <c:strRef>
              <c:f>'skala 2025'!$T$7</c:f>
              <c:strCache>
                <c:ptCount val="1"/>
                <c:pt idx="0">
                  <c:v>A+10%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533-48B4-B16A-BB1475EE13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'skala 2025'!$C$8:$C$24</c:f>
              <c:strCache>
                <c:ptCount val="17"/>
                <c:pt idx="0">
                  <c:v>1.</c:v>
                </c:pt>
                <c:pt idx="1">
                  <c:v>2.</c:v>
                </c:pt>
                <c:pt idx="2">
                  <c:v>3.</c:v>
                </c:pt>
                <c:pt idx="3">
                  <c:v>4.</c:v>
                </c:pt>
                <c:pt idx="4">
                  <c:v>5.</c:v>
                </c:pt>
                <c:pt idx="5">
                  <c:v>6.</c:v>
                </c:pt>
                <c:pt idx="6">
                  <c:v>7.</c:v>
                </c:pt>
                <c:pt idx="7">
                  <c:v>8.</c:v>
                </c:pt>
                <c:pt idx="8">
                  <c:v>9.</c:v>
                </c:pt>
                <c:pt idx="9">
                  <c:v>10.</c:v>
                </c:pt>
                <c:pt idx="10">
                  <c:v>11.</c:v>
                </c:pt>
                <c:pt idx="11">
                  <c:v>12.</c:v>
                </c:pt>
                <c:pt idx="12">
                  <c:v>13.</c:v>
                </c:pt>
                <c:pt idx="13">
                  <c:v>14.</c:v>
                </c:pt>
                <c:pt idx="14">
                  <c:v>15.</c:v>
                </c:pt>
                <c:pt idx="15">
                  <c:v>16.</c:v>
                </c:pt>
                <c:pt idx="16">
                  <c:v>17.</c:v>
                </c:pt>
              </c:strCache>
            </c:strRef>
          </c:cat>
          <c:val>
            <c:numRef>
              <c:f>'skala 2025'!$T$8:$T$24</c:f>
              <c:numCache>
                <c:formatCode>0.00</c:formatCode>
                <c:ptCount val="17"/>
                <c:pt idx="0">
                  <c:v>5225.3414400000011</c:v>
                </c:pt>
                <c:pt idx="1">
                  <c:v>5225.3414400000011</c:v>
                </c:pt>
                <c:pt idx="2">
                  <c:v>5225.3414400000011</c:v>
                </c:pt>
                <c:pt idx="3">
                  <c:v>5225.3414400000011</c:v>
                </c:pt>
                <c:pt idx="4">
                  <c:v>5225.3414400000011</c:v>
                </c:pt>
                <c:pt idx="5">
                  <c:v>5225.3414400000011</c:v>
                </c:pt>
                <c:pt idx="6">
                  <c:v>5225.3414400000011</c:v>
                </c:pt>
                <c:pt idx="7">
                  <c:v>5225.3414400000011</c:v>
                </c:pt>
                <c:pt idx="8">
                  <c:v>5225.3414400000011</c:v>
                </c:pt>
                <c:pt idx="9">
                  <c:v>5225.3414400000011</c:v>
                </c:pt>
                <c:pt idx="10">
                  <c:v>5225.3414400000011</c:v>
                </c:pt>
                <c:pt idx="11">
                  <c:v>5225.3414400000011</c:v>
                </c:pt>
                <c:pt idx="12">
                  <c:v>5225.3414400000011</c:v>
                </c:pt>
                <c:pt idx="13">
                  <c:v>5225.3414400000011</c:v>
                </c:pt>
                <c:pt idx="14">
                  <c:v>5225.3414400000011</c:v>
                </c:pt>
                <c:pt idx="15">
                  <c:v>5225.3414400000011</c:v>
                </c:pt>
                <c:pt idx="16">
                  <c:v>5225.3414400000011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2533-48B4-B16A-BB1475EE1318}"/>
            </c:ext>
          </c:extLst>
        </c:ser>
        <c:ser>
          <c:idx val="4"/>
          <c:order val="4"/>
          <c:tx>
            <c:strRef>
              <c:f>'skala 2025'!$U$7</c:f>
              <c:strCache>
                <c:ptCount val="1"/>
                <c:pt idx="0">
                  <c:v>K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533-48B4-B16A-BB1475EE13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'skala 2025'!$C$8:$C$24</c:f>
              <c:strCache>
                <c:ptCount val="17"/>
                <c:pt idx="0">
                  <c:v>1.</c:v>
                </c:pt>
                <c:pt idx="1">
                  <c:v>2.</c:v>
                </c:pt>
                <c:pt idx="2">
                  <c:v>3.</c:v>
                </c:pt>
                <c:pt idx="3">
                  <c:v>4.</c:v>
                </c:pt>
                <c:pt idx="4">
                  <c:v>5.</c:v>
                </c:pt>
                <c:pt idx="5">
                  <c:v>6.</c:v>
                </c:pt>
                <c:pt idx="6">
                  <c:v>7.</c:v>
                </c:pt>
                <c:pt idx="7">
                  <c:v>8.</c:v>
                </c:pt>
                <c:pt idx="8">
                  <c:v>9.</c:v>
                </c:pt>
                <c:pt idx="9">
                  <c:v>10.</c:v>
                </c:pt>
                <c:pt idx="10">
                  <c:v>11.</c:v>
                </c:pt>
                <c:pt idx="11">
                  <c:v>12.</c:v>
                </c:pt>
                <c:pt idx="12">
                  <c:v>13.</c:v>
                </c:pt>
                <c:pt idx="13">
                  <c:v>14.</c:v>
                </c:pt>
                <c:pt idx="14">
                  <c:v>15.</c:v>
                </c:pt>
                <c:pt idx="15">
                  <c:v>16.</c:v>
                </c:pt>
                <c:pt idx="16">
                  <c:v>17.</c:v>
                </c:pt>
              </c:strCache>
            </c:strRef>
          </c:cat>
          <c:val>
            <c:numRef>
              <c:f>'skala 2025'!$U$8:$U$24</c:f>
              <c:numCache>
                <c:formatCode>0.00</c:formatCode>
                <c:ptCount val="17"/>
                <c:pt idx="0">
                  <c:v>6185.2999999999993</c:v>
                </c:pt>
                <c:pt idx="1">
                  <c:v>6185.2999999999993</c:v>
                </c:pt>
                <c:pt idx="2">
                  <c:v>6185.2999999999993</c:v>
                </c:pt>
                <c:pt idx="3">
                  <c:v>6185.2999999999993</c:v>
                </c:pt>
                <c:pt idx="4">
                  <c:v>6185.2999999999993</c:v>
                </c:pt>
                <c:pt idx="5">
                  <c:v>6185.2999999999993</c:v>
                </c:pt>
                <c:pt idx="6">
                  <c:v>6185.2999999999993</c:v>
                </c:pt>
                <c:pt idx="7">
                  <c:v>6185.2999999999993</c:v>
                </c:pt>
                <c:pt idx="8">
                  <c:v>6185.2999999999993</c:v>
                </c:pt>
                <c:pt idx="9">
                  <c:v>6185.2999999999993</c:v>
                </c:pt>
                <c:pt idx="10">
                  <c:v>6185.2999999999993</c:v>
                </c:pt>
                <c:pt idx="11">
                  <c:v>6185.2999999999993</c:v>
                </c:pt>
                <c:pt idx="12">
                  <c:v>6185.2999999999993</c:v>
                </c:pt>
                <c:pt idx="13">
                  <c:v>6185.2999999999993</c:v>
                </c:pt>
                <c:pt idx="14">
                  <c:v>6185.2999999999993</c:v>
                </c:pt>
                <c:pt idx="15">
                  <c:v>6185.2999999999993</c:v>
                </c:pt>
                <c:pt idx="16">
                  <c:v>6185.2999999999993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2533-48B4-B16A-BB1475EE1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1635808"/>
        <c:axId val="2091636768"/>
      </c:lineChart>
      <c:catAx>
        <c:axId val="209163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91636768"/>
        <c:crosses val="autoZero"/>
        <c:auto val="1"/>
        <c:lblAlgn val="ctr"/>
        <c:lblOffset val="100"/>
        <c:noMultiLvlLbl val="0"/>
      </c:catAx>
      <c:valAx>
        <c:axId val="209163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9163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039558727034123"/>
          <c:y val="0.89910390800738338"/>
          <c:w val="0.35663906929682554"/>
          <c:h val="4.3445270744876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Uzkr.'!$F$47</c:f>
          <c:strCache>
            <c:ptCount val="1"/>
            <c:pt idx="0">
              <c:v>Lietu apgrozījums tiesu sistēmā (zemesgrāmatu l.)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Uzkr.'!$D$1:$J$1</c:f>
              <c:strCache>
                <c:ptCount val="7"/>
                <c:pt idx="0">
                  <c:v>Saņemtās lietas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Uzkr.'!$D$35:$J$35</c:f>
              <c:numCache>
                <c:formatCode>General</c:formatCode>
                <c:ptCount val="6"/>
                <c:pt idx="0">
                  <c:v>279239</c:v>
                </c:pt>
                <c:pt idx="1">
                  <c:v>230611</c:v>
                </c:pt>
                <c:pt idx="2">
                  <c:v>240748</c:v>
                </c:pt>
                <c:pt idx="3">
                  <c:v>250121</c:v>
                </c:pt>
                <c:pt idx="4">
                  <c:v>237081</c:v>
                </c:pt>
                <c:pt idx="5" formatCode="0">
                  <c:v>235290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E7-4A0B-B0CD-D56FA0E06C90}"/>
            </c:ext>
          </c:extLst>
        </c:ser>
        <c:ser>
          <c:idx val="1"/>
          <c:order val="1"/>
          <c:tx>
            <c:strRef>
              <c:f>'Saņ., Izsk., Uzkr.'!$K$1:$Q$1</c:f>
              <c:strCache>
                <c:ptCount val="7"/>
                <c:pt idx="0">
                  <c:v>Izskatītās lietas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'Saņ., Izsk., Uzkr.'!$K$35:$Q$35</c:f>
              <c:numCache>
                <c:formatCode>General</c:formatCode>
                <c:ptCount val="6"/>
                <c:pt idx="0">
                  <c:v>278504</c:v>
                </c:pt>
                <c:pt idx="1">
                  <c:v>231093</c:v>
                </c:pt>
                <c:pt idx="2">
                  <c:v>240014</c:v>
                </c:pt>
                <c:pt idx="3">
                  <c:v>250187</c:v>
                </c:pt>
                <c:pt idx="4">
                  <c:v>238163</c:v>
                </c:pt>
                <c:pt idx="5" formatCode="0">
                  <c:v>234457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EE7-4A0B-B0CD-D56FA0E06C90}"/>
            </c:ext>
          </c:extLst>
        </c:ser>
        <c:ser>
          <c:idx val="2"/>
          <c:order val="2"/>
          <c:tx>
            <c:strRef>
              <c:f>'Saņ., Izsk., Uzkr.'!$R$1:$X$1</c:f>
              <c:strCache>
                <c:ptCount val="7"/>
                <c:pt idx="0">
                  <c:v>Uzkrātās lietas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'Saņ., Izsk., Uzkr.'!$R$35:$X$35</c:f>
              <c:numCache>
                <c:formatCode>General</c:formatCode>
                <c:ptCount val="6"/>
                <c:pt idx="0">
                  <c:v>4618</c:v>
                </c:pt>
                <c:pt idx="1">
                  <c:v>4136</c:v>
                </c:pt>
                <c:pt idx="2">
                  <c:v>4870</c:v>
                </c:pt>
                <c:pt idx="3">
                  <c:v>4814</c:v>
                </c:pt>
                <c:pt idx="4">
                  <c:v>3732</c:v>
                </c:pt>
                <c:pt idx="5" formatCode="0">
                  <c:v>4749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EE7-4A0B-B0CD-D56FA0E06C9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 uz 1T'!$F$47</c:f>
          <c:strCache>
            <c:ptCount val="1"/>
            <c:pt idx="0">
              <c:v>Lietu apgrozījums uz 1 tiesnesi (zemesgrāmatu l.)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 uz 1T'!$D$1:$J$1</c:f>
              <c:strCache>
                <c:ptCount val="7"/>
                <c:pt idx="0">
                  <c:v>Saņemtās lietas uz 1 tiesnesi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1T'!$D$35:$J$35</c:f>
              <c:numCache>
                <c:formatCode>0.0</c:formatCode>
                <c:ptCount val="6"/>
                <c:pt idx="0">
                  <c:v>3989.1285714285714</c:v>
                </c:pt>
                <c:pt idx="1">
                  <c:v>3294.4428571428571</c:v>
                </c:pt>
                <c:pt idx="2">
                  <c:v>3540.4117647058824</c:v>
                </c:pt>
                <c:pt idx="3">
                  <c:v>3970.1746031746034</c:v>
                </c:pt>
                <c:pt idx="4">
                  <c:v>3823.8870967741937</c:v>
                </c:pt>
                <c:pt idx="5">
                  <c:v>4127.894736842105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CD-47B5-9458-55FE0327E188}"/>
            </c:ext>
          </c:extLst>
        </c:ser>
        <c:ser>
          <c:idx val="1"/>
          <c:order val="1"/>
          <c:tx>
            <c:strRef>
              <c:f>'Saņ., Izsk., Uzkr. uz 1T'!$K$1:$Q$1</c:f>
              <c:strCache>
                <c:ptCount val="7"/>
                <c:pt idx="0">
                  <c:v>Izskatītās lietas uz 1 tiesnesi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'Saņ., Izsk., Uzkr. uz 1T'!$K$35:$Q$35</c:f>
              <c:numCache>
                <c:formatCode>0.0</c:formatCode>
                <c:ptCount val="6"/>
                <c:pt idx="0">
                  <c:v>3978.6285714285714</c:v>
                </c:pt>
                <c:pt idx="1">
                  <c:v>3301.3285714285716</c:v>
                </c:pt>
                <c:pt idx="2">
                  <c:v>3529.6176470588234</c:v>
                </c:pt>
                <c:pt idx="3">
                  <c:v>3971.2222222222222</c:v>
                </c:pt>
                <c:pt idx="4">
                  <c:v>3841.3387096774195</c:v>
                </c:pt>
                <c:pt idx="5">
                  <c:v>4113.2807017543855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CD-47B5-9458-55FE0327E188}"/>
            </c:ext>
          </c:extLst>
        </c:ser>
        <c:ser>
          <c:idx val="2"/>
          <c:order val="2"/>
          <c:tx>
            <c:strRef>
              <c:f>'Saņ., Izsk., Uzkr. uz 1T'!$R$1:$X$1</c:f>
              <c:strCache>
                <c:ptCount val="7"/>
                <c:pt idx="0">
                  <c:v>Uzkrātās lietas uz 1 tiesnesi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'Saņ., Izsk., Uzkr. uz 1T'!$R$35:$X$35</c:f>
              <c:numCache>
                <c:formatCode>0.0</c:formatCode>
                <c:ptCount val="6"/>
                <c:pt idx="0">
                  <c:v>65.971428571428575</c:v>
                </c:pt>
                <c:pt idx="1">
                  <c:v>59.085714285714289</c:v>
                </c:pt>
                <c:pt idx="2">
                  <c:v>71.617647058823536</c:v>
                </c:pt>
                <c:pt idx="3">
                  <c:v>76.412698412698418</c:v>
                </c:pt>
                <c:pt idx="4">
                  <c:v>60.193548387096776</c:v>
                </c:pt>
                <c:pt idx="5">
                  <c:v>83.315789473684205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3CD-47B5-9458-55FE0327E18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Uzkr.'!$F$46</c:f>
          <c:strCache>
            <c:ptCount val="1"/>
            <c:pt idx="0">
              <c:v>Lietu apgrozījums tiesu sistēmā (bezstrīdus l.)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Uzkr.'!$D$1:$J$1</c:f>
              <c:strCache>
                <c:ptCount val="7"/>
                <c:pt idx="0">
                  <c:v>Saņemtās lietas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Uzkr.'!$D$34:$J$34</c:f>
              <c:numCache>
                <c:formatCode>General</c:formatCode>
                <c:ptCount val="6"/>
                <c:pt idx="0">
                  <c:v>44333</c:v>
                </c:pt>
                <c:pt idx="1">
                  <c:v>59192</c:v>
                </c:pt>
                <c:pt idx="2">
                  <c:v>76207</c:v>
                </c:pt>
                <c:pt idx="3">
                  <c:v>86538</c:v>
                </c:pt>
                <c:pt idx="4">
                  <c:v>83986</c:v>
                </c:pt>
                <c:pt idx="5" formatCode="0">
                  <c:v>110365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212-48C5-A436-C020D5C7D78B}"/>
            </c:ext>
          </c:extLst>
        </c:ser>
        <c:ser>
          <c:idx val="1"/>
          <c:order val="1"/>
          <c:tx>
            <c:strRef>
              <c:f>'Saņ., Izsk., Uzkr.'!$K$1:$Q$1</c:f>
              <c:strCache>
                <c:ptCount val="7"/>
                <c:pt idx="0">
                  <c:v>Izskatītās lietas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'Saņ., Izsk., Uzkr.'!$K$34:$Q$34</c:f>
              <c:numCache>
                <c:formatCode>General</c:formatCode>
                <c:ptCount val="6"/>
                <c:pt idx="0">
                  <c:v>43297</c:v>
                </c:pt>
                <c:pt idx="1">
                  <c:v>56550</c:v>
                </c:pt>
                <c:pt idx="2">
                  <c:v>76128</c:v>
                </c:pt>
                <c:pt idx="3">
                  <c:v>84113</c:v>
                </c:pt>
                <c:pt idx="4">
                  <c:v>85383</c:v>
                </c:pt>
                <c:pt idx="5" formatCode="0">
                  <c:v>104576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212-48C5-A436-C020D5C7D78B}"/>
            </c:ext>
          </c:extLst>
        </c:ser>
        <c:ser>
          <c:idx val="2"/>
          <c:order val="2"/>
          <c:tx>
            <c:strRef>
              <c:f>'Saņ., Izsk., Uzkr.'!$R$1:$X$1</c:f>
              <c:strCache>
                <c:ptCount val="7"/>
                <c:pt idx="0">
                  <c:v>Uzkrātās lietas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'Saņ., Izsk., Uzkr.'!$R$34:$X$34</c:f>
              <c:numCache>
                <c:formatCode>General</c:formatCode>
                <c:ptCount val="6"/>
                <c:pt idx="0">
                  <c:v>5808</c:v>
                </c:pt>
                <c:pt idx="1">
                  <c:v>8450</c:v>
                </c:pt>
                <c:pt idx="2">
                  <c:v>8529</c:v>
                </c:pt>
                <c:pt idx="3">
                  <c:v>10954</c:v>
                </c:pt>
                <c:pt idx="4">
                  <c:v>9557</c:v>
                </c:pt>
                <c:pt idx="5" formatCode="0">
                  <c:v>15348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212-48C5-A436-C020D5C7D78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 uz 1T'!$F$46</c:f>
          <c:strCache>
            <c:ptCount val="1"/>
            <c:pt idx="0">
              <c:v>Lietu apgrozījums uz 1 tiesnesi (bezstrīdus l.)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 uz 1T'!$D$1:$J$1</c:f>
              <c:strCache>
                <c:ptCount val="7"/>
                <c:pt idx="0">
                  <c:v>Saņemtās lietas uz 1 tiesnesi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1T'!$D$34:$J$34</c:f>
              <c:numCache>
                <c:formatCode>0.0</c:formatCode>
                <c:ptCount val="6"/>
                <c:pt idx="0">
                  <c:v>633.32857142857142</c:v>
                </c:pt>
                <c:pt idx="1">
                  <c:v>845.6</c:v>
                </c:pt>
                <c:pt idx="2">
                  <c:v>1120.6911764705883</c:v>
                </c:pt>
                <c:pt idx="3">
                  <c:v>1373.6190476190477</c:v>
                </c:pt>
                <c:pt idx="4">
                  <c:v>1354.6129032258063</c:v>
                </c:pt>
                <c:pt idx="5">
                  <c:v>1936.2280701754387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6E-41ED-91D5-0FF57B17844D}"/>
            </c:ext>
          </c:extLst>
        </c:ser>
        <c:ser>
          <c:idx val="1"/>
          <c:order val="1"/>
          <c:tx>
            <c:strRef>
              <c:f>'Saņ., Izsk., Uzkr. uz 1T'!$K$1:$Q$1</c:f>
              <c:strCache>
                <c:ptCount val="7"/>
                <c:pt idx="0">
                  <c:v>Izskatītās lietas uz 1 tiesnesi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'Saņ., Izsk., Uzkr. uz 1T'!$K$34:$Q$34</c:f>
              <c:numCache>
                <c:formatCode>0.0</c:formatCode>
                <c:ptCount val="6"/>
                <c:pt idx="0">
                  <c:v>618.52857142857147</c:v>
                </c:pt>
                <c:pt idx="1">
                  <c:v>807.85714285714289</c:v>
                </c:pt>
                <c:pt idx="2">
                  <c:v>1119.5294117647059</c:v>
                </c:pt>
                <c:pt idx="3">
                  <c:v>1335.1269841269841</c:v>
                </c:pt>
                <c:pt idx="4">
                  <c:v>1377.1451612903227</c:v>
                </c:pt>
                <c:pt idx="5">
                  <c:v>1834.6666666666667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6E-41ED-91D5-0FF57B17844D}"/>
            </c:ext>
          </c:extLst>
        </c:ser>
        <c:ser>
          <c:idx val="2"/>
          <c:order val="2"/>
          <c:tx>
            <c:strRef>
              <c:f>'Saņ., Izsk., Uzkr. uz 1T'!$R$1:$X$1</c:f>
              <c:strCache>
                <c:ptCount val="7"/>
                <c:pt idx="0">
                  <c:v>Uzkrātās lietas uz 1 tiesnesi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'Saņ., Izsk., Uzkr. uz 1T'!$R$34:$X$34</c:f>
              <c:numCache>
                <c:formatCode>0.0</c:formatCode>
                <c:ptCount val="6"/>
                <c:pt idx="0">
                  <c:v>82.971428571428575</c:v>
                </c:pt>
                <c:pt idx="1">
                  <c:v>120.71428571428571</c:v>
                </c:pt>
                <c:pt idx="2">
                  <c:v>125.42647058823529</c:v>
                </c:pt>
                <c:pt idx="3">
                  <c:v>173.87301587301587</c:v>
                </c:pt>
                <c:pt idx="4">
                  <c:v>154.14516129032259</c:v>
                </c:pt>
                <c:pt idx="5">
                  <c:v>269.26315789473682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06E-41ED-91D5-0FF57B17844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Uzkr.'!$F$45</c:f>
          <c:strCache>
            <c:ptCount val="1"/>
            <c:pt idx="0">
              <c:v>Lietu apgrozījums tiesu sistēmā (tiesvedības l.)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Uzkr.'!$D$1:$J$1</c:f>
              <c:strCache>
                <c:ptCount val="7"/>
                <c:pt idx="0">
                  <c:v>Saņemtās lietas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Uzkr.'!$D$33:$J$33</c:f>
              <c:numCache>
                <c:formatCode>General</c:formatCode>
                <c:ptCount val="6"/>
                <c:pt idx="0">
                  <c:v>57393</c:v>
                </c:pt>
                <c:pt idx="1">
                  <c:v>53265</c:v>
                </c:pt>
                <c:pt idx="2">
                  <c:v>46647</c:v>
                </c:pt>
                <c:pt idx="3">
                  <c:v>43965</c:v>
                </c:pt>
                <c:pt idx="4">
                  <c:v>43608</c:v>
                </c:pt>
                <c:pt idx="5" formatCode="0">
                  <c:v>48999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E8-4B84-859E-7EC66C22A654}"/>
            </c:ext>
          </c:extLst>
        </c:ser>
        <c:ser>
          <c:idx val="1"/>
          <c:order val="1"/>
          <c:tx>
            <c:strRef>
              <c:f>'Saņ., Izsk., Uzkr.'!$K$1:$Q$1</c:f>
              <c:strCache>
                <c:ptCount val="7"/>
                <c:pt idx="0">
                  <c:v>Izskatītās lietas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'Saņ., Izsk., Uzkr.'!$K$33:$Q$33</c:f>
              <c:numCache>
                <c:formatCode>General</c:formatCode>
                <c:ptCount val="6"/>
                <c:pt idx="0">
                  <c:v>55421</c:v>
                </c:pt>
                <c:pt idx="1">
                  <c:v>51119</c:v>
                </c:pt>
                <c:pt idx="2">
                  <c:v>47381</c:v>
                </c:pt>
                <c:pt idx="3">
                  <c:v>44830</c:v>
                </c:pt>
                <c:pt idx="4">
                  <c:v>43136</c:v>
                </c:pt>
                <c:pt idx="5" formatCode="0">
                  <c:v>43950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E8-4B84-859E-7EC66C22A654}"/>
            </c:ext>
          </c:extLst>
        </c:ser>
        <c:ser>
          <c:idx val="2"/>
          <c:order val="2"/>
          <c:tx>
            <c:strRef>
              <c:f>'Saņ., Izsk., Uzkr.'!$R$1:$X$1</c:f>
              <c:strCache>
                <c:ptCount val="7"/>
                <c:pt idx="0">
                  <c:v>Uzkrātās lietas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'Saņ., Izsk., Uzkr.'!$R$33:$X$33</c:f>
              <c:numCache>
                <c:formatCode>General</c:formatCode>
                <c:ptCount val="6"/>
                <c:pt idx="0">
                  <c:v>24366</c:v>
                </c:pt>
                <c:pt idx="1">
                  <c:v>24997</c:v>
                </c:pt>
                <c:pt idx="2">
                  <c:v>24002</c:v>
                </c:pt>
                <c:pt idx="3">
                  <c:v>23075</c:v>
                </c:pt>
                <c:pt idx="4">
                  <c:v>22934</c:v>
                </c:pt>
                <c:pt idx="5" formatCode="0">
                  <c:v>27447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1E8-4B84-859E-7EC66C22A65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800" b="1" dirty="0"/>
              <a:t>Vecuma struktūra (g)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Tiesneši!$U$20:$U$27</c:f>
              <c:strCache>
                <c:ptCount val="8"/>
                <c:pt idx="0">
                  <c:v>30-34</c:v>
                </c:pt>
                <c:pt idx="1">
                  <c:v>35-39</c:v>
                </c:pt>
                <c:pt idx="2">
                  <c:v>40-44</c:v>
                </c:pt>
                <c:pt idx="3">
                  <c:v>45-49</c:v>
                </c:pt>
                <c:pt idx="4">
                  <c:v>50-54</c:v>
                </c:pt>
                <c:pt idx="5">
                  <c:v>55-59</c:v>
                </c:pt>
                <c:pt idx="6">
                  <c:v>60-64</c:v>
                </c:pt>
                <c:pt idx="7">
                  <c:v>65-69</c:v>
                </c:pt>
              </c:strCache>
            </c:strRef>
          </c:cat>
          <c:val>
            <c:numRef>
              <c:f>Tiesneši!$T$20:$T$27</c:f>
              <c:numCache>
                <c:formatCode>0</c:formatCode>
                <c:ptCount val="8"/>
                <c:pt idx="0">
                  <c:v>12</c:v>
                </c:pt>
                <c:pt idx="1">
                  <c:v>22</c:v>
                </c:pt>
                <c:pt idx="2">
                  <c:v>49</c:v>
                </c:pt>
                <c:pt idx="3">
                  <c:v>94</c:v>
                </c:pt>
                <c:pt idx="4">
                  <c:v>132</c:v>
                </c:pt>
                <c:pt idx="5">
                  <c:v>92</c:v>
                </c:pt>
                <c:pt idx="6">
                  <c:v>80</c:v>
                </c:pt>
                <c:pt idx="7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CA-4ED8-A60A-0767FC295B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7"/>
        <c:overlap val="-27"/>
        <c:axId val="1240408656"/>
        <c:axId val="1240409136"/>
      </c:barChart>
      <c:catAx>
        <c:axId val="124040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40409136"/>
        <c:crosses val="autoZero"/>
        <c:auto val="1"/>
        <c:lblAlgn val="ctr"/>
        <c:lblOffset val="100"/>
        <c:noMultiLvlLbl val="0"/>
      </c:catAx>
      <c:valAx>
        <c:axId val="124040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40408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 uz 1T'!$F$45</c:f>
          <c:strCache>
            <c:ptCount val="1"/>
            <c:pt idx="0">
              <c:v>Lietu apgrozījums uz 1 tiesnesi (tiesvedības l.)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 uz 1T'!$D$1:$J$1</c:f>
              <c:strCache>
                <c:ptCount val="7"/>
                <c:pt idx="0">
                  <c:v>Saņemtās lietas uz 1 tiesnesi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1T'!$D$33:$J$33</c:f>
              <c:numCache>
                <c:formatCode>0.0</c:formatCode>
                <c:ptCount val="6"/>
                <c:pt idx="0">
                  <c:v>119.81837160751566</c:v>
                </c:pt>
                <c:pt idx="1">
                  <c:v>111.20041753653445</c:v>
                </c:pt>
                <c:pt idx="2">
                  <c:v>97.79245283018868</c:v>
                </c:pt>
                <c:pt idx="3">
                  <c:v>94.143468950749465</c:v>
                </c:pt>
                <c:pt idx="4">
                  <c:v>93.982758620689651</c:v>
                </c:pt>
                <c:pt idx="5">
                  <c:v>107.69010989010989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1E-4D37-80CE-277E8ED04905}"/>
            </c:ext>
          </c:extLst>
        </c:ser>
        <c:ser>
          <c:idx val="1"/>
          <c:order val="1"/>
          <c:tx>
            <c:strRef>
              <c:f>'Saņ., Izsk., Uzkr. uz 1T'!$K$1:$Q$1</c:f>
              <c:strCache>
                <c:ptCount val="7"/>
                <c:pt idx="0">
                  <c:v>Izskatītās lietas uz 1 tiesnesi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'Saņ., Izsk., Uzkr. uz 1T'!$K$33:$Q$33</c:f>
              <c:numCache>
                <c:formatCode>0.0</c:formatCode>
                <c:ptCount val="6"/>
                <c:pt idx="0">
                  <c:v>115.70146137787056</c:v>
                </c:pt>
                <c:pt idx="1">
                  <c:v>106.72025052192066</c:v>
                </c:pt>
                <c:pt idx="2">
                  <c:v>99.331236897274636</c:v>
                </c:pt>
                <c:pt idx="3">
                  <c:v>95.995717344753743</c:v>
                </c:pt>
                <c:pt idx="4">
                  <c:v>92.965517241379317</c:v>
                </c:pt>
                <c:pt idx="5">
                  <c:v>96.593406593406598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A1E-4D37-80CE-277E8ED04905}"/>
            </c:ext>
          </c:extLst>
        </c:ser>
        <c:ser>
          <c:idx val="2"/>
          <c:order val="2"/>
          <c:tx>
            <c:strRef>
              <c:f>'Saņ., Izsk., Uzkr. uz 1T'!$R$1:$X$1</c:f>
              <c:strCache>
                <c:ptCount val="7"/>
                <c:pt idx="0">
                  <c:v>Uzkrātās lietas uz 1 tiesnesi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'Saņ., Izsk., Uzkr. uz 1T'!$R$33:$X$33</c:f>
              <c:numCache>
                <c:formatCode>0.0</c:formatCode>
                <c:ptCount val="6"/>
                <c:pt idx="0">
                  <c:v>50.868475991649269</c:v>
                </c:pt>
                <c:pt idx="1">
                  <c:v>52.185803757828808</c:v>
                </c:pt>
                <c:pt idx="2">
                  <c:v>50.318658280922435</c:v>
                </c:pt>
                <c:pt idx="3">
                  <c:v>49.41113490364026</c:v>
                </c:pt>
                <c:pt idx="4">
                  <c:v>49.426724137931032</c:v>
                </c:pt>
                <c:pt idx="5">
                  <c:v>60.323076923076925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A1E-4D37-80CE-277E8ED0490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Uzkr.'!$F$52</c:f>
          <c:strCache>
            <c:ptCount val="1"/>
            <c:pt idx="0">
              <c:v>Saņemtās lietas (1.inst.)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8.8608024630972698E-2"/>
          <c:y val="0.10790315624693578"/>
          <c:w val="0.7819521136139066"/>
          <c:h val="0.83411155549269234"/>
        </c:manualLayout>
      </c:layout>
      <c:lineChart>
        <c:grouping val="standard"/>
        <c:varyColors val="0"/>
        <c:ser>
          <c:idx val="9"/>
          <c:order val="9"/>
          <c:tx>
            <c:strRef>
              <c:f>'Saņ., Izsk., Uzkr.'!$B$12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Uzkr.'!$D$12:$J$12</c:f>
              <c:numCache>
                <c:formatCode>General</c:formatCode>
                <c:ptCount val="6"/>
                <c:pt idx="0">
                  <c:v>1844</c:v>
                </c:pt>
                <c:pt idx="1">
                  <c:v>1669</c:v>
                </c:pt>
                <c:pt idx="2">
                  <c:v>1865</c:v>
                </c:pt>
                <c:pt idx="3">
                  <c:v>1847</c:v>
                </c:pt>
                <c:pt idx="4">
                  <c:v>1526</c:v>
                </c:pt>
                <c:pt idx="5" formatCode="0">
                  <c:v>1665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DD-495B-8557-901F27B06016}"/>
            </c:ext>
          </c:extLst>
        </c:ser>
        <c:ser>
          <c:idx val="10"/>
          <c:order val="10"/>
          <c:tx>
            <c:strRef>
              <c:f>'Saņ., Izsk., Uzkr.'!$B$13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Uzkr.'!$D$13:$J$13</c:f>
              <c:numCache>
                <c:formatCode>General</c:formatCode>
                <c:ptCount val="6"/>
                <c:pt idx="0">
                  <c:v>15845</c:v>
                </c:pt>
                <c:pt idx="1">
                  <c:v>15844</c:v>
                </c:pt>
                <c:pt idx="2">
                  <c:v>13171</c:v>
                </c:pt>
                <c:pt idx="3">
                  <c:v>12201</c:v>
                </c:pt>
                <c:pt idx="4">
                  <c:v>12147</c:v>
                </c:pt>
                <c:pt idx="5" formatCode="0">
                  <c:v>14161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DD-495B-8557-901F27B06016}"/>
            </c:ext>
          </c:extLst>
        </c:ser>
        <c:ser>
          <c:idx val="11"/>
          <c:order val="11"/>
          <c:tx>
            <c:strRef>
              <c:f>'Saņ., Izsk., Uzkr.'!$B$14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Uzkr.'!$D$14:$J$14</c:f>
              <c:numCache>
                <c:formatCode>General</c:formatCode>
                <c:ptCount val="6"/>
                <c:pt idx="0">
                  <c:v>6343</c:v>
                </c:pt>
                <c:pt idx="1">
                  <c:v>5491</c:v>
                </c:pt>
                <c:pt idx="2">
                  <c:v>4230</c:v>
                </c:pt>
                <c:pt idx="3">
                  <c:v>3979</c:v>
                </c:pt>
                <c:pt idx="4">
                  <c:v>3948</c:v>
                </c:pt>
                <c:pt idx="5" formatCode="0">
                  <c:v>4522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DDD-495B-8557-901F27B06016}"/>
            </c:ext>
          </c:extLst>
        </c:ser>
        <c:ser>
          <c:idx val="12"/>
          <c:order val="12"/>
          <c:tx>
            <c:strRef>
              <c:f>'Saņ., Izsk., Uzkr.'!$B$15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Uzkr.'!$D$15:$J$15</c:f>
              <c:numCache>
                <c:formatCode>General</c:formatCode>
                <c:ptCount val="6"/>
                <c:pt idx="0">
                  <c:v>5157</c:v>
                </c:pt>
                <c:pt idx="1">
                  <c:v>4491</c:v>
                </c:pt>
                <c:pt idx="2">
                  <c:v>4192</c:v>
                </c:pt>
                <c:pt idx="3">
                  <c:v>4119</c:v>
                </c:pt>
                <c:pt idx="4">
                  <c:v>4302</c:v>
                </c:pt>
                <c:pt idx="5" formatCode="0">
                  <c:v>5011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DDD-495B-8557-901F27B06016}"/>
            </c:ext>
          </c:extLst>
        </c:ser>
        <c:ser>
          <c:idx val="13"/>
          <c:order val="13"/>
          <c:tx>
            <c:strRef>
              <c:f>'Saņ., Izsk., Uzkr.'!$B$16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Uzkr.'!$D$16:$J$16</c:f>
              <c:numCache>
                <c:formatCode>General</c:formatCode>
                <c:ptCount val="6"/>
                <c:pt idx="0">
                  <c:v>5434</c:v>
                </c:pt>
                <c:pt idx="1">
                  <c:v>5011</c:v>
                </c:pt>
                <c:pt idx="2">
                  <c:v>3969</c:v>
                </c:pt>
                <c:pt idx="3">
                  <c:v>3827</c:v>
                </c:pt>
                <c:pt idx="4">
                  <c:v>4150</c:v>
                </c:pt>
                <c:pt idx="5" formatCode="0">
                  <c:v>4762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DDD-495B-8557-901F27B06016}"/>
            </c:ext>
          </c:extLst>
        </c:ser>
        <c:ser>
          <c:idx val="14"/>
          <c:order val="14"/>
          <c:tx>
            <c:strRef>
              <c:f>'Saņ., Izsk., Uzkr.'!$B$17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Uzkr.'!$D$17:$J$17</c:f>
              <c:numCache>
                <c:formatCode>General</c:formatCode>
                <c:ptCount val="6"/>
                <c:pt idx="0">
                  <c:v>4480</c:v>
                </c:pt>
                <c:pt idx="1">
                  <c:v>4042</c:v>
                </c:pt>
                <c:pt idx="2">
                  <c:v>3502</c:v>
                </c:pt>
                <c:pt idx="3">
                  <c:v>3102</c:v>
                </c:pt>
                <c:pt idx="4">
                  <c:v>3254</c:v>
                </c:pt>
                <c:pt idx="5" formatCode="0">
                  <c:v>3796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DDD-495B-8557-901F27B06016}"/>
            </c:ext>
          </c:extLst>
        </c:ser>
        <c:ser>
          <c:idx val="15"/>
          <c:order val="15"/>
          <c:tx>
            <c:strRef>
              <c:f>'Saņ., Izsk., Uzkr.'!$B$18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Uzkr.'!$D$18:$J$18</c:f>
              <c:numCache>
                <c:formatCode>General</c:formatCode>
                <c:ptCount val="6"/>
                <c:pt idx="0">
                  <c:v>7337</c:v>
                </c:pt>
                <c:pt idx="1">
                  <c:v>6863</c:v>
                </c:pt>
                <c:pt idx="2">
                  <c:v>5848</c:v>
                </c:pt>
                <c:pt idx="3">
                  <c:v>5504</c:v>
                </c:pt>
                <c:pt idx="4">
                  <c:v>5468</c:v>
                </c:pt>
                <c:pt idx="5" formatCode="0">
                  <c:v>6653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DDD-495B-8557-901F27B06016}"/>
            </c:ext>
          </c:extLst>
        </c:ser>
        <c:ser>
          <c:idx val="16"/>
          <c:order val="16"/>
          <c:tx>
            <c:strRef>
              <c:f>'Saņ., Izsk., Uzkr.'!$B$19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Uzkr.'!$D$19:$J$19</c:f>
              <c:numCache>
                <c:formatCode>General</c:formatCode>
                <c:ptCount val="6"/>
                <c:pt idx="2">
                  <c:v>368</c:v>
                </c:pt>
                <c:pt idx="3">
                  <c:v>422</c:v>
                </c:pt>
                <c:pt idx="4">
                  <c:v>398</c:v>
                </c:pt>
                <c:pt idx="5" formatCode="0">
                  <c:v>481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DDD-495B-8557-901F27B0601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Uzkr.'!$D$3:$J$3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 formatCode="0">
                        <c:v>625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7DDD-495B-8557-901F27B06016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Uzkr.'!$D$4:$J$4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 formatCode="0">
                        <c:v>827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7DDD-495B-8557-901F27B06016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Uzkr.'!$D$5:$J$5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 formatCode="0">
                        <c:v>556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7DDD-495B-8557-901F27B06016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Uzkr.'!$D$6:$J$6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 formatCode="0">
                        <c:v>782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7DDD-495B-8557-901F27B06016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Uzkr.'!$D$7:$J$7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 formatCode="0">
                        <c:v>3254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7DDD-495B-8557-901F27B06016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Uzkr.'!$D$8:$J$8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 formatCode="0">
                        <c:v>417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7DDD-495B-8557-901F27B06016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Uzkr.'!$D$9:$J$9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 formatCode="0">
                        <c:v>488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7DDD-495B-8557-901F27B06016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Uzkr.'!$D$10:$J$10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 formatCode="0">
                        <c:v>382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7DDD-495B-8557-901F27B06016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Uzkr.'!$D$11:$J$11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 formatCode="0">
                        <c:v>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7DDD-495B-8557-901F27B06016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 uz 1T'!$F$52</c:f>
          <c:strCache>
            <c:ptCount val="1"/>
            <c:pt idx="0">
              <c:v>Saņemtās lietas uz 1 tiesnesi (1.inst.)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'Saņ., Izsk., Uzkr. uz 1T'!$B$12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1T'!$D$12:$J$12</c:f>
              <c:numCache>
                <c:formatCode>0.0</c:formatCode>
                <c:ptCount val="6"/>
                <c:pt idx="0">
                  <c:v>49.837837837837839</c:v>
                </c:pt>
                <c:pt idx="1">
                  <c:v>42.794871794871796</c:v>
                </c:pt>
                <c:pt idx="2">
                  <c:v>46.625</c:v>
                </c:pt>
                <c:pt idx="3">
                  <c:v>48.60526315789474</c:v>
                </c:pt>
                <c:pt idx="4">
                  <c:v>39.128205128205131</c:v>
                </c:pt>
                <c:pt idx="5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20-4EAD-996A-504041062D0C}"/>
            </c:ext>
          </c:extLst>
        </c:ser>
        <c:ser>
          <c:idx val="10"/>
          <c:order val="10"/>
          <c:tx>
            <c:strRef>
              <c:f>'Saņ., Izsk., Uzkr. uz 1T'!$B$13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1T'!$D$13:$J$13</c:f>
              <c:numCache>
                <c:formatCode>0.0</c:formatCode>
                <c:ptCount val="6"/>
                <c:pt idx="0">
                  <c:v>163.35051546391753</c:v>
                </c:pt>
                <c:pt idx="1">
                  <c:v>160.04040404040404</c:v>
                </c:pt>
                <c:pt idx="2">
                  <c:v>138.6421052631579</c:v>
                </c:pt>
                <c:pt idx="3">
                  <c:v>129.79787234042553</c:v>
                </c:pt>
                <c:pt idx="4">
                  <c:v>130.61290322580646</c:v>
                </c:pt>
                <c:pt idx="5">
                  <c:v>153.92391304347825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20-4EAD-996A-504041062D0C}"/>
            </c:ext>
          </c:extLst>
        </c:ser>
        <c:ser>
          <c:idx val="11"/>
          <c:order val="11"/>
          <c:tx>
            <c:strRef>
              <c:f>'Saņ., Izsk., Uzkr. uz 1T'!$B$14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1T'!$D$14:$J$14</c:f>
              <c:numCache>
                <c:formatCode>0.0</c:formatCode>
                <c:ptCount val="6"/>
                <c:pt idx="0">
                  <c:v>218.72413793103448</c:v>
                </c:pt>
                <c:pt idx="1">
                  <c:v>183.03333333333333</c:v>
                </c:pt>
                <c:pt idx="2">
                  <c:v>145.86206896551724</c:v>
                </c:pt>
                <c:pt idx="3">
                  <c:v>132.63333333333333</c:v>
                </c:pt>
                <c:pt idx="4">
                  <c:v>127.35483870967742</c:v>
                </c:pt>
                <c:pt idx="5">
                  <c:v>150.73333333333332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020-4EAD-996A-504041062D0C}"/>
            </c:ext>
          </c:extLst>
        </c:ser>
        <c:ser>
          <c:idx val="12"/>
          <c:order val="12"/>
          <c:tx>
            <c:strRef>
              <c:f>'Saņ., Izsk., Uzkr. uz 1T'!$B$15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1T'!$D$15:$J$15</c:f>
              <c:numCache>
                <c:formatCode>0.0</c:formatCode>
                <c:ptCount val="6"/>
                <c:pt idx="0">
                  <c:v>151.6764705882353</c:v>
                </c:pt>
                <c:pt idx="1">
                  <c:v>136.09090909090909</c:v>
                </c:pt>
                <c:pt idx="2">
                  <c:v>135.2258064516129</c:v>
                </c:pt>
                <c:pt idx="3">
                  <c:v>132.87096774193549</c:v>
                </c:pt>
                <c:pt idx="4">
                  <c:v>143.4</c:v>
                </c:pt>
                <c:pt idx="5">
                  <c:v>172.79310344827587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020-4EAD-996A-504041062D0C}"/>
            </c:ext>
          </c:extLst>
        </c:ser>
        <c:ser>
          <c:idx val="13"/>
          <c:order val="13"/>
          <c:tx>
            <c:strRef>
              <c:f>'Saņ., Izsk., Uzkr. uz 1T'!$B$16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1T'!$D$16:$J$16</c:f>
              <c:numCache>
                <c:formatCode>0.0</c:formatCode>
                <c:ptCount val="6"/>
                <c:pt idx="0">
                  <c:v>159.8235294117647</c:v>
                </c:pt>
                <c:pt idx="1">
                  <c:v>147.38235294117646</c:v>
                </c:pt>
                <c:pt idx="2">
                  <c:v>120.27272727272727</c:v>
                </c:pt>
                <c:pt idx="3">
                  <c:v>127.56666666666666</c:v>
                </c:pt>
                <c:pt idx="4">
                  <c:v>143.10344827586206</c:v>
                </c:pt>
                <c:pt idx="5">
                  <c:v>170.07142857142858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020-4EAD-996A-504041062D0C}"/>
            </c:ext>
          </c:extLst>
        </c:ser>
        <c:ser>
          <c:idx val="14"/>
          <c:order val="14"/>
          <c:tx>
            <c:strRef>
              <c:f>'Saņ., Izsk., Uzkr. uz 1T'!$B$17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1T'!$D$17:$J$17</c:f>
              <c:numCache>
                <c:formatCode>0.0</c:formatCode>
                <c:ptCount val="6"/>
                <c:pt idx="0">
                  <c:v>160</c:v>
                </c:pt>
                <c:pt idx="1">
                  <c:v>139.37931034482759</c:v>
                </c:pt>
                <c:pt idx="2">
                  <c:v>129.7037037037037</c:v>
                </c:pt>
                <c:pt idx="3">
                  <c:v>119.30769230769231</c:v>
                </c:pt>
                <c:pt idx="4">
                  <c:v>130.16</c:v>
                </c:pt>
                <c:pt idx="5">
                  <c:v>165.04347826086956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020-4EAD-996A-504041062D0C}"/>
            </c:ext>
          </c:extLst>
        </c:ser>
        <c:ser>
          <c:idx val="15"/>
          <c:order val="15"/>
          <c:tx>
            <c:strRef>
              <c:f>'Saņ., Izsk., Uzkr. uz 1T'!$B$18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1T'!$D$18:$J$18</c:f>
              <c:numCache>
                <c:formatCode>0.0</c:formatCode>
                <c:ptCount val="6"/>
                <c:pt idx="0">
                  <c:v>149.73469387755102</c:v>
                </c:pt>
                <c:pt idx="1">
                  <c:v>140.0612244897959</c:v>
                </c:pt>
                <c:pt idx="2">
                  <c:v>121.83333333333333</c:v>
                </c:pt>
                <c:pt idx="3">
                  <c:v>117.1063829787234</c:v>
                </c:pt>
                <c:pt idx="4">
                  <c:v>121.51111111111111</c:v>
                </c:pt>
                <c:pt idx="5">
                  <c:v>158.4047619047619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020-4EAD-996A-504041062D0C}"/>
            </c:ext>
          </c:extLst>
        </c:ser>
        <c:ser>
          <c:idx val="16"/>
          <c:order val="16"/>
          <c:tx>
            <c:strRef>
              <c:f>'Saņ., Izsk., Uzkr. uz 1T'!$B$19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1T'!$D$19:$J$19</c:f>
              <c:numCache>
                <c:formatCode>General</c:formatCode>
                <c:ptCount val="6"/>
                <c:pt idx="2" formatCode="0.0">
                  <c:v>40.888888888888886</c:v>
                </c:pt>
                <c:pt idx="3" formatCode="0.0">
                  <c:v>42.2</c:v>
                </c:pt>
                <c:pt idx="4" formatCode="0.0">
                  <c:v>39.799999999999997</c:v>
                </c:pt>
                <c:pt idx="5" formatCode="0.0">
                  <c:v>48.1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020-4EAD-996A-504041062D0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 uz 1T'!$B$3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1T'!$D$3:$J$3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1020-4EAD-996A-504041062D0C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1T'!$D$4:$J$4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020-4EAD-996A-504041062D0C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1T'!$D$5:$J$5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020-4EAD-996A-504041062D0C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1T'!$D$6:$J$6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020-4EAD-996A-504041062D0C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1T'!$D$7:$J$7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020-4EAD-996A-504041062D0C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1T'!$D$8:$J$8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1020-4EAD-996A-504041062D0C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1T'!$D$9:$J$9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1020-4EAD-996A-504041062D0C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1T'!$D$10:$J$10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1020-4EAD-996A-504041062D0C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1T'!$D$11:$J$11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1020-4EAD-996A-504041062D0C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Uzkr.'!$F$51</c:f>
          <c:strCache>
            <c:ptCount val="1"/>
            <c:pt idx="0">
              <c:v>Saņemtās lietas (apelācija)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8035918416607495E-2"/>
          <c:y val="0.1067157015667652"/>
          <c:w val="0.85337871475644067"/>
          <c:h val="0.82653802141776656"/>
        </c:manualLayout>
      </c:layout>
      <c:lineChart>
        <c:grouping val="standard"/>
        <c:varyColors val="0"/>
        <c:ser>
          <c:idx val="3"/>
          <c:order val="3"/>
          <c:tx>
            <c:strRef>
              <c:f>'Saņ., Izsk., Uzkr.'!$B$6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Uzkr.'!$D$6:$J$6</c:f>
              <c:numCache>
                <c:formatCode>General</c:formatCode>
                <c:ptCount val="6"/>
                <c:pt idx="0">
                  <c:v>1116</c:v>
                </c:pt>
                <c:pt idx="1">
                  <c:v>906</c:v>
                </c:pt>
                <c:pt idx="2">
                  <c:v>948</c:v>
                </c:pt>
                <c:pt idx="3">
                  <c:v>919</c:v>
                </c:pt>
                <c:pt idx="4">
                  <c:v>832</c:v>
                </c:pt>
                <c:pt idx="5" formatCode="0">
                  <c:v>782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8A-4A41-A0DE-5046BD549B28}"/>
            </c:ext>
          </c:extLst>
        </c:ser>
        <c:ser>
          <c:idx val="4"/>
          <c:order val="4"/>
          <c:tx>
            <c:strRef>
              <c:f>'Saņ., Izsk., Uzkr.'!$B$7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Uzkr.'!$D$7:$J$7</c:f>
              <c:numCache>
                <c:formatCode>General</c:formatCode>
                <c:ptCount val="6"/>
                <c:pt idx="0">
                  <c:v>4458</c:v>
                </c:pt>
                <c:pt idx="1">
                  <c:v>3872</c:v>
                </c:pt>
                <c:pt idx="2">
                  <c:v>3877</c:v>
                </c:pt>
                <c:pt idx="3">
                  <c:v>3942</c:v>
                </c:pt>
                <c:pt idx="4">
                  <c:v>3445</c:v>
                </c:pt>
                <c:pt idx="5" formatCode="0">
                  <c:v>3254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8A-4A41-A0DE-5046BD549B28}"/>
            </c:ext>
          </c:extLst>
        </c:ser>
        <c:ser>
          <c:idx val="5"/>
          <c:order val="5"/>
          <c:tx>
            <c:strRef>
              <c:f>'Saņ., Izsk., Uzkr.'!$B$8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Uzkr.'!$D$8:$J$8</c:f>
              <c:numCache>
                <c:formatCode>General</c:formatCode>
                <c:ptCount val="6"/>
                <c:pt idx="0">
                  <c:v>692</c:v>
                </c:pt>
                <c:pt idx="1">
                  <c:v>532</c:v>
                </c:pt>
                <c:pt idx="2">
                  <c:v>506</c:v>
                </c:pt>
                <c:pt idx="3">
                  <c:v>454</c:v>
                </c:pt>
                <c:pt idx="4">
                  <c:v>482</c:v>
                </c:pt>
                <c:pt idx="5" formatCode="0">
                  <c:v>417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E8A-4A41-A0DE-5046BD549B28}"/>
            </c:ext>
          </c:extLst>
        </c:ser>
        <c:ser>
          <c:idx val="6"/>
          <c:order val="6"/>
          <c:tx>
            <c:strRef>
              <c:f>'Saņ., Izsk., Uzkr.'!$B$9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Uzkr.'!$D$9:$J$9</c:f>
              <c:numCache>
                <c:formatCode>General</c:formatCode>
                <c:ptCount val="6"/>
                <c:pt idx="0">
                  <c:v>593</c:v>
                </c:pt>
                <c:pt idx="1">
                  <c:v>533</c:v>
                </c:pt>
                <c:pt idx="2">
                  <c:v>503</c:v>
                </c:pt>
                <c:pt idx="3">
                  <c:v>491</c:v>
                </c:pt>
                <c:pt idx="4">
                  <c:v>521</c:v>
                </c:pt>
                <c:pt idx="5" formatCode="0">
                  <c:v>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E8A-4A41-A0DE-5046BD549B28}"/>
            </c:ext>
          </c:extLst>
        </c:ser>
        <c:ser>
          <c:idx val="7"/>
          <c:order val="7"/>
          <c:tx>
            <c:strRef>
              <c:f>'Saņ., Izsk., Uzkr.'!$B$10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Uzkr.'!$D$10:$J$10</c:f>
              <c:numCache>
                <c:formatCode>General</c:formatCode>
                <c:ptCount val="6"/>
                <c:pt idx="0" formatCode="0">
                  <c:v>506</c:v>
                </c:pt>
                <c:pt idx="1">
                  <c:v>487</c:v>
                </c:pt>
                <c:pt idx="2">
                  <c:v>447</c:v>
                </c:pt>
                <c:pt idx="3">
                  <c:v>401</c:v>
                </c:pt>
                <c:pt idx="4">
                  <c:v>453</c:v>
                </c:pt>
                <c:pt idx="5" formatCode="0">
                  <c:v>382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E8A-4A41-A0DE-5046BD549B28}"/>
            </c:ext>
          </c:extLst>
        </c:ser>
        <c:ser>
          <c:idx val="8"/>
          <c:order val="8"/>
          <c:tx>
            <c:strRef>
              <c:f>'Saņ., Izsk., Uzkr.'!$B$11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Uzkr.'!$D$11:$J$11</c:f>
              <c:numCache>
                <c:formatCode>General</c:formatCode>
                <c:ptCount val="6"/>
                <c:pt idx="0">
                  <c:v>816</c:v>
                </c:pt>
                <c:pt idx="1">
                  <c:v>885</c:v>
                </c:pt>
                <c:pt idx="2">
                  <c:v>761</c:v>
                </c:pt>
                <c:pt idx="3">
                  <c:v>656</c:v>
                </c:pt>
                <c:pt idx="4">
                  <c:v>642</c:v>
                </c:pt>
                <c:pt idx="5" formatCode="0">
                  <c:v>617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E8A-4A41-A0DE-5046BD549B2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Uzkr.'!$D$3:$J$3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844</c:v>
                      </c:pt>
                      <c:pt idx="1">
                        <c:v>826</c:v>
                      </c:pt>
                      <c:pt idx="2">
                        <c:v>706</c:v>
                      </c:pt>
                      <c:pt idx="3">
                        <c:v>630</c:v>
                      </c:pt>
                      <c:pt idx="4">
                        <c:v>577</c:v>
                      </c:pt>
                      <c:pt idx="5" formatCode="0">
                        <c:v>625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3E8A-4A41-A0DE-5046BD549B28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Uzkr.'!$D$4:$J$4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1164</c:v>
                      </c:pt>
                      <c:pt idx="1">
                        <c:v>1127</c:v>
                      </c:pt>
                      <c:pt idx="2">
                        <c:v>1092</c:v>
                      </c:pt>
                      <c:pt idx="3">
                        <c:v>913</c:v>
                      </c:pt>
                      <c:pt idx="4">
                        <c:v>958</c:v>
                      </c:pt>
                      <c:pt idx="5" formatCode="0">
                        <c:v>827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E8A-4A41-A0DE-5046BD549B2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Uzkr.'!$D$5:$J$5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764</c:v>
                      </c:pt>
                      <c:pt idx="1">
                        <c:v>686</c:v>
                      </c:pt>
                      <c:pt idx="2">
                        <c:v>662</c:v>
                      </c:pt>
                      <c:pt idx="3">
                        <c:v>558</c:v>
                      </c:pt>
                      <c:pt idx="4">
                        <c:v>505</c:v>
                      </c:pt>
                      <c:pt idx="5" formatCode="0">
                        <c:v>556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E8A-4A41-A0DE-5046BD549B28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Uzkr.'!$D$12:$J$12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 formatCode="0">
                        <c:v>1665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3E8A-4A41-A0DE-5046BD549B28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Uzkr.'!$D$13:$J$13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 formatCode="0">
                        <c:v>14161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3E8A-4A41-A0DE-5046BD549B28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Uzkr.'!$D$14:$J$14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 formatCode="0">
                        <c:v>4522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3E8A-4A41-A0DE-5046BD549B28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Uzkr.'!$D$15:$J$15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 formatCode="0">
                        <c:v>5011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3E8A-4A41-A0DE-5046BD549B28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Uzkr.'!$D$16:$J$16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 formatCode="0">
                        <c:v>4762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3E8A-4A41-A0DE-5046BD549B28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Uzkr.'!$D$17:$J$17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 formatCode="0">
                        <c:v>3796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3E8A-4A41-A0DE-5046BD549B28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Uzkr.'!$D$18:$J$18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 formatCode="0">
                        <c:v>6653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3E8A-4A41-A0DE-5046BD549B28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Uzkr.'!$D$19:$J$19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 formatCode="0">
                        <c:v>481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3E8A-4A41-A0DE-5046BD549B28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 uz 1T'!$F$51</c:f>
          <c:strCache>
            <c:ptCount val="1"/>
            <c:pt idx="0">
              <c:v>Saņemtās lietas uz 1 tiesnesi (apelācija)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8035918416607495E-2"/>
          <c:y val="0.1067157015667652"/>
          <c:w val="0.85337871475644067"/>
          <c:h val="0.82653802141776656"/>
        </c:manualLayout>
      </c:layout>
      <c:lineChart>
        <c:grouping val="standard"/>
        <c:varyColors val="0"/>
        <c:ser>
          <c:idx val="3"/>
          <c:order val="3"/>
          <c:tx>
            <c:strRef>
              <c:f>'Saņ., Izsk., Uzkr. uz 1T'!$B$6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1T'!$D$6:$J$6</c:f>
              <c:numCache>
                <c:formatCode>0.0</c:formatCode>
                <c:ptCount val="6"/>
                <c:pt idx="0">
                  <c:v>50.727272727272727</c:v>
                </c:pt>
                <c:pt idx="1">
                  <c:v>41.18181818181818</c:v>
                </c:pt>
                <c:pt idx="2">
                  <c:v>49.89473684210526</c:v>
                </c:pt>
                <c:pt idx="3">
                  <c:v>48.368421052631582</c:v>
                </c:pt>
                <c:pt idx="4">
                  <c:v>43.789473684210527</c:v>
                </c:pt>
                <c:pt idx="5">
                  <c:v>39.1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4A-4015-8061-F59D687FD885}"/>
            </c:ext>
          </c:extLst>
        </c:ser>
        <c:ser>
          <c:idx val="4"/>
          <c:order val="4"/>
          <c:tx>
            <c:strRef>
              <c:f>'Saņ., Izsk., Uzkr. uz 1T'!$B$7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1T'!$D$7:$J$7</c:f>
              <c:numCache>
                <c:formatCode>0.0</c:formatCode>
                <c:ptCount val="6"/>
                <c:pt idx="0">
                  <c:v>73.081967213114751</c:v>
                </c:pt>
                <c:pt idx="1">
                  <c:v>69.142857142857139</c:v>
                </c:pt>
                <c:pt idx="2">
                  <c:v>68.017543859649123</c:v>
                </c:pt>
                <c:pt idx="3">
                  <c:v>69.15789473684211</c:v>
                </c:pt>
                <c:pt idx="4">
                  <c:v>60.438596491228068</c:v>
                </c:pt>
                <c:pt idx="5">
                  <c:v>57.087719298245617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4A-4015-8061-F59D687FD885}"/>
            </c:ext>
          </c:extLst>
        </c:ser>
        <c:ser>
          <c:idx val="5"/>
          <c:order val="5"/>
          <c:tx>
            <c:strRef>
              <c:f>'Saņ., Izsk., Uzkr. uz 1T'!$B$8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1T'!$D$8:$J$8</c:f>
              <c:numCache>
                <c:formatCode>0.0</c:formatCode>
                <c:ptCount val="6"/>
                <c:pt idx="0">
                  <c:v>53.230769230769234</c:v>
                </c:pt>
                <c:pt idx="1">
                  <c:v>40.92307692307692</c:v>
                </c:pt>
                <c:pt idx="2">
                  <c:v>38.92307692307692</c:v>
                </c:pt>
                <c:pt idx="3">
                  <c:v>37.833333333333336</c:v>
                </c:pt>
                <c:pt idx="4">
                  <c:v>43.81818181818182</c:v>
                </c:pt>
                <c:pt idx="5">
                  <c:v>34.75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24A-4015-8061-F59D687FD885}"/>
            </c:ext>
          </c:extLst>
        </c:ser>
        <c:ser>
          <c:idx val="6"/>
          <c:order val="6"/>
          <c:tx>
            <c:strRef>
              <c:f>'Saņ., Izsk., Uzkr. uz 1T'!$B$9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1T'!$D$9:$J$9</c:f>
              <c:numCache>
                <c:formatCode>0.0</c:formatCode>
                <c:ptCount val="6"/>
                <c:pt idx="0">
                  <c:v>45.615384615384613</c:v>
                </c:pt>
                <c:pt idx="1">
                  <c:v>41</c:v>
                </c:pt>
                <c:pt idx="2">
                  <c:v>38.692307692307693</c:v>
                </c:pt>
                <c:pt idx="3">
                  <c:v>37.769230769230766</c:v>
                </c:pt>
                <c:pt idx="4">
                  <c:v>40.07692307692308</c:v>
                </c:pt>
                <c:pt idx="5">
                  <c:v>37.53846153846154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24A-4015-8061-F59D687FD885}"/>
            </c:ext>
          </c:extLst>
        </c:ser>
        <c:ser>
          <c:idx val="7"/>
          <c:order val="7"/>
          <c:tx>
            <c:strRef>
              <c:f>'Saņ., Izsk., Uzkr. uz 1T'!$B$10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1T'!$D$10:$J$10</c:f>
              <c:numCache>
                <c:formatCode>0.0</c:formatCode>
                <c:ptCount val="6"/>
                <c:pt idx="0">
                  <c:v>38.92307692307692</c:v>
                </c:pt>
                <c:pt idx="1">
                  <c:v>37.46153846153846</c:v>
                </c:pt>
                <c:pt idx="2">
                  <c:v>34.384615384615387</c:v>
                </c:pt>
                <c:pt idx="3">
                  <c:v>33.416666666666664</c:v>
                </c:pt>
                <c:pt idx="4">
                  <c:v>37.75</c:v>
                </c:pt>
                <c:pt idx="5">
                  <c:v>31.833333333333332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24A-4015-8061-F59D687FD885}"/>
            </c:ext>
          </c:extLst>
        </c:ser>
        <c:ser>
          <c:idx val="8"/>
          <c:order val="8"/>
          <c:tx>
            <c:strRef>
              <c:f>'Saņ., Izsk., Uzkr. uz 1T'!$B$11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1T'!$D$11:$J$11</c:f>
              <c:numCache>
                <c:formatCode>0.0</c:formatCode>
                <c:ptCount val="6"/>
                <c:pt idx="0">
                  <c:v>54.4</c:v>
                </c:pt>
                <c:pt idx="1">
                  <c:v>59</c:v>
                </c:pt>
                <c:pt idx="2">
                  <c:v>54.357142857142854</c:v>
                </c:pt>
                <c:pt idx="3">
                  <c:v>46.857142857142854</c:v>
                </c:pt>
                <c:pt idx="4">
                  <c:v>45.857142857142854</c:v>
                </c:pt>
                <c:pt idx="5">
                  <c:v>41.133333333333333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24A-4015-8061-F59D687FD88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 uz 1T'!$B$3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1T'!$D$3:$J$3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76.727272727272734</c:v>
                      </c:pt>
                      <c:pt idx="1">
                        <c:v>75.090909090909093</c:v>
                      </c:pt>
                      <c:pt idx="2">
                        <c:v>54.307692307692307</c:v>
                      </c:pt>
                      <c:pt idx="3">
                        <c:v>57.272727272727273</c:v>
                      </c:pt>
                      <c:pt idx="4">
                        <c:v>48.083333333333336</c:v>
                      </c:pt>
                      <c:pt idx="5">
                        <c:v>56.81818181818182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524A-4015-8061-F59D687FD885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1T'!$D$4:$J$4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72.75</c:v>
                      </c:pt>
                      <c:pt idx="1">
                        <c:v>80.5</c:v>
                      </c:pt>
                      <c:pt idx="2">
                        <c:v>78</c:v>
                      </c:pt>
                      <c:pt idx="3">
                        <c:v>70.230769230769226</c:v>
                      </c:pt>
                      <c:pt idx="4">
                        <c:v>68.428571428571431</c:v>
                      </c:pt>
                      <c:pt idx="5">
                        <c:v>59.071428571428569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524A-4015-8061-F59D687FD88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1T'!$D$5:$J$5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127.33333333333333</c:v>
                      </c:pt>
                      <c:pt idx="1">
                        <c:v>85.75</c:v>
                      </c:pt>
                      <c:pt idx="2">
                        <c:v>82.75</c:v>
                      </c:pt>
                      <c:pt idx="3">
                        <c:v>62</c:v>
                      </c:pt>
                      <c:pt idx="4">
                        <c:v>56.111111111111114</c:v>
                      </c:pt>
                      <c:pt idx="5">
                        <c:v>61.777777777777779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24A-4015-8061-F59D687FD885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1T'!$D$12:$J$12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524A-4015-8061-F59D687FD885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1T'!$D$13:$J$13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524A-4015-8061-F59D687FD885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1T'!$D$14:$J$14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524A-4015-8061-F59D687FD885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1T'!$D$15:$J$15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524A-4015-8061-F59D687FD885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1T'!$D$16:$J$16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524A-4015-8061-F59D687FD885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1T'!$D$17:$J$17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524A-4015-8061-F59D687FD885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1T'!$D$18:$J$18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524A-4015-8061-F59D687FD885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1T'!$D$19:$J$19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524A-4015-8061-F59D687FD885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Uzkr.'!$F$50</c:f>
          <c:strCache>
            <c:ptCount val="1"/>
            <c:pt idx="0">
              <c:v>Saņemtās lietas (kasācija)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Uzkr.'!$B$3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Uzkr.'!$D$3:$J$3</c:f>
              <c:numCache>
                <c:formatCode>General</c:formatCode>
                <c:ptCount val="6"/>
                <c:pt idx="0">
                  <c:v>844</c:v>
                </c:pt>
                <c:pt idx="1">
                  <c:v>826</c:v>
                </c:pt>
                <c:pt idx="2">
                  <c:v>706</c:v>
                </c:pt>
                <c:pt idx="3">
                  <c:v>630</c:v>
                </c:pt>
                <c:pt idx="4">
                  <c:v>577</c:v>
                </c:pt>
                <c:pt idx="5" formatCode="0">
                  <c:v>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04-455E-81AE-9B22D21D095E}"/>
            </c:ext>
          </c:extLst>
        </c:ser>
        <c:ser>
          <c:idx val="1"/>
          <c:order val="1"/>
          <c:tx>
            <c:strRef>
              <c:f>'Saņ., Izsk., Uzkr.'!$B$4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Uzkr.'!$D$4:$J$4</c:f>
              <c:numCache>
                <c:formatCode>General</c:formatCode>
                <c:ptCount val="6"/>
                <c:pt idx="0">
                  <c:v>1164</c:v>
                </c:pt>
                <c:pt idx="1">
                  <c:v>1127</c:v>
                </c:pt>
                <c:pt idx="2">
                  <c:v>1092</c:v>
                </c:pt>
                <c:pt idx="3">
                  <c:v>913</c:v>
                </c:pt>
                <c:pt idx="4">
                  <c:v>958</c:v>
                </c:pt>
                <c:pt idx="5" formatCode="0">
                  <c:v>827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04-455E-81AE-9B22D21D095E}"/>
            </c:ext>
          </c:extLst>
        </c:ser>
        <c:ser>
          <c:idx val="2"/>
          <c:order val="2"/>
          <c:tx>
            <c:strRef>
              <c:f>'Saņ., Izsk., Uzkr.'!$B$5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Uzkr.'!$D$5:$J$5</c:f>
              <c:numCache>
                <c:formatCode>General</c:formatCode>
                <c:ptCount val="6"/>
                <c:pt idx="0">
                  <c:v>764</c:v>
                </c:pt>
                <c:pt idx="1">
                  <c:v>686</c:v>
                </c:pt>
                <c:pt idx="2">
                  <c:v>662</c:v>
                </c:pt>
                <c:pt idx="3">
                  <c:v>558</c:v>
                </c:pt>
                <c:pt idx="4">
                  <c:v>505</c:v>
                </c:pt>
                <c:pt idx="5" formatCode="0">
                  <c:v>556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504-455E-81AE-9B22D21D095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'Saņ., Izsk., Uzkr.'!$B$6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Uzkr.'!$D$6:$J$6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1116</c:v>
                      </c:pt>
                      <c:pt idx="1">
                        <c:v>906</c:v>
                      </c:pt>
                      <c:pt idx="2">
                        <c:v>948</c:v>
                      </c:pt>
                      <c:pt idx="3">
                        <c:v>919</c:v>
                      </c:pt>
                      <c:pt idx="4">
                        <c:v>832</c:v>
                      </c:pt>
                      <c:pt idx="5" formatCode="0">
                        <c:v>782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504-455E-81AE-9B22D21D095E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Uzkr.'!$D$7:$J$7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4458</c:v>
                      </c:pt>
                      <c:pt idx="1">
                        <c:v>3872</c:v>
                      </c:pt>
                      <c:pt idx="2">
                        <c:v>3877</c:v>
                      </c:pt>
                      <c:pt idx="3">
                        <c:v>3942</c:v>
                      </c:pt>
                      <c:pt idx="4">
                        <c:v>3445</c:v>
                      </c:pt>
                      <c:pt idx="5" formatCode="0">
                        <c:v>3254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504-455E-81AE-9B22D21D095E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Uzkr.'!$D$8:$J$8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692</c:v>
                      </c:pt>
                      <c:pt idx="1">
                        <c:v>532</c:v>
                      </c:pt>
                      <c:pt idx="2">
                        <c:v>506</c:v>
                      </c:pt>
                      <c:pt idx="3">
                        <c:v>454</c:v>
                      </c:pt>
                      <c:pt idx="4">
                        <c:v>482</c:v>
                      </c:pt>
                      <c:pt idx="5" formatCode="0">
                        <c:v>417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504-455E-81AE-9B22D21D095E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Uzkr.'!$D$9:$J$9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593</c:v>
                      </c:pt>
                      <c:pt idx="1">
                        <c:v>533</c:v>
                      </c:pt>
                      <c:pt idx="2">
                        <c:v>503</c:v>
                      </c:pt>
                      <c:pt idx="3">
                        <c:v>491</c:v>
                      </c:pt>
                      <c:pt idx="4">
                        <c:v>521</c:v>
                      </c:pt>
                      <c:pt idx="5" formatCode="0">
                        <c:v>488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504-455E-81AE-9B22D21D095E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Uzkr.'!$D$10:$J$10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 formatCode="0">
                        <c:v>506</c:v>
                      </c:pt>
                      <c:pt idx="1">
                        <c:v>487</c:v>
                      </c:pt>
                      <c:pt idx="2">
                        <c:v>447</c:v>
                      </c:pt>
                      <c:pt idx="3">
                        <c:v>401</c:v>
                      </c:pt>
                      <c:pt idx="4">
                        <c:v>453</c:v>
                      </c:pt>
                      <c:pt idx="5" formatCode="0">
                        <c:v>382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504-455E-81AE-9B22D21D095E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Uzkr.'!$D$11:$J$11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816</c:v>
                      </c:pt>
                      <c:pt idx="1">
                        <c:v>885</c:v>
                      </c:pt>
                      <c:pt idx="2">
                        <c:v>761</c:v>
                      </c:pt>
                      <c:pt idx="3">
                        <c:v>656</c:v>
                      </c:pt>
                      <c:pt idx="4">
                        <c:v>642</c:v>
                      </c:pt>
                      <c:pt idx="5" formatCode="0">
                        <c:v>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504-455E-81AE-9B22D21D095E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Uzkr.'!$D$12:$J$12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1844</c:v>
                      </c:pt>
                      <c:pt idx="1">
                        <c:v>1669</c:v>
                      </c:pt>
                      <c:pt idx="2">
                        <c:v>1865</c:v>
                      </c:pt>
                      <c:pt idx="3">
                        <c:v>1847</c:v>
                      </c:pt>
                      <c:pt idx="4">
                        <c:v>1526</c:v>
                      </c:pt>
                      <c:pt idx="5" formatCode="0">
                        <c:v>1665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504-455E-81AE-9B22D21D095E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Uzkr.'!$D$13:$J$13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15845</c:v>
                      </c:pt>
                      <c:pt idx="1">
                        <c:v>15844</c:v>
                      </c:pt>
                      <c:pt idx="2">
                        <c:v>13171</c:v>
                      </c:pt>
                      <c:pt idx="3">
                        <c:v>12201</c:v>
                      </c:pt>
                      <c:pt idx="4">
                        <c:v>12147</c:v>
                      </c:pt>
                      <c:pt idx="5" formatCode="0">
                        <c:v>14161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504-455E-81AE-9B22D21D095E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Uzkr.'!$D$14:$J$14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6343</c:v>
                      </c:pt>
                      <c:pt idx="1">
                        <c:v>5491</c:v>
                      </c:pt>
                      <c:pt idx="2">
                        <c:v>4230</c:v>
                      </c:pt>
                      <c:pt idx="3">
                        <c:v>3979</c:v>
                      </c:pt>
                      <c:pt idx="4">
                        <c:v>3948</c:v>
                      </c:pt>
                      <c:pt idx="5" formatCode="0">
                        <c:v>4522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504-455E-81AE-9B22D21D095E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Uzkr.'!$D$15:$J$15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5157</c:v>
                      </c:pt>
                      <c:pt idx="1">
                        <c:v>4491</c:v>
                      </c:pt>
                      <c:pt idx="2">
                        <c:v>4192</c:v>
                      </c:pt>
                      <c:pt idx="3">
                        <c:v>4119</c:v>
                      </c:pt>
                      <c:pt idx="4">
                        <c:v>4302</c:v>
                      </c:pt>
                      <c:pt idx="5" formatCode="0">
                        <c:v>5011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504-455E-81AE-9B22D21D095E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Uzkr.'!$D$16:$J$16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5434</c:v>
                      </c:pt>
                      <c:pt idx="1">
                        <c:v>5011</c:v>
                      </c:pt>
                      <c:pt idx="2">
                        <c:v>3969</c:v>
                      </c:pt>
                      <c:pt idx="3">
                        <c:v>3827</c:v>
                      </c:pt>
                      <c:pt idx="4">
                        <c:v>4150</c:v>
                      </c:pt>
                      <c:pt idx="5" formatCode="0">
                        <c:v>4762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504-455E-81AE-9B22D21D095E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Uzkr.'!$D$17:$J$17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4480</c:v>
                      </c:pt>
                      <c:pt idx="1">
                        <c:v>4042</c:v>
                      </c:pt>
                      <c:pt idx="2">
                        <c:v>3502</c:v>
                      </c:pt>
                      <c:pt idx="3">
                        <c:v>3102</c:v>
                      </c:pt>
                      <c:pt idx="4">
                        <c:v>3254</c:v>
                      </c:pt>
                      <c:pt idx="5" formatCode="0">
                        <c:v>3796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504-455E-81AE-9B22D21D095E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Uzkr.'!$D$18:$J$18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7337</c:v>
                      </c:pt>
                      <c:pt idx="1">
                        <c:v>6863</c:v>
                      </c:pt>
                      <c:pt idx="2">
                        <c:v>5848</c:v>
                      </c:pt>
                      <c:pt idx="3">
                        <c:v>5504</c:v>
                      </c:pt>
                      <c:pt idx="4">
                        <c:v>5468</c:v>
                      </c:pt>
                      <c:pt idx="5" formatCode="0">
                        <c:v>6653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F504-455E-81AE-9B22D21D095E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Uzkr.'!$D$19:$J$19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>
                        <c:v>368</c:v>
                      </c:pt>
                      <c:pt idx="3">
                        <c:v>422</c:v>
                      </c:pt>
                      <c:pt idx="4">
                        <c:v>398</c:v>
                      </c:pt>
                      <c:pt idx="5" formatCode="0">
                        <c:v>481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F504-455E-81AE-9B22D21D095E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 uz 1T'!$F$50</c:f>
          <c:strCache>
            <c:ptCount val="1"/>
            <c:pt idx="0">
              <c:v>Saņemtās lietas uz 1 tiesnesi (kasācija)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 uz 1T'!$B$3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1T'!$D$3:$J$3</c:f>
              <c:numCache>
                <c:formatCode>0.0</c:formatCode>
                <c:ptCount val="6"/>
                <c:pt idx="0">
                  <c:v>76.727272727272734</c:v>
                </c:pt>
                <c:pt idx="1">
                  <c:v>75.090909090909093</c:v>
                </c:pt>
                <c:pt idx="2">
                  <c:v>54.307692307692307</c:v>
                </c:pt>
                <c:pt idx="3">
                  <c:v>57.272727272727273</c:v>
                </c:pt>
                <c:pt idx="4">
                  <c:v>48.083333333333336</c:v>
                </c:pt>
                <c:pt idx="5">
                  <c:v>56.81818181818182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DA-4388-B5D4-76F170DF0BDE}"/>
            </c:ext>
          </c:extLst>
        </c:ser>
        <c:ser>
          <c:idx val="1"/>
          <c:order val="1"/>
          <c:tx>
            <c:strRef>
              <c:f>'Saņ., Izsk., Uzkr. uz 1T'!$B$4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1T'!$D$4:$J$4</c:f>
              <c:numCache>
                <c:formatCode>0.0</c:formatCode>
                <c:ptCount val="6"/>
                <c:pt idx="0">
                  <c:v>72.75</c:v>
                </c:pt>
                <c:pt idx="1">
                  <c:v>80.5</c:v>
                </c:pt>
                <c:pt idx="2">
                  <c:v>78</c:v>
                </c:pt>
                <c:pt idx="3">
                  <c:v>70.230769230769226</c:v>
                </c:pt>
                <c:pt idx="4">
                  <c:v>68.428571428571431</c:v>
                </c:pt>
                <c:pt idx="5">
                  <c:v>59.071428571428569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DA-4388-B5D4-76F170DF0BDE}"/>
            </c:ext>
          </c:extLst>
        </c:ser>
        <c:ser>
          <c:idx val="2"/>
          <c:order val="2"/>
          <c:tx>
            <c:strRef>
              <c:f>'Saņ., Izsk., Uzkr. uz 1T'!$B$5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1T'!$D$2:$J$2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1T'!$D$5:$J$5</c:f>
              <c:numCache>
                <c:formatCode>0.0</c:formatCode>
                <c:ptCount val="6"/>
                <c:pt idx="0">
                  <c:v>127.33333333333333</c:v>
                </c:pt>
                <c:pt idx="1">
                  <c:v>85.75</c:v>
                </c:pt>
                <c:pt idx="2">
                  <c:v>82.75</c:v>
                </c:pt>
                <c:pt idx="3">
                  <c:v>62</c:v>
                </c:pt>
                <c:pt idx="4">
                  <c:v>56.111111111111114</c:v>
                </c:pt>
                <c:pt idx="5">
                  <c:v>61.777777777777779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7DA-4388-B5D4-76F170DF0BD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'Saņ., Izsk., Uzkr. uz 1T'!$B$6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1T'!$D$6:$J$6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50.727272727272727</c:v>
                      </c:pt>
                      <c:pt idx="1">
                        <c:v>41.18181818181818</c:v>
                      </c:pt>
                      <c:pt idx="2">
                        <c:v>49.89473684210526</c:v>
                      </c:pt>
                      <c:pt idx="3">
                        <c:v>48.368421052631582</c:v>
                      </c:pt>
                      <c:pt idx="4">
                        <c:v>43.789473684210527</c:v>
                      </c:pt>
                      <c:pt idx="5">
                        <c:v>39.1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37DA-4388-B5D4-76F170DF0BDE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1T'!$D$7:$J$7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73.081967213114751</c:v>
                      </c:pt>
                      <c:pt idx="1">
                        <c:v>69.142857142857139</c:v>
                      </c:pt>
                      <c:pt idx="2">
                        <c:v>68.017543859649123</c:v>
                      </c:pt>
                      <c:pt idx="3">
                        <c:v>69.15789473684211</c:v>
                      </c:pt>
                      <c:pt idx="4">
                        <c:v>60.438596491228068</c:v>
                      </c:pt>
                      <c:pt idx="5">
                        <c:v>57.087719298245617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7DA-4388-B5D4-76F170DF0BDE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1T'!$D$8:$J$8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53.230769230769234</c:v>
                      </c:pt>
                      <c:pt idx="1">
                        <c:v>40.92307692307692</c:v>
                      </c:pt>
                      <c:pt idx="2">
                        <c:v>38.92307692307692</c:v>
                      </c:pt>
                      <c:pt idx="3">
                        <c:v>37.833333333333336</c:v>
                      </c:pt>
                      <c:pt idx="4">
                        <c:v>43.81818181818182</c:v>
                      </c:pt>
                      <c:pt idx="5">
                        <c:v>34.75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7DA-4388-B5D4-76F170DF0BDE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1T'!$D$9:$J$9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45.615384615384613</c:v>
                      </c:pt>
                      <c:pt idx="1">
                        <c:v>41</c:v>
                      </c:pt>
                      <c:pt idx="2">
                        <c:v>38.692307692307693</c:v>
                      </c:pt>
                      <c:pt idx="3">
                        <c:v>37.769230769230766</c:v>
                      </c:pt>
                      <c:pt idx="4">
                        <c:v>40.07692307692308</c:v>
                      </c:pt>
                      <c:pt idx="5">
                        <c:v>37.53846153846154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7DA-4388-B5D4-76F170DF0BDE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1T'!$D$10:$J$10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38.92307692307692</c:v>
                      </c:pt>
                      <c:pt idx="1">
                        <c:v>37.46153846153846</c:v>
                      </c:pt>
                      <c:pt idx="2">
                        <c:v>34.384615384615387</c:v>
                      </c:pt>
                      <c:pt idx="3">
                        <c:v>33.416666666666664</c:v>
                      </c:pt>
                      <c:pt idx="4">
                        <c:v>37.75</c:v>
                      </c:pt>
                      <c:pt idx="5">
                        <c:v>31.833333333333332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7DA-4388-B5D4-76F170DF0BDE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1T'!$D$11:$J$11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54.4</c:v>
                      </c:pt>
                      <c:pt idx="1">
                        <c:v>59</c:v>
                      </c:pt>
                      <c:pt idx="2">
                        <c:v>54.357142857142854</c:v>
                      </c:pt>
                      <c:pt idx="3">
                        <c:v>46.857142857142854</c:v>
                      </c:pt>
                      <c:pt idx="4">
                        <c:v>45.857142857142854</c:v>
                      </c:pt>
                      <c:pt idx="5">
                        <c:v>41.133333333333333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7DA-4388-B5D4-76F170DF0BDE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1T'!$D$12:$J$12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49.837837837837839</c:v>
                      </c:pt>
                      <c:pt idx="1">
                        <c:v>42.794871794871796</c:v>
                      </c:pt>
                      <c:pt idx="2">
                        <c:v>46.625</c:v>
                      </c:pt>
                      <c:pt idx="3">
                        <c:v>48.60526315789474</c:v>
                      </c:pt>
                      <c:pt idx="4">
                        <c:v>39.128205128205131</c:v>
                      </c:pt>
                      <c:pt idx="5">
                        <c:v>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37DA-4388-B5D4-76F170DF0BDE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1T'!$D$13:$J$13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163.35051546391753</c:v>
                      </c:pt>
                      <c:pt idx="1">
                        <c:v>160.04040404040404</c:v>
                      </c:pt>
                      <c:pt idx="2">
                        <c:v>138.6421052631579</c:v>
                      </c:pt>
                      <c:pt idx="3">
                        <c:v>129.79787234042553</c:v>
                      </c:pt>
                      <c:pt idx="4">
                        <c:v>130.61290322580646</c:v>
                      </c:pt>
                      <c:pt idx="5">
                        <c:v>153.92391304347825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37DA-4388-B5D4-76F170DF0BDE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1T'!$D$14:$J$14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218.72413793103448</c:v>
                      </c:pt>
                      <c:pt idx="1">
                        <c:v>183.03333333333333</c:v>
                      </c:pt>
                      <c:pt idx="2">
                        <c:v>145.86206896551724</c:v>
                      </c:pt>
                      <c:pt idx="3">
                        <c:v>132.63333333333333</c:v>
                      </c:pt>
                      <c:pt idx="4">
                        <c:v>127.35483870967742</c:v>
                      </c:pt>
                      <c:pt idx="5">
                        <c:v>150.73333333333332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37DA-4388-B5D4-76F170DF0BDE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1T'!$D$15:$J$15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151.6764705882353</c:v>
                      </c:pt>
                      <c:pt idx="1">
                        <c:v>136.09090909090909</c:v>
                      </c:pt>
                      <c:pt idx="2">
                        <c:v>135.2258064516129</c:v>
                      </c:pt>
                      <c:pt idx="3">
                        <c:v>132.87096774193549</c:v>
                      </c:pt>
                      <c:pt idx="4">
                        <c:v>143.4</c:v>
                      </c:pt>
                      <c:pt idx="5">
                        <c:v>172.79310344827587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37DA-4388-B5D4-76F170DF0BDE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1T'!$D$16:$J$16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159.8235294117647</c:v>
                      </c:pt>
                      <c:pt idx="1">
                        <c:v>147.38235294117646</c:v>
                      </c:pt>
                      <c:pt idx="2">
                        <c:v>120.27272727272727</c:v>
                      </c:pt>
                      <c:pt idx="3">
                        <c:v>127.56666666666666</c:v>
                      </c:pt>
                      <c:pt idx="4">
                        <c:v>143.10344827586206</c:v>
                      </c:pt>
                      <c:pt idx="5">
                        <c:v>170.07142857142858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37DA-4388-B5D4-76F170DF0BDE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1T'!$D$17:$J$17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160</c:v>
                      </c:pt>
                      <c:pt idx="1">
                        <c:v>139.37931034482759</c:v>
                      </c:pt>
                      <c:pt idx="2">
                        <c:v>129.7037037037037</c:v>
                      </c:pt>
                      <c:pt idx="3">
                        <c:v>119.30769230769231</c:v>
                      </c:pt>
                      <c:pt idx="4">
                        <c:v>130.16</c:v>
                      </c:pt>
                      <c:pt idx="5">
                        <c:v>165.04347826086956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37DA-4388-B5D4-76F170DF0BDE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1T'!$D$18:$J$18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149.73469387755102</c:v>
                      </c:pt>
                      <c:pt idx="1">
                        <c:v>140.0612244897959</c:v>
                      </c:pt>
                      <c:pt idx="2">
                        <c:v>121.83333333333333</c:v>
                      </c:pt>
                      <c:pt idx="3">
                        <c:v>117.1063829787234</c:v>
                      </c:pt>
                      <c:pt idx="4">
                        <c:v>121.51111111111111</c:v>
                      </c:pt>
                      <c:pt idx="5">
                        <c:v>158.4047619047619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37DA-4388-B5D4-76F170DF0BDE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1T'!$D$2:$J$2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1T'!$D$19:$J$19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 formatCode="0.0">
                        <c:v>40.888888888888886</c:v>
                      </c:pt>
                      <c:pt idx="3" formatCode="0.0">
                        <c:v>42.2</c:v>
                      </c:pt>
                      <c:pt idx="4" formatCode="0.0">
                        <c:v>39.799999999999997</c:v>
                      </c:pt>
                      <c:pt idx="5" formatCode="0.0">
                        <c:v>48.1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37DA-4388-B5D4-76F170DF0BDE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Uzkr.'!$F$57</c:f>
          <c:strCache>
            <c:ptCount val="1"/>
            <c:pt idx="0">
              <c:v>Izskatītās lietas (1.inst.)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'Saņ., Izsk., Uzkr.'!$B$12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Uzkr.'!$K$12:$Q$12</c:f>
              <c:numCache>
                <c:formatCode>General</c:formatCode>
                <c:ptCount val="6"/>
                <c:pt idx="0">
                  <c:v>1900</c:v>
                </c:pt>
                <c:pt idx="1">
                  <c:v>1782</c:v>
                </c:pt>
                <c:pt idx="2">
                  <c:v>1728</c:v>
                </c:pt>
                <c:pt idx="3">
                  <c:v>1974</c:v>
                </c:pt>
                <c:pt idx="4">
                  <c:v>1674</c:v>
                </c:pt>
                <c:pt idx="5" formatCode="0">
                  <c:v>1658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8E-40A6-B3EE-CFCDF2E44983}"/>
            </c:ext>
          </c:extLst>
        </c:ser>
        <c:ser>
          <c:idx val="10"/>
          <c:order val="10"/>
          <c:tx>
            <c:strRef>
              <c:f>'Saņ., Izsk., Uzkr.'!$B$13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Uzkr.'!$K$13:$Q$13</c:f>
              <c:numCache>
                <c:formatCode>General</c:formatCode>
                <c:ptCount val="6"/>
                <c:pt idx="0">
                  <c:v>15147</c:v>
                </c:pt>
                <c:pt idx="1">
                  <c:v>13087</c:v>
                </c:pt>
                <c:pt idx="2">
                  <c:v>13446</c:v>
                </c:pt>
                <c:pt idx="3">
                  <c:v>12531</c:v>
                </c:pt>
                <c:pt idx="4">
                  <c:v>12014</c:v>
                </c:pt>
                <c:pt idx="5" formatCode="0">
                  <c:v>11856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8E-40A6-B3EE-CFCDF2E44983}"/>
            </c:ext>
          </c:extLst>
        </c:ser>
        <c:ser>
          <c:idx val="11"/>
          <c:order val="11"/>
          <c:tx>
            <c:strRef>
              <c:f>'Saņ., Izsk., Uzkr.'!$B$14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Uzkr.'!$K$14:$Q$14</c:f>
              <c:numCache>
                <c:formatCode>General</c:formatCode>
                <c:ptCount val="6"/>
                <c:pt idx="0">
                  <c:v>5642</c:v>
                </c:pt>
                <c:pt idx="1">
                  <c:v>5234</c:v>
                </c:pt>
                <c:pt idx="2">
                  <c:v>4322</c:v>
                </c:pt>
                <c:pt idx="3">
                  <c:v>4287</c:v>
                </c:pt>
                <c:pt idx="4">
                  <c:v>3985</c:v>
                </c:pt>
                <c:pt idx="5" formatCode="0">
                  <c:v>4069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E8E-40A6-B3EE-CFCDF2E44983}"/>
            </c:ext>
          </c:extLst>
        </c:ser>
        <c:ser>
          <c:idx val="12"/>
          <c:order val="12"/>
          <c:tx>
            <c:strRef>
              <c:f>'Saņ., Izsk., Uzkr.'!$B$15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Uzkr.'!$K$15:$Q$15</c:f>
              <c:numCache>
                <c:formatCode>General</c:formatCode>
                <c:ptCount val="6"/>
                <c:pt idx="0">
                  <c:v>5057</c:v>
                </c:pt>
                <c:pt idx="1">
                  <c:v>4526</c:v>
                </c:pt>
                <c:pt idx="2">
                  <c:v>4264</c:v>
                </c:pt>
                <c:pt idx="3">
                  <c:v>4050</c:v>
                </c:pt>
                <c:pt idx="4">
                  <c:v>4188</c:v>
                </c:pt>
                <c:pt idx="5" formatCode="0">
                  <c:v>4508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E8E-40A6-B3EE-CFCDF2E44983}"/>
            </c:ext>
          </c:extLst>
        </c:ser>
        <c:ser>
          <c:idx val="13"/>
          <c:order val="13"/>
          <c:tx>
            <c:strRef>
              <c:f>'Saņ., Izsk., Uzkr.'!$B$16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Uzkr.'!$K$16:$Q$16</c:f>
              <c:numCache>
                <c:formatCode>General</c:formatCode>
                <c:ptCount val="6"/>
                <c:pt idx="0">
                  <c:v>5382</c:v>
                </c:pt>
                <c:pt idx="1">
                  <c:v>4975</c:v>
                </c:pt>
                <c:pt idx="2">
                  <c:v>4120</c:v>
                </c:pt>
                <c:pt idx="3">
                  <c:v>4154</c:v>
                </c:pt>
                <c:pt idx="4">
                  <c:v>4051</c:v>
                </c:pt>
                <c:pt idx="5" formatCode="0">
                  <c:v>4260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E8E-40A6-B3EE-CFCDF2E44983}"/>
            </c:ext>
          </c:extLst>
        </c:ser>
        <c:ser>
          <c:idx val="14"/>
          <c:order val="14"/>
          <c:tx>
            <c:strRef>
              <c:f>'Saņ., Izsk., Uzkr.'!$B$17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Uzkr.'!$K$17:$Q$17</c:f>
              <c:numCache>
                <c:formatCode>General</c:formatCode>
                <c:ptCount val="6"/>
                <c:pt idx="0">
                  <c:v>4449</c:v>
                </c:pt>
                <c:pt idx="1">
                  <c:v>4061</c:v>
                </c:pt>
                <c:pt idx="2">
                  <c:v>3592</c:v>
                </c:pt>
                <c:pt idx="3">
                  <c:v>3335</c:v>
                </c:pt>
                <c:pt idx="4">
                  <c:v>3062</c:v>
                </c:pt>
                <c:pt idx="5" formatCode="0">
                  <c:v>3270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E8E-40A6-B3EE-CFCDF2E44983}"/>
            </c:ext>
          </c:extLst>
        </c:ser>
        <c:ser>
          <c:idx val="15"/>
          <c:order val="15"/>
          <c:tx>
            <c:strRef>
              <c:f>'Saņ., Izsk., Uzkr.'!$B$18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Uzkr.'!$K$18:$Q$18</c:f>
              <c:numCache>
                <c:formatCode>General</c:formatCode>
                <c:ptCount val="6"/>
                <c:pt idx="0">
                  <c:v>7169</c:v>
                </c:pt>
                <c:pt idx="1">
                  <c:v>6815</c:v>
                </c:pt>
                <c:pt idx="2">
                  <c:v>6232</c:v>
                </c:pt>
                <c:pt idx="3">
                  <c:v>5327</c:v>
                </c:pt>
                <c:pt idx="4">
                  <c:v>5571</c:v>
                </c:pt>
                <c:pt idx="5" formatCode="0">
                  <c:v>6174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E8E-40A6-B3EE-CFCDF2E44983}"/>
            </c:ext>
          </c:extLst>
        </c:ser>
        <c:ser>
          <c:idx val="16"/>
          <c:order val="16"/>
          <c:tx>
            <c:strRef>
              <c:f>'Saņ., Izsk., Uzkr.'!$B$19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Uzkr.'!$K$19:$Q$19</c:f>
              <c:numCache>
                <c:formatCode>General</c:formatCode>
                <c:ptCount val="6"/>
                <c:pt idx="2">
                  <c:v>193</c:v>
                </c:pt>
                <c:pt idx="3">
                  <c:v>353</c:v>
                </c:pt>
                <c:pt idx="4">
                  <c:v>380</c:v>
                </c:pt>
                <c:pt idx="5" formatCode="0">
                  <c:v>384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E8E-40A6-B3EE-CFCDF2E4498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Uzkr.'!$K$3:$Q$3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 formatCode="0">
                        <c:v>592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DE8E-40A6-B3EE-CFCDF2E44983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Uzkr.'!$K$4:$Q$4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 formatCode="0">
                        <c:v>881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DE8E-40A6-B3EE-CFCDF2E44983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Uzkr.'!$K$5:$Q$5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 formatCode="0">
                        <c:v>532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DE8E-40A6-B3EE-CFCDF2E44983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Uzkr.'!$K$6:$Q$6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 formatCode="0">
                        <c:v>830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DE8E-40A6-B3EE-CFCDF2E44983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Uzkr.'!$K$7:$Q$7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 formatCode="0">
                        <c:v>3020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DE8E-40A6-B3EE-CFCDF2E44983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Uzkr.'!$K$8:$Q$8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 formatCode="0">
                        <c:v>430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DE8E-40A6-B3EE-CFCDF2E44983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Uzkr.'!$K$9:$Q$9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 formatCode="0">
                        <c:v>486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DE8E-40A6-B3EE-CFCDF2E44983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Uzkr.'!$K$10:$Q$10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 formatCode="0">
                        <c:v>401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DE8E-40A6-B3EE-CFCDF2E44983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Uzkr.'!$K$11:$Q$11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 formatCode="0">
                        <c:v>599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DE8E-40A6-B3EE-CFCDF2E44983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 uz 1T'!$F$57</c:f>
          <c:strCache>
            <c:ptCount val="1"/>
            <c:pt idx="0">
              <c:v>Izskatītās lietas uz 1 tiesnesi (1.inst.)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'Saņ., Izsk., Uzkr. uz 1T'!$B$12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1T'!$K$12:$Q$12</c:f>
              <c:numCache>
                <c:formatCode>0.0</c:formatCode>
                <c:ptCount val="6"/>
                <c:pt idx="0">
                  <c:v>51.351351351351354</c:v>
                </c:pt>
                <c:pt idx="1">
                  <c:v>45.692307692307693</c:v>
                </c:pt>
                <c:pt idx="2">
                  <c:v>43.2</c:v>
                </c:pt>
                <c:pt idx="3">
                  <c:v>51.94736842105263</c:v>
                </c:pt>
                <c:pt idx="4">
                  <c:v>42.92307692307692</c:v>
                </c:pt>
                <c:pt idx="5">
                  <c:v>44.810810810810814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D7-42A1-8179-CB1E91867D80}"/>
            </c:ext>
          </c:extLst>
        </c:ser>
        <c:ser>
          <c:idx val="10"/>
          <c:order val="10"/>
          <c:tx>
            <c:strRef>
              <c:f>'Saņ., Izsk., Uzkr. uz 1T'!$B$13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1T'!$K$13:$Q$13</c:f>
              <c:numCache>
                <c:formatCode>0.0</c:formatCode>
                <c:ptCount val="6"/>
                <c:pt idx="0">
                  <c:v>156.15463917525773</c:v>
                </c:pt>
                <c:pt idx="1">
                  <c:v>132.1919191919192</c:v>
                </c:pt>
                <c:pt idx="2">
                  <c:v>141.53684210526316</c:v>
                </c:pt>
                <c:pt idx="3">
                  <c:v>133.30851063829786</c:v>
                </c:pt>
                <c:pt idx="4">
                  <c:v>129.18279569892474</c:v>
                </c:pt>
                <c:pt idx="5">
                  <c:v>128.86956521739131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D7-42A1-8179-CB1E91867D80}"/>
            </c:ext>
          </c:extLst>
        </c:ser>
        <c:ser>
          <c:idx val="11"/>
          <c:order val="11"/>
          <c:tx>
            <c:strRef>
              <c:f>'Saņ., Izsk., Uzkr. uz 1T'!$B$14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1T'!$K$14:$Q$14</c:f>
              <c:numCache>
                <c:formatCode>0.0</c:formatCode>
                <c:ptCount val="6"/>
                <c:pt idx="0">
                  <c:v>194.55172413793105</c:v>
                </c:pt>
                <c:pt idx="1">
                  <c:v>174.46666666666667</c:v>
                </c:pt>
                <c:pt idx="2">
                  <c:v>149.0344827586207</c:v>
                </c:pt>
                <c:pt idx="3">
                  <c:v>142.9</c:v>
                </c:pt>
                <c:pt idx="4">
                  <c:v>128.54838709677421</c:v>
                </c:pt>
                <c:pt idx="5">
                  <c:v>135.63333333333333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5D7-42A1-8179-CB1E91867D80}"/>
            </c:ext>
          </c:extLst>
        </c:ser>
        <c:ser>
          <c:idx val="12"/>
          <c:order val="12"/>
          <c:tx>
            <c:strRef>
              <c:f>'Saņ., Izsk., Uzkr. uz 1T'!$B$15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1T'!$K$15:$Q$15</c:f>
              <c:numCache>
                <c:formatCode>0.0</c:formatCode>
                <c:ptCount val="6"/>
                <c:pt idx="0">
                  <c:v>148.73529411764707</c:v>
                </c:pt>
                <c:pt idx="1">
                  <c:v>137.15151515151516</c:v>
                </c:pt>
                <c:pt idx="2">
                  <c:v>137.54838709677421</c:v>
                </c:pt>
                <c:pt idx="3">
                  <c:v>130.64516129032259</c:v>
                </c:pt>
                <c:pt idx="4">
                  <c:v>139.6</c:v>
                </c:pt>
                <c:pt idx="5">
                  <c:v>155.44827586206895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5D7-42A1-8179-CB1E91867D80}"/>
            </c:ext>
          </c:extLst>
        </c:ser>
        <c:ser>
          <c:idx val="13"/>
          <c:order val="13"/>
          <c:tx>
            <c:strRef>
              <c:f>'Saņ., Izsk., Uzkr. uz 1T'!$B$16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1T'!$K$16:$Q$16</c:f>
              <c:numCache>
                <c:formatCode>0.0</c:formatCode>
                <c:ptCount val="6"/>
                <c:pt idx="0">
                  <c:v>158.29411764705881</c:v>
                </c:pt>
                <c:pt idx="1">
                  <c:v>146.3235294117647</c:v>
                </c:pt>
                <c:pt idx="2">
                  <c:v>124.84848484848484</c:v>
                </c:pt>
                <c:pt idx="3">
                  <c:v>138.46666666666667</c:v>
                </c:pt>
                <c:pt idx="4">
                  <c:v>139.68965517241378</c:v>
                </c:pt>
                <c:pt idx="5">
                  <c:v>152.14285714285714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5D7-42A1-8179-CB1E91867D80}"/>
            </c:ext>
          </c:extLst>
        </c:ser>
        <c:ser>
          <c:idx val="14"/>
          <c:order val="14"/>
          <c:tx>
            <c:strRef>
              <c:f>'Saņ., Izsk., Uzkr. uz 1T'!$B$17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1T'!$K$17:$Q$17</c:f>
              <c:numCache>
                <c:formatCode>0.0</c:formatCode>
                <c:ptCount val="6"/>
                <c:pt idx="0">
                  <c:v>158.89285714285714</c:v>
                </c:pt>
                <c:pt idx="1">
                  <c:v>140.0344827586207</c:v>
                </c:pt>
                <c:pt idx="2">
                  <c:v>133.03703703703704</c:v>
                </c:pt>
                <c:pt idx="3">
                  <c:v>128.26923076923077</c:v>
                </c:pt>
                <c:pt idx="4">
                  <c:v>122.48</c:v>
                </c:pt>
                <c:pt idx="5">
                  <c:v>142.17391304347825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5D7-42A1-8179-CB1E91867D80}"/>
            </c:ext>
          </c:extLst>
        </c:ser>
        <c:ser>
          <c:idx val="15"/>
          <c:order val="15"/>
          <c:tx>
            <c:strRef>
              <c:f>'Saņ., Izsk., Uzkr. uz 1T'!$B$18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1T'!$K$18:$Q$18</c:f>
              <c:numCache>
                <c:formatCode>0.0</c:formatCode>
                <c:ptCount val="6"/>
                <c:pt idx="0">
                  <c:v>146.30612244897958</c:v>
                </c:pt>
                <c:pt idx="1">
                  <c:v>139.08163265306123</c:v>
                </c:pt>
                <c:pt idx="2">
                  <c:v>129.83333333333334</c:v>
                </c:pt>
                <c:pt idx="3">
                  <c:v>113.34042553191489</c:v>
                </c:pt>
                <c:pt idx="4">
                  <c:v>123.8</c:v>
                </c:pt>
                <c:pt idx="5">
                  <c:v>147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5D7-42A1-8179-CB1E91867D80}"/>
            </c:ext>
          </c:extLst>
        </c:ser>
        <c:ser>
          <c:idx val="16"/>
          <c:order val="16"/>
          <c:tx>
            <c:strRef>
              <c:f>'Saņ., Izsk., Uzkr. uz 1T'!$B$19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1T'!$K$19:$Q$19</c:f>
              <c:numCache>
                <c:formatCode>General</c:formatCode>
                <c:ptCount val="6"/>
                <c:pt idx="2" formatCode="0.0">
                  <c:v>21.444444444444443</c:v>
                </c:pt>
                <c:pt idx="3" formatCode="0.0">
                  <c:v>35.299999999999997</c:v>
                </c:pt>
                <c:pt idx="4" formatCode="0.0">
                  <c:v>38</c:v>
                </c:pt>
                <c:pt idx="5" formatCode="0.0">
                  <c:v>38.4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5D7-42A1-8179-CB1E91867D8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 uz 1T'!$B$3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1T'!$K$3:$Q$3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C5D7-42A1-8179-CB1E91867D8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1T'!$K$4:$Q$4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C5D7-42A1-8179-CB1E91867D80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1T'!$K$5:$Q$5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C5D7-42A1-8179-CB1E91867D80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1T'!$K$6:$Q$6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5D7-42A1-8179-CB1E91867D80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1T'!$K$7:$Q$7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C5D7-42A1-8179-CB1E91867D80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1T'!$K$8:$Q$8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5D7-42A1-8179-CB1E91867D80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1T'!$K$9:$Q$9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C5D7-42A1-8179-CB1E91867D80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1T'!$K$10:$Q$10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C5D7-42A1-8179-CB1E91867D80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1T'!$K$11:$Q$11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C5D7-42A1-8179-CB1E91867D80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Uzkr.'!$F$56</c:f>
          <c:strCache>
            <c:ptCount val="1"/>
            <c:pt idx="0">
              <c:v>Izskatītās lietas (apelācija)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8035918416607495E-2"/>
          <c:y val="0.1067157015667652"/>
          <c:w val="0.85337871475644067"/>
          <c:h val="0.82653802141776656"/>
        </c:manualLayout>
      </c:layout>
      <c:lineChart>
        <c:grouping val="standard"/>
        <c:varyColors val="0"/>
        <c:ser>
          <c:idx val="3"/>
          <c:order val="3"/>
          <c:tx>
            <c:strRef>
              <c:f>'Saņ., Izsk., Uzkr.'!$B$6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Uzkr.'!$K$6:$Q$6</c:f>
              <c:numCache>
                <c:formatCode>General</c:formatCode>
                <c:ptCount val="6"/>
                <c:pt idx="0">
                  <c:v>997</c:v>
                </c:pt>
                <c:pt idx="1">
                  <c:v>1091</c:v>
                </c:pt>
                <c:pt idx="2">
                  <c:v>879</c:v>
                </c:pt>
                <c:pt idx="3">
                  <c:v>916</c:v>
                </c:pt>
                <c:pt idx="4">
                  <c:v>773</c:v>
                </c:pt>
                <c:pt idx="5" formatCode="0">
                  <c:v>830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DC-413C-A18F-0CCC461679E5}"/>
            </c:ext>
          </c:extLst>
        </c:ser>
        <c:ser>
          <c:idx val="4"/>
          <c:order val="4"/>
          <c:tx>
            <c:strRef>
              <c:f>'Saņ., Izsk., Uzkr.'!$B$7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Uzkr.'!$K$7:$Q$7</c:f>
              <c:numCache>
                <c:formatCode>General</c:formatCode>
                <c:ptCount val="6"/>
                <c:pt idx="0">
                  <c:v>4187</c:v>
                </c:pt>
                <c:pt idx="1">
                  <c:v>4082</c:v>
                </c:pt>
                <c:pt idx="2">
                  <c:v>3768</c:v>
                </c:pt>
                <c:pt idx="3">
                  <c:v>3540</c:v>
                </c:pt>
                <c:pt idx="4">
                  <c:v>3244</c:v>
                </c:pt>
                <c:pt idx="5" formatCode="0">
                  <c:v>3020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DC-413C-A18F-0CCC461679E5}"/>
            </c:ext>
          </c:extLst>
        </c:ser>
        <c:ser>
          <c:idx val="5"/>
          <c:order val="5"/>
          <c:tx>
            <c:strRef>
              <c:f>'Saņ., Izsk., Uzkr.'!$B$8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Uzkr.'!$K$8:$Q$8</c:f>
              <c:numCache>
                <c:formatCode>General</c:formatCode>
                <c:ptCount val="6"/>
                <c:pt idx="0">
                  <c:v>663</c:v>
                </c:pt>
                <c:pt idx="1">
                  <c:v>571</c:v>
                </c:pt>
                <c:pt idx="2">
                  <c:v>512</c:v>
                </c:pt>
                <c:pt idx="3">
                  <c:v>456</c:v>
                </c:pt>
                <c:pt idx="4">
                  <c:v>420</c:v>
                </c:pt>
                <c:pt idx="5" formatCode="0">
                  <c:v>430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8DC-413C-A18F-0CCC461679E5}"/>
            </c:ext>
          </c:extLst>
        </c:ser>
        <c:ser>
          <c:idx val="6"/>
          <c:order val="6"/>
          <c:tx>
            <c:strRef>
              <c:f>'Saņ., Izsk., Uzkr.'!$B$9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Uzkr.'!$K$9:$Q$9</c:f>
              <c:numCache>
                <c:formatCode>General</c:formatCode>
                <c:ptCount val="6"/>
                <c:pt idx="0">
                  <c:v>572</c:v>
                </c:pt>
                <c:pt idx="1">
                  <c:v>549</c:v>
                </c:pt>
                <c:pt idx="2">
                  <c:v>515</c:v>
                </c:pt>
                <c:pt idx="3">
                  <c:v>463</c:v>
                </c:pt>
                <c:pt idx="4">
                  <c:v>511</c:v>
                </c:pt>
                <c:pt idx="5" formatCode="0">
                  <c:v>486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8DC-413C-A18F-0CCC461679E5}"/>
            </c:ext>
          </c:extLst>
        </c:ser>
        <c:ser>
          <c:idx val="7"/>
          <c:order val="7"/>
          <c:tx>
            <c:strRef>
              <c:f>'Saņ., Izsk., Uzkr.'!$B$10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Uzkr.'!$K$10:$Q$10</c:f>
              <c:numCache>
                <c:formatCode>General</c:formatCode>
                <c:ptCount val="6"/>
                <c:pt idx="0">
                  <c:v>497</c:v>
                </c:pt>
                <c:pt idx="1">
                  <c:v>550</c:v>
                </c:pt>
                <c:pt idx="2">
                  <c:v>455</c:v>
                </c:pt>
                <c:pt idx="3">
                  <c:v>427</c:v>
                </c:pt>
                <c:pt idx="4">
                  <c:v>416</c:v>
                </c:pt>
                <c:pt idx="5" formatCode="0">
                  <c:v>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8DC-413C-A18F-0CCC461679E5}"/>
            </c:ext>
          </c:extLst>
        </c:ser>
        <c:ser>
          <c:idx val="8"/>
          <c:order val="8"/>
          <c:tx>
            <c:strRef>
              <c:f>'Saņ., Izsk., Uzkr.'!$B$11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Uzkr.'!$K$11:$Q$11</c:f>
              <c:numCache>
                <c:formatCode>General</c:formatCode>
                <c:ptCount val="6"/>
                <c:pt idx="0">
                  <c:v>817</c:v>
                </c:pt>
                <c:pt idx="1">
                  <c:v>851</c:v>
                </c:pt>
                <c:pt idx="2">
                  <c:v>812</c:v>
                </c:pt>
                <c:pt idx="3">
                  <c:v>675</c:v>
                </c:pt>
                <c:pt idx="4">
                  <c:v>634</c:v>
                </c:pt>
                <c:pt idx="5" formatCode="0">
                  <c:v>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8DC-413C-A18F-0CCC461679E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Uzkr.'!$K$3:$Q$3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951</c:v>
                      </c:pt>
                      <c:pt idx="1">
                        <c:v>940</c:v>
                      </c:pt>
                      <c:pt idx="2">
                        <c:v>851</c:v>
                      </c:pt>
                      <c:pt idx="3">
                        <c:v>736</c:v>
                      </c:pt>
                      <c:pt idx="4">
                        <c:v>685</c:v>
                      </c:pt>
                      <c:pt idx="5" formatCode="0">
                        <c:v>592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78DC-413C-A18F-0CCC461679E5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Uzkr.'!$K$4:$Q$4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1208</c:v>
                      </c:pt>
                      <c:pt idx="1">
                        <c:v>1355</c:v>
                      </c:pt>
                      <c:pt idx="2">
                        <c:v>1088</c:v>
                      </c:pt>
                      <c:pt idx="3">
                        <c:v>973</c:v>
                      </c:pt>
                      <c:pt idx="4">
                        <c:v>1010</c:v>
                      </c:pt>
                      <c:pt idx="5" formatCode="0">
                        <c:v>881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78DC-413C-A18F-0CCC461679E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Uzkr.'!$K$5:$Q$5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783</c:v>
                      </c:pt>
                      <c:pt idx="1">
                        <c:v>650</c:v>
                      </c:pt>
                      <c:pt idx="2">
                        <c:v>604</c:v>
                      </c:pt>
                      <c:pt idx="3">
                        <c:v>633</c:v>
                      </c:pt>
                      <c:pt idx="4">
                        <c:v>518</c:v>
                      </c:pt>
                      <c:pt idx="5" formatCode="0">
                        <c:v>532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78DC-413C-A18F-0CCC461679E5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Uzkr.'!$K$12:$Q$12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 formatCode="0">
                        <c:v>1658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78DC-413C-A18F-0CCC461679E5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Uzkr.'!$K$13:$Q$13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 formatCode="0">
                        <c:v>11856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78DC-413C-A18F-0CCC461679E5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Uzkr.'!$K$14:$Q$14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 formatCode="0">
                        <c:v>4069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78DC-413C-A18F-0CCC461679E5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Uzkr.'!$K$15:$Q$15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 formatCode="0">
                        <c:v>4508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78DC-413C-A18F-0CCC461679E5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Uzkr.'!$K$16:$Q$16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 formatCode="0">
                        <c:v>4260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78DC-413C-A18F-0CCC461679E5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Uzkr.'!$K$17:$Q$17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 formatCode="0">
                        <c:v>3270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78DC-413C-A18F-0CCC461679E5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Uzkr.'!$K$18:$Q$18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 formatCode="0">
                        <c:v>6174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78DC-413C-A18F-0CCC461679E5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Uzkr.'!$K$19:$Q$19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 formatCode="0">
                        <c:v>384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78DC-413C-A18F-0CCC461679E5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800" b="1" dirty="0"/>
              <a:t>Izdienas struktūra (g)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Tiesneši!$U$50:$U$58</c:f>
              <c:strCache>
                <c:ptCount val="9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40+</c:v>
                </c:pt>
              </c:strCache>
            </c:strRef>
          </c:cat>
          <c:val>
            <c:numRef>
              <c:f>Tiesneši!$T$50:$T$58</c:f>
              <c:numCache>
                <c:formatCode>0</c:formatCode>
                <c:ptCount val="9"/>
                <c:pt idx="0">
                  <c:v>56</c:v>
                </c:pt>
                <c:pt idx="1">
                  <c:v>39</c:v>
                </c:pt>
                <c:pt idx="2">
                  <c:v>68</c:v>
                </c:pt>
                <c:pt idx="3">
                  <c:v>154</c:v>
                </c:pt>
                <c:pt idx="4">
                  <c:v>55</c:v>
                </c:pt>
                <c:pt idx="5">
                  <c:v>87</c:v>
                </c:pt>
                <c:pt idx="6">
                  <c:v>40</c:v>
                </c:pt>
                <c:pt idx="7">
                  <c:v>11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C6-4ED7-99A0-D872F917C58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7"/>
        <c:overlap val="-27"/>
        <c:axId val="1240408656"/>
        <c:axId val="1240409136"/>
      </c:barChart>
      <c:catAx>
        <c:axId val="124040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40409136"/>
        <c:crosses val="autoZero"/>
        <c:auto val="1"/>
        <c:lblAlgn val="ctr"/>
        <c:lblOffset val="100"/>
        <c:noMultiLvlLbl val="0"/>
      </c:catAx>
      <c:valAx>
        <c:axId val="124040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40408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 uz 1T'!$F$56</c:f>
          <c:strCache>
            <c:ptCount val="1"/>
            <c:pt idx="0">
              <c:v>Izskatītās lietas uz 1 tiesnesi (apelācija)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8035918416607495E-2"/>
          <c:y val="0.1067157015667652"/>
          <c:w val="0.85337871475644067"/>
          <c:h val="0.82653802141776656"/>
        </c:manualLayout>
      </c:layout>
      <c:lineChart>
        <c:grouping val="standard"/>
        <c:varyColors val="0"/>
        <c:ser>
          <c:idx val="3"/>
          <c:order val="3"/>
          <c:tx>
            <c:strRef>
              <c:f>'Saņ., Izsk., Uzkr. uz 1T'!$B$6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1T'!$K$6:$Q$6</c:f>
              <c:numCache>
                <c:formatCode>0.0</c:formatCode>
                <c:ptCount val="6"/>
                <c:pt idx="0">
                  <c:v>45.31818181818182</c:v>
                </c:pt>
                <c:pt idx="1">
                  <c:v>49.590909090909093</c:v>
                </c:pt>
                <c:pt idx="2">
                  <c:v>46.263157894736842</c:v>
                </c:pt>
                <c:pt idx="3">
                  <c:v>48.210526315789473</c:v>
                </c:pt>
                <c:pt idx="4">
                  <c:v>40.684210526315788</c:v>
                </c:pt>
                <c:pt idx="5">
                  <c:v>41.5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A1-4AAB-A632-9266DABECECE}"/>
            </c:ext>
          </c:extLst>
        </c:ser>
        <c:ser>
          <c:idx val="4"/>
          <c:order val="4"/>
          <c:tx>
            <c:strRef>
              <c:f>'Saņ., Izsk., Uzkr. uz 1T'!$B$7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1T'!$K$7:$Q$7</c:f>
              <c:numCache>
                <c:formatCode>0.0</c:formatCode>
                <c:ptCount val="6"/>
                <c:pt idx="0">
                  <c:v>68.639344262295083</c:v>
                </c:pt>
                <c:pt idx="1">
                  <c:v>72.892857142857139</c:v>
                </c:pt>
                <c:pt idx="2">
                  <c:v>66.10526315789474</c:v>
                </c:pt>
                <c:pt idx="3">
                  <c:v>62.10526315789474</c:v>
                </c:pt>
                <c:pt idx="4">
                  <c:v>56.912280701754383</c:v>
                </c:pt>
                <c:pt idx="5">
                  <c:v>52.982456140350877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A1-4AAB-A632-9266DABECECE}"/>
            </c:ext>
          </c:extLst>
        </c:ser>
        <c:ser>
          <c:idx val="5"/>
          <c:order val="5"/>
          <c:tx>
            <c:strRef>
              <c:f>'Saņ., Izsk., Uzkr. uz 1T'!$B$8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1T'!$K$8:$Q$8</c:f>
              <c:numCache>
                <c:formatCode>0.0</c:formatCode>
                <c:ptCount val="6"/>
                <c:pt idx="0">
                  <c:v>51</c:v>
                </c:pt>
                <c:pt idx="1">
                  <c:v>43.92307692307692</c:v>
                </c:pt>
                <c:pt idx="2">
                  <c:v>39.384615384615387</c:v>
                </c:pt>
                <c:pt idx="3">
                  <c:v>38</c:v>
                </c:pt>
                <c:pt idx="4">
                  <c:v>38.18181818181818</c:v>
                </c:pt>
                <c:pt idx="5">
                  <c:v>35.833333333333336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A1-4AAB-A632-9266DABECECE}"/>
            </c:ext>
          </c:extLst>
        </c:ser>
        <c:ser>
          <c:idx val="6"/>
          <c:order val="6"/>
          <c:tx>
            <c:strRef>
              <c:f>'Saņ., Izsk., Uzkr. uz 1T'!$B$9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1T'!$K$9:$Q$9</c:f>
              <c:numCache>
                <c:formatCode>0.0</c:formatCode>
                <c:ptCount val="6"/>
                <c:pt idx="0">
                  <c:v>44</c:v>
                </c:pt>
                <c:pt idx="1">
                  <c:v>42.230769230769234</c:v>
                </c:pt>
                <c:pt idx="2">
                  <c:v>39.615384615384613</c:v>
                </c:pt>
                <c:pt idx="3">
                  <c:v>35.615384615384613</c:v>
                </c:pt>
                <c:pt idx="4">
                  <c:v>39.307692307692307</c:v>
                </c:pt>
                <c:pt idx="5">
                  <c:v>37.384615384615387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FA1-4AAB-A632-9266DABECECE}"/>
            </c:ext>
          </c:extLst>
        </c:ser>
        <c:ser>
          <c:idx val="7"/>
          <c:order val="7"/>
          <c:tx>
            <c:strRef>
              <c:f>'Saņ., Izsk., Uzkr. uz 1T'!$B$10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1T'!$K$10:$Q$10</c:f>
              <c:numCache>
                <c:formatCode>0.0</c:formatCode>
                <c:ptCount val="6"/>
                <c:pt idx="0">
                  <c:v>38.230769230769234</c:v>
                </c:pt>
                <c:pt idx="1">
                  <c:v>42.307692307692307</c:v>
                </c:pt>
                <c:pt idx="2">
                  <c:v>35</c:v>
                </c:pt>
                <c:pt idx="3">
                  <c:v>35.583333333333336</c:v>
                </c:pt>
                <c:pt idx="4">
                  <c:v>34.666666666666664</c:v>
                </c:pt>
                <c:pt idx="5">
                  <c:v>33.416666666666664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FA1-4AAB-A632-9266DABECECE}"/>
            </c:ext>
          </c:extLst>
        </c:ser>
        <c:ser>
          <c:idx val="8"/>
          <c:order val="8"/>
          <c:tx>
            <c:strRef>
              <c:f>'Saņ., Izsk., Uzkr. uz 1T'!$B$11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1T'!$K$11:$Q$11</c:f>
              <c:numCache>
                <c:formatCode>0.0</c:formatCode>
                <c:ptCount val="6"/>
                <c:pt idx="0">
                  <c:v>54.466666666666669</c:v>
                </c:pt>
                <c:pt idx="1">
                  <c:v>56.733333333333334</c:v>
                </c:pt>
                <c:pt idx="2">
                  <c:v>58</c:v>
                </c:pt>
                <c:pt idx="3">
                  <c:v>48.214285714285715</c:v>
                </c:pt>
                <c:pt idx="4">
                  <c:v>45.285714285714285</c:v>
                </c:pt>
                <c:pt idx="5">
                  <c:v>39.93333333333333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FA1-4AAB-A632-9266DABECEC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 uz 1T'!$B$3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1T'!$K$3:$Q$3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86.454545454545453</c:v>
                      </c:pt>
                      <c:pt idx="1">
                        <c:v>85.454545454545453</c:v>
                      </c:pt>
                      <c:pt idx="2">
                        <c:v>65.461538461538467</c:v>
                      </c:pt>
                      <c:pt idx="3">
                        <c:v>66.909090909090907</c:v>
                      </c:pt>
                      <c:pt idx="4">
                        <c:v>57.083333333333336</c:v>
                      </c:pt>
                      <c:pt idx="5">
                        <c:v>53.81818181818182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6FA1-4AAB-A632-9266DABECECE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1T'!$K$4:$Q$4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75.5</c:v>
                      </c:pt>
                      <c:pt idx="1">
                        <c:v>96.785714285714292</c:v>
                      </c:pt>
                      <c:pt idx="2">
                        <c:v>77.714285714285708</c:v>
                      </c:pt>
                      <c:pt idx="3">
                        <c:v>74.84615384615384</c:v>
                      </c:pt>
                      <c:pt idx="4">
                        <c:v>72.142857142857139</c:v>
                      </c:pt>
                      <c:pt idx="5">
                        <c:v>62.928571428571431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FA1-4AAB-A632-9266DABECECE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1T'!$K$5:$Q$5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130.5</c:v>
                      </c:pt>
                      <c:pt idx="1">
                        <c:v>81.25</c:v>
                      </c:pt>
                      <c:pt idx="2">
                        <c:v>75.5</c:v>
                      </c:pt>
                      <c:pt idx="3">
                        <c:v>70.333333333333329</c:v>
                      </c:pt>
                      <c:pt idx="4">
                        <c:v>57.555555555555557</c:v>
                      </c:pt>
                      <c:pt idx="5">
                        <c:v>59.111111111111114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FA1-4AAB-A632-9266DABECECE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1T'!$K$12:$Q$12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FA1-4AAB-A632-9266DABECECE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1T'!$K$13:$Q$13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FA1-4AAB-A632-9266DABECECE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1T'!$K$14:$Q$14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FA1-4AAB-A632-9266DABECECE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1T'!$K$15:$Q$15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FA1-4AAB-A632-9266DABECECE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1T'!$K$16:$Q$16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FA1-4AAB-A632-9266DABECECE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1T'!$K$17:$Q$17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FA1-4AAB-A632-9266DABECECE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1T'!$K$18:$Q$18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FA1-4AAB-A632-9266DABECECE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1T'!$K$19:$Q$19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FA1-4AAB-A632-9266DABECECE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Uzkr.'!$F$55</c:f>
          <c:strCache>
            <c:ptCount val="1"/>
            <c:pt idx="0">
              <c:v>Izskatītās lietas (kasācija)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Uzkr.'!$B$3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Uzkr.'!$K$3:$Q$3</c:f>
              <c:numCache>
                <c:formatCode>General</c:formatCode>
                <c:ptCount val="6"/>
                <c:pt idx="0">
                  <c:v>951</c:v>
                </c:pt>
                <c:pt idx="1">
                  <c:v>940</c:v>
                </c:pt>
                <c:pt idx="2">
                  <c:v>851</c:v>
                </c:pt>
                <c:pt idx="3">
                  <c:v>736</c:v>
                </c:pt>
                <c:pt idx="4">
                  <c:v>685</c:v>
                </c:pt>
                <c:pt idx="5" formatCode="0">
                  <c:v>592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79-4D2D-8E59-44B080B8A34C}"/>
            </c:ext>
          </c:extLst>
        </c:ser>
        <c:ser>
          <c:idx val="1"/>
          <c:order val="1"/>
          <c:tx>
            <c:strRef>
              <c:f>'Saņ., Izsk., Uzkr.'!$B$4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Uzkr.'!$K$4:$Q$4</c:f>
              <c:numCache>
                <c:formatCode>General</c:formatCode>
                <c:ptCount val="6"/>
                <c:pt idx="0">
                  <c:v>1208</c:v>
                </c:pt>
                <c:pt idx="1">
                  <c:v>1355</c:v>
                </c:pt>
                <c:pt idx="2">
                  <c:v>1088</c:v>
                </c:pt>
                <c:pt idx="3">
                  <c:v>973</c:v>
                </c:pt>
                <c:pt idx="4">
                  <c:v>1010</c:v>
                </c:pt>
                <c:pt idx="5" formatCode="0">
                  <c:v>881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79-4D2D-8E59-44B080B8A34C}"/>
            </c:ext>
          </c:extLst>
        </c:ser>
        <c:ser>
          <c:idx val="2"/>
          <c:order val="2"/>
          <c:tx>
            <c:strRef>
              <c:f>'Saņ., Izsk., Uzkr.'!$B$5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Uzkr.'!$K$5:$Q$5</c:f>
              <c:numCache>
                <c:formatCode>General</c:formatCode>
                <c:ptCount val="6"/>
                <c:pt idx="0">
                  <c:v>783</c:v>
                </c:pt>
                <c:pt idx="1">
                  <c:v>650</c:v>
                </c:pt>
                <c:pt idx="2">
                  <c:v>604</c:v>
                </c:pt>
                <c:pt idx="3">
                  <c:v>633</c:v>
                </c:pt>
                <c:pt idx="4">
                  <c:v>518</c:v>
                </c:pt>
                <c:pt idx="5" formatCode="0">
                  <c:v>532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79-4D2D-8E59-44B080B8A34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'Saņ., Izsk., Uzkr.'!$B$6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Uzkr.'!$K$6:$Q$6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997</c:v>
                      </c:pt>
                      <c:pt idx="1">
                        <c:v>1091</c:v>
                      </c:pt>
                      <c:pt idx="2">
                        <c:v>879</c:v>
                      </c:pt>
                      <c:pt idx="3">
                        <c:v>916</c:v>
                      </c:pt>
                      <c:pt idx="4">
                        <c:v>773</c:v>
                      </c:pt>
                      <c:pt idx="5" formatCode="0">
                        <c:v>830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7979-4D2D-8E59-44B080B8A34C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Uzkr.'!$K$7:$Q$7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4187</c:v>
                      </c:pt>
                      <c:pt idx="1">
                        <c:v>4082</c:v>
                      </c:pt>
                      <c:pt idx="2">
                        <c:v>3768</c:v>
                      </c:pt>
                      <c:pt idx="3">
                        <c:v>3540</c:v>
                      </c:pt>
                      <c:pt idx="4">
                        <c:v>3244</c:v>
                      </c:pt>
                      <c:pt idx="5" formatCode="0">
                        <c:v>3020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7979-4D2D-8E59-44B080B8A34C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Uzkr.'!$K$8:$Q$8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663</c:v>
                      </c:pt>
                      <c:pt idx="1">
                        <c:v>571</c:v>
                      </c:pt>
                      <c:pt idx="2">
                        <c:v>512</c:v>
                      </c:pt>
                      <c:pt idx="3">
                        <c:v>456</c:v>
                      </c:pt>
                      <c:pt idx="4">
                        <c:v>420</c:v>
                      </c:pt>
                      <c:pt idx="5" formatCode="0">
                        <c:v>430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979-4D2D-8E59-44B080B8A34C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Uzkr.'!$K$9:$Q$9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572</c:v>
                      </c:pt>
                      <c:pt idx="1">
                        <c:v>549</c:v>
                      </c:pt>
                      <c:pt idx="2">
                        <c:v>515</c:v>
                      </c:pt>
                      <c:pt idx="3">
                        <c:v>463</c:v>
                      </c:pt>
                      <c:pt idx="4">
                        <c:v>511</c:v>
                      </c:pt>
                      <c:pt idx="5" formatCode="0">
                        <c:v>486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979-4D2D-8E59-44B080B8A34C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Uzkr.'!$K$10:$Q$10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497</c:v>
                      </c:pt>
                      <c:pt idx="1">
                        <c:v>550</c:v>
                      </c:pt>
                      <c:pt idx="2">
                        <c:v>455</c:v>
                      </c:pt>
                      <c:pt idx="3">
                        <c:v>427</c:v>
                      </c:pt>
                      <c:pt idx="4">
                        <c:v>416</c:v>
                      </c:pt>
                      <c:pt idx="5" formatCode="0">
                        <c:v>401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7979-4D2D-8E59-44B080B8A34C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Uzkr.'!$K$11:$Q$11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817</c:v>
                      </c:pt>
                      <c:pt idx="1">
                        <c:v>851</c:v>
                      </c:pt>
                      <c:pt idx="2">
                        <c:v>812</c:v>
                      </c:pt>
                      <c:pt idx="3">
                        <c:v>675</c:v>
                      </c:pt>
                      <c:pt idx="4">
                        <c:v>634</c:v>
                      </c:pt>
                      <c:pt idx="5" formatCode="0">
                        <c:v>599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7979-4D2D-8E59-44B080B8A34C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Uzkr.'!$K$12:$Q$12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1900</c:v>
                      </c:pt>
                      <c:pt idx="1">
                        <c:v>1782</c:v>
                      </c:pt>
                      <c:pt idx="2">
                        <c:v>1728</c:v>
                      </c:pt>
                      <c:pt idx="3">
                        <c:v>1974</c:v>
                      </c:pt>
                      <c:pt idx="4">
                        <c:v>1674</c:v>
                      </c:pt>
                      <c:pt idx="5" formatCode="0">
                        <c:v>1658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7979-4D2D-8E59-44B080B8A34C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Uzkr.'!$K$13:$Q$13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15147</c:v>
                      </c:pt>
                      <c:pt idx="1">
                        <c:v>13087</c:v>
                      </c:pt>
                      <c:pt idx="2">
                        <c:v>13446</c:v>
                      </c:pt>
                      <c:pt idx="3">
                        <c:v>12531</c:v>
                      </c:pt>
                      <c:pt idx="4">
                        <c:v>12014</c:v>
                      </c:pt>
                      <c:pt idx="5" formatCode="0">
                        <c:v>11856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7979-4D2D-8E59-44B080B8A34C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Uzkr.'!$K$14:$Q$14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5642</c:v>
                      </c:pt>
                      <c:pt idx="1">
                        <c:v>5234</c:v>
                      </c:pt>
                      <c:pt idx="2">
                        <c:v>4322</c:v>
                      </c:pt>
                      <c:pt idx="3">
                        <c:v>4287</c:v>
                      </c:pt>
                      <c:pt idx="4">
                        <c:v>3985</c:v>
                      </c:pt>
                      <c:pt idx="5" formatCode="0">
                        <c:v>4069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7979-4D2D-8E59-44B080B8A34C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Uzkr.'!$K$15:$Q$15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5057</c:v>
                      </c:pt>
                      <c:pt idx="1">
                        <c:v>4526</c:v>
                      </c:pt>
                      <c:pt idx="2">
                        <c:v>4264</c:v>
                      </c:pt>
                      <c:pt idx="3">
                        <c:v>4050</c:v>
                      </c:pt>
                      <c:pt idx="4">
                        <c:v>4188</c:v>
                      </c:pt>
                      <c:pt idx="5" formatCode="0">
                        <c:v>4508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7979-4D2D-8E59-44B080B8A34C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Uzkr.'!$K$16:$Q$16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5382</c:v>
                      </c:pt>
                      <c:pt idx="1">
                        <c:v>4975</c:v>
                      </c:pt>
                      <c:pt idx="2">
                        <c:v>4120</c:v>
                      </c:pt>
                      <c:pt idx="3">
                        <c:v>4154</c:v>
                      </c:pt>
                      <c:pt idx="4">
                        <c:v>4051</c:v>
                      </c:pt>
                      <c:pt idx="5" formatCode="0">
                        <c:v>4260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7979-4D2D-8E59-44B080B8A34C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Uzkr.'!$K$17:$Q$17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4449</c:v>
                      </c:pt>
                      <c:pt idx="1">
                        <c:v>4061</c:v>
                      </c:pt>
                      <c:pt idx="2">
                        <c:v>3592</c:v>
                      </c:pt>
                      <c:pt idx="3">
                        <c:v>3335</c:v>
                      </c:pt>
                      <c:pt idx="4">
                        <c:v>3062</c:v>
                      </c:pt>
                      <c:pt idx="5" formatCode="0">
                        <c:v>3270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7979-4D2D-8E59-44B080B8A34C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Uzkr.'!$K$18:$Q$18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7169</c:v>
                      </c:pt>
                      <c:pt idx="1">
                        <c:v>6815</c:v>
                      </c:pt>
                      <c:pt idx="2">
                        <c:v>6232</c:v>
                      </c:pt>
                      <c:pt idx="3">
                        <c:v>5327</c:v>
                      </c:pt>
                      <c:pt idx="4">
                        <c:v>5571</c:v>
                      </c:pt>
                      <c:pt idx="5" formatCode="0">
                        <c:v>6174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7979-4D2D-8E59-44B080B8A34C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Uzkr.'!$K$19:$Q$19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>
                        <c:v>193</c:v>
                      </c:pt>
                      <c:pt idx="3">
                        <c:v>353</c:v>
                      </c:pt>
                      <c:pt idx="4">
                        <c:v>380</c:v>
                      </c:pt>
                      <c:pt idx="5" formatCode="0">
                        <c:v>384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7979-4D2D-8E59-44B080B8A34C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 uz 1T'!$F$55</c:f>
          <c:strCache>
            <c:ptCount val="1"/>
            <c:pt idx="0">
              <c:v>Izskatītās lietas uz 1 tiesnesi (kasācija)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 uz 1T'!$B$3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1T'!$K$3:$Q$3</c:f>
              <c:numCache>
                <c:formatCode>0.0</c:formatCode>
                <c:ptCount val="6"/>
                <c:pt idx="0">
                  <c:v>86.454545454545453</c:v>
                </c:pt>
                <c:pt idx="1">
                  <c:v>85.454545454545453</c:v>
                </c:pt>
                <c:pt idx="2">
                  <c:v>65.461538461538467</c:v>
                </c:pt>
                <c:pt idx="3">
                  <c:v>66.909090909090907</c:v>
                </c:pt>
                <c:pt idx="4">
                  <c:v>57.083333333333336</c:v>
                </c:pt>
                <c:pt idx="5">
                  <c:v>53.81818181818182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F9-4E08-9D26-6F9FEDD1E5F6}"/>
            </c:ext>
          </c:extLst>
        </c:ser>
        <c:ser>
          <c:idx val="1"/>
          <c:order val="1"/>
          <c:tx>
            <c:strRef>
              <c:f>'Saņ., Izsk., Uzkr. uz 1T'!$B$4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1T'!$K$4:$Q$4</c:f>
              <c:numCache>
                <c:formatCode>0.0</c:formatCode>
                <c:ptCount val="6"/>
                <c:pt idx="0">
                  <c:v>75.5</c:v>
                </c:pt>
                <c:pt idx="1">
                  <c:v>96.785714285714292</c:v>
                </c:pt>
                <c:pt idx="2">
                  <c:v>77.714285714285708</c:v>
                </c:pt>
                <c:pt idx="3">
                  <c:v>74.84615384615384</c:v>
                </c:pt>
                <c:pt idx="4">
                  <c:v>72.142857142857139</c:v>
                </c:pt>
                <c:pt idx="5">
                  <c:v>62.928571428571431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F9-4E08-9D26-6F9FEDD1E5F6}"/>
            </c:ext>
          </c:extLst>
        </c:ser>
        <c:ser>
          <c:idx val="2"/>
          <c:order val="2"/>
          <c:tx>
            <c:strRef>
              <c:f>'Saņ., Izsk., Uzkr. uz 1T'!$B$5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1T'!$K$2:$Q$2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1T'!$K$5:$Q$5</c:f>
              <c:numCache>
                <c:formatCode>0.0</c:formatCode>
                <c:ptCount val="6"/>
                <c:pt idx="0">
                  <c:v>130.5</c:v>
                </c:pt>
                <c:pt idx="1">
                  <c:v>81.25</c:v>
                </c:pt>
                <c:pt idx="2">
                  <c:v>75.5</c:v>
                </c:pt>
                <c:pt idx="3">
                  <c:v>70.333333333333329</c:v>
                </c:pt>
                <c:pt idx="4">
                  <c:v>57.555555555555557</c:v>
                </c:pt>
                <c:pt idx="5">
                  <c:v>59.111111111111114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F9-4E08-9D26-6F9FEDD1E5F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'Saņ., Izsk., Uzkr. uz 1T'!$B$6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1T'!$K$6:$Q$6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45.31818181818182</c:v>
                      </c:pt>
                      <c:pt idx="1">
                        <c:v>49.590909090909093</c:v>
                      </c:pt>
                      <c:pt idx="2">
                        <c:v>46.263157894736842</c:v>
                      </c:pt>
                      <c:pt idx="3">
                        <c:v>48.210526315789473</c:v>
                      </c:pt>
                      <c:pt idx="4">
                        <c:v>40.684210526315788</c:v>
                      </c:pt>
                      <c:pt idx="5">
                        <c:v>41.5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3AF9-4E08-9D26-6F9FEDD1E5F6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1T'!$K$7:$Q$7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68.639344262295083</c:v>
                      </c:pt>
                      <c:pt idx="1">
                        <c:v>72.892857142857139</c:v>
                      </c:pt>
                      <c:pt idx="2">
                        <c:v>66.10526315789474</c:v>
                      </c:pt>
                      <c:pt idx="3">
                        <c:v>62.10526315789474</c:v>
                      </c:pt>
                      <c:pt idx="4">
                        <c:v>56.912280701754383</c:v>
                      </c:pt>
                      <c:pt idx="5">
                        <c:v>52.982456140350877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AF9-4E08-9D26-6F9FEDD1E5F6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1T'!$K$8:$Q$8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51</c:v>
                      </c:pt>
                      <c:pt idx="1">
                        <c:v>43.92307692307692</c:v>
                      </c:pt>
                      <c:pt idx="2">
                        <c:v>39.384615384615387</c:v>
                      </c:pt>
                      <c:pt idx="3">
                        <c:v>38</c:v>
                      </c:pt>
                      <c:pt idx="4">
                        <c:v>38.18181818181818</c:v>
                      </c:pt>
                      <c:pt idx="5">
                        <c:v>35.833333333333336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AF9-4E08-9D26-6F9FEDD1E5F6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1T'!$K$9:$Q$9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44</c:v>
                      </c:pt>
                      <c:pt idx="1">
                        <c:v>42.230769230769234</c:v>
                      </c:pt>
                      <c:pt idx="2">
                        <c:v>39.615384615384613</c:v>
                      </c:pt>
                      <c:pt idx="3">
                        <c:v>35.615384615384613</c:v>
                      </c:pt>
                      <c:pt idx="4">
                        <c:v>39.307692307692307</c:v>
                      </c:pt>
                      <c:pt idx="5">
                        <c:v>37.384615384615387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AF9-4E08-9D26-6F9FEDD1E5F6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1T'!$K$10:$Q$10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38.230769230769234</c:v>
                      </c:pt>
                      <c:pt idx="1">
                        <c:v>42.307692307692307</c:v>
                      </c:pt>
                      <c:pt idx="2">
                        <c:v>35</c:v>
                      </c:pt>
                      <c:pt idx="3">
                        <c:v>35.583333333333336</c:v>
                      </c:pt>
                      <c:pt idx="4">
                        <c:v>34.666666666666664</c:v>
                      </c:pt>
                      <c:pt idx="5">
                        <c:v>33.416666666666664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AF9-4E08-9D26-6F9FEDD1E5F6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1T'!$K$11:$Q$11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54.466666666666669</c:v>
                      </c:pt>
                      <c:pt idx="1">
                        <c:v>56.733333333333334</c:v>
                      </c:pt>
                      <c:pt idx="2">
                        <c:v>58</c:v>
                      </c:pt>
                      <c:pt idx="3">
                        <c:v>48.214285714285715</c:v>
                      </c:pt>
                      <c:pt idx="4">
                        <c:v>45.285714285714285</c:v>
                      </c:pt>
                      <c:pt idx="5">
                        <c:v>39.93333333333333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AF9-4E08-9D26-6F9FEDD1E5F6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1T'!$K$12:$Q$12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51.351351351351354</c:v>
                      </c:pt>
                      <c:pt idx="1">
                        <c:v>45.692307692307693</c:v>
                      </c:pt>
                      <c:pt idx="2">
                        <c:v>43.2</c:v>
                      </c:pt>
                      <c:pt idx="3">
                        <c:v>51.94736842105263</c:v>
                      </c:pt>
                      <c:pt idx="4">
                        <c:v>42.92307692307692</c:v>
                      </c:pt>
                      <c:pt idx="5">
                        <c:v>44.810810810810814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3AF9-4E08-9D26-6F9FEDD1E5F6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1T'!$K$13:$Q$13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156.15463917525773</c:v>
                      </c:pt>
                      <c:pt idx="1">
                        <c:v>132.1919191919192</c:v>
                      </c:pt>
                      <c:pt idx="2">
                        <c:v>141.53684210526316</c:v>
                      </c:pt>
                      <c:pt idx="3">
                        <c:v>133.30851063829786</c:v>
                      </c:pt>
                      <c:pt idx="4">
                        <c:v>129.18279569892474</c:v>
                      </c:pt>
                      <c:pt idx="5">
                        <c:v>128.86956521739131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3AF9-4E08-9D26-6F9FEDD1E5F6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1T'!$K$14:$Q$14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194.55172413793105</c:v>
                      </c:pt>
                      <c:pt idx="1">
                        <c:v>174.46666666666667</c:v>
                      </c:pt>
                      <c:pt idx="2">
                        <c:v>149.0344827586207</c:v>
                      </c:pt>
                      <c:pt idx="3">
                        <c:v>142.9</c:v>
                      </c:pt>
                      <c:pt idx="4">
                        <c:v>128.54838709677421</c:v>
                      </c:pt>
                      <c:pt idx="5">
                        <c:v>135.63333333333333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3AF9-4E08-9D26-6F9FEDD1E5F6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1T'!$K$15:$Q$15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148.73529411764707</c:v>
                      </c:pt>
                      <c:pt idx="1">
                        <c:v>137.15151515151516</c:v>
                      </c:pt>
                      <c:pt idx="2">
                        <c:v>137.54838709677421</c:v>
                      </c:pt>
                      <c:pt idx="3">
                        <c:v>130.64516129032259</c:v>
                      </c:pt>
                      <c:pt idx="4">
                        <c:v>139.6</c:v>
                      </c:pt>
                      <c:pt idx="5">
                        <c:v>155.44827586206895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3AF9-4E08-9D26-6F9FEDD1E5F6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1T'!$K$16:$Q$16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158.29411764705881</c:v>
                      </c:pt>
                      <c:pt idx="1">
                        <c:v>146.3235294117647</c:v>
                      </c:pt>
                      <c:pt idx="2">
                        <c:v>124.84848484848484</c:v>
                      </c:pt>
                      <c:pt idx="3">
                        <c:v>138.46666666666667</c:v>
                      </c:pt>
                      <c:pt idx="4">
                        <c:v>139.68965517241378</c:v>
                      </c:pt>
                      <c:pt idx="5">
                        <c:v>152.14285714285714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3AF9-4E08-9D26-6F9FEDD1E5F6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1T'!$K$17:$Q$17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158.89285714285714</c:v>
                      </c:pt>
                      <c:pt idx="1">
                        <c:v>140.0344827586207</c:v>
                      </c:pt>
                      <c:pt idx="2">
                        <c:v>133.03703703703704</c:v>
                      </c:pt>
                      <c:pt idx="3">
                        <c:v>128.26923076923077</c:v>
                      </c:pt>
                      <c:pt idx="4">
                        <c:v>122.48</c:v>
                      </c:pt>
                      <c:pt idx="5">
                        <c:v>142.17391304347825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3AF9-4E08-9D26-6F9FEDD1E5F6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1T'!$K$18:$Q$18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146.30612244897958</c:v>
                      </c:pt>
                      <c:pt idx="1">
                        <c:v>139.08163265306123</c:v>
                      </c:pt>
                      <c:pt idx="2">
                        <c:v>129.83333333333334</c:v>
                      </c:pt>
                      <c:pt idx="3">
                        <c:v>113.34042553191489</c:v>
                      </c:pt>
                      <c:pt idx="4">
                        <c:v>123.8</c:v>
                      </c:pt>
                      <c:pt idx="5">
                        <c:v>147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3AF9-4E08-9D26-6F9FEDD1E5F6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1T'!$K$2:$Q$2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1T'!$K$19:$Q$19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 formatCode="0.0">
                        <c:v>21.444444444444443</c:v>
                      </c:pt>
                      <c:pt idx="3" formatCode="0.0">
                        <c:v>35.299999999999997</c:v>
                      </c:pt>
                      <c:pt idx="4" formatCode="0.0">
                        <c:v>38</c:v>
                      </c:pt>
                      <c:pt idx="5" formatCode="0.0">
                        <c:v>38.4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3AF9-4E08-9D26-6F9FEDD1E5F6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Uzkr.'!$F$62</c:f>
          <c:strCache>
            <c:ptCount val="1"/>
            <c:pt idx="0">
              <c:v>Uzkrātās lietas (1.inst.)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'Saņ., Izsk., Uzkr.'!$B$12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Uzkr.'!$R$12:$X$12</c:f>
              <c:numCache>
                <c:formatCode>General</c:formatCode>
                <c:ptCount val="6"/>
                <c:pt idx="0">
                  <c:v>1189</c:v>
                </c:pt>
                <c:pt idx="1">
                  <c:v>1076</c:v>
                </c:pt>
                <c:pt idx="2">
                  <c:v>1213</c:v>
                </c:pt>
                <c:pt idx="3">
                  <c:v>1086</c:v>
                </c:pt>
                <c:pt idx="4">
                  <c:v>938</c:v>
                </c:pt>
                <c:pt idx="5" formatCode="0">
                  <c:v>943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72-4598-BE81-88D57767CDD8}"/>
            </c:ext>
          </c:extLst>
        </c:ser>
        <c:ser>
          <c:idx val="10"/>
          <c:order val="10"/>
          <c:tx>
            <c:strRef>
              <c:f>'Saņ., Izsk., Uzkr.'!$B$13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Uzkr.'!$R$13:$X$13</c:f>
              <c:numCache>
                <c:formatCode>General</c:formatCode>
                <c:ptCount val="6"/>
                <c:pt idx="0">
                  <c:v>8038</c:v>
                </c:pt>
                <c:pt idx="1">
                  <c:v>9448</c:v>
                </c:pt>
                <c:pt idx="2">
                  <c:v>8988</c:v>
                </c:pt>
                <c:pt idx="3">
                  <c:v>8655</c:v>
                </c:pt>
                <c:pt idx="4">
                  <c:v>8499</c:v>
                </c:pt>
                <c:pt idx="5" formatCode="0">
                  <c:v>10540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72-4598-BE81-88D57767CDD8}"/>
            </c:ext>
          </c:extLst>
        </c:ser>
        <c:ser>
          <c:idx val="11"/>
          <c:order val="11"/>
          <c:tx>
            <c:strRef>
              <c:f>'Saņ., Izsk., Uzkr.'!$B$14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Uzkr.'!$R$14:$X$14</c:f>
              <c:numCache>
                <c:formatCode>General</c:formatCode>
                <c:ptCount val="6"/>
                <c:pt idx="0">
                  <c:v>2840</c:v>
                </c:pt>
                <c:pt idx="1">
                  <c:v>2966</c:v>
                </c:pt>
                <c:pt idx="2">
                  <c:v>2871</c:v>
                </c:pt>
                <c:pt idx="3">
                  <c:v>2562</c:v>
                </c:pt>
                <c:pt idx="4">
                  <c:v>2525</c:v>
                </c:pt>
                <c:pt idx="5" formatCode="0">
                  <c:v>2884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472-4598-BE81-88D57767CDD8}"/>
            </c:ext>
          </c:extLst>
        </c:ser>
        <c:ser>
          <c:idx val="12"/>
          <c:order val="12"/>
          <c:tx>
            <c:strRef>
              <c:f>'Saņ., Izsk., Uzkr.'!$B$15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Uzkr.'!$R$15:$X$15</c:f>
              <c:numCache>
                <c:formatCode>General</c:formatCode>
                <c:ptCount val="6"/>
                <c:pt idx="0">
                  <c:v>1497</c:v>
                </c:pt>
                <c:pt idx="1">
                  <c:v>1462</c:v>
                </c:pt>
                <c:pt idx="2">
                  <c:v>1389</c:v>
                </c:pt>
                <c:pt idx="3">
                  <c:v>1456</c:v>
                </c:pt>
                <c:pt idx="4">
                  <c:v>1570</c:v>
                </c:pt>
                <c:pt idx="5" formatCode="0">
                  <c:v>2074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472-4598-BE81-88D57767CDD8}"/>
            </c:ext>
          </c:extLst>
        </c:ser>
        <c:ser>
          <c:idx val="13"/>
          <c:order val="13"/>
          <c:tx>
            <c:strRef>
              <c:f>'Saņ., Izsk., Uzkr.'!$B$16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Uzkr.'!$R$16:$X$16</c:f>
              <c:numCache>
                <c:formatCode>General</c:formatCode>
                <c:ptCount val="6"/>
                <c:pt idx="0">
                  <c:v>2019</c:v>
                </c:pt>
                <c:pt idx="1">
                  <c:v>2055</c:v>
                </c:pt>
                <c:pt idx="2">
                  <c:v>1904</c:v>
                </c:pt>
                <c:pt idx="3">
                  <c:v>1577</c:v>
                </c:pt>
                <c:pt idx="4">
                  <c:v>1661</c:v>
                </c:pt>
                <c:pt idx="5" formatCode="0">
                  <c:v>2162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472-4598-BE81-88D57767CDD8}"/>
            </c:ext>
          </c:extLst>
        </c:ser>
        <c:ser>
          <c:idx val="14"/>
          <c:order val="14"/>
          <c:tx>
            <c:strRef>
              <c:f>'Saņ., Izsk., Uzkr.'!$B$17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Uzkr.'!$R$17:$X$17</c:f>
              <c:numCache>
                <c:formatCode>General</c:formatCode>
                <c:ptCount val="6"/>
                <c:pt idx="0">
                  <c:v>1379</c:v>
                </c:pt>
                <c:pt idx="1">
                  <c:v>1361</c:v>
                </c:pt>
                <c:pt idx="2">
                  <c:v>1271</c:v>
                </c:pt>
                <c:pt idx="3">
                  <c:v>1038</c:v>
                </c:pt>
                <c:pt idx="4">
                  <c:v>1227</c:v>
                </c:pt>
                <c:pt idx="5" formatCode="0">
                  <c:v>1751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472-4598-BE81-88D57767CDD8}"/>
            </c:ext>
          </c:extLst>
        </c:ser>
        <c:ser>
          <c:idx val="15"/>
          <c:order val="15"/>
          <c:tx>
            <c:strRef>
              <c:f>'Saņ., Izsk., Uzkr.'!$B$18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Uzkr.'!$R$18:$X$18</c:f>
              <c:numCache>
                <c:formatCode>General</c:formatCode>
                <c:ptCount val="6"/>
                <c:pt idx="0">
                  <c:v>2940</c:v>
                </c:pt>
                <c:pt idx="1">
                  <c:v>2987</c:v>
                </c:pt>
                <c:pt idx="2">
                  <c:v>2603</c:v>
                </c:pt>
                <c:pt idx="3">
                  <c:v>2778</c:v>
                </c:pt>
                <c:pt idx="4">
                  <c:v>2675</c:v>
                </c:pt>
                <c:pt idx="5" formatCode="0">
                  <c:v>3153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472-4598-BE81-88D57767CDD8}"/>
            </c:ext>
          </c:extLst>
        </c:ser>
        <c:ser>
          <c:idx val="16"/>
          <c:order val="16"/>
          <c:tx>
            <c:strRef>
              <c:f>'Saņ., Izsk., Uzkr.'!$B$19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Uzkr.'!$R$19:$X$19</c:f>
              <c:numCache>
                <c:formatCode>General</c:formatCode>
                <c:ptCount val="6"/>
                <c:pt idx="2">
                  <c:v>174</c:v>
                </c:pt>
                <c:pt idx="3">
                  <c:v>243</c:v>
                </c:pt>
                <c:pt idx="4">
                  <c:v>260</c:v>
                </c:pt>
                <c:pt idx="5" formatCode="0">
                  <c:v>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472-4598-BE81-88D57767CDD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Uzkr.'!$R$3:$X$3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 formatCode="0">
                        <c:v>411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F472-4598-BE81-88D57767CDD8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Uzkr.'!$R$4:$X$4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 formatCode="0">
                        <c:v>259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472-4598-BE81-88D57767CDD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Uzkr.'!$R$5:$X$5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 formatCode="0">
                        <c:v>171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472-4598-BE81-88D57767CDD8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Uzkr.'!$R$6:$X$6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 formatCode="0">
                        <c:v>556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472-4598-BE81-88D57767CDD8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Uzkr.'!$R$7:$X$7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 formatCode="0">
                        <c:v>1490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472-4598-BE81-88D57767CDD8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Uzkr.'!$R$8:$X$8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 formatCode="0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472-4598-BE81-88D57767CDD8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Uzkr.'!$R$9:$X$9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 formatCode="0">
                        <c:v>178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472-4598-BE81-88D57767CDD8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Uzkr.'!$R$10:$X$10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 formatCode="0">
                        <c:v>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F472-4598-BE81-88D57767CDD8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Uzkr.'!$R$11:$X$11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 formatCode="0">
                        <c:v>271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F472-4598-BE81-88D57767CDD8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 uz 1T'!$F$62</c:f>
          <c:strCache>
            <c:ptCount val="1"/>
            <c:pt idx="0">
              <c:v>Uzkrātās lietas uz 1 tiesnesi (1.inst.)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'Saņ., Izsk., Uzkr. uz 1T'!$B$12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1T'!$R$12:$X$12</c:f>
              <c:numCache>
                <c:formatCode>0.0</c:formatCode>
                <c:ptCount val="6"/>
                <c:pt idx="0">
                  <c:v>32.135135135135137</c:v>
                </c:pt>
                <c:pt idx="1">
                  <c:v>27.589743589743591</c:v>
                </c:pt>
                <c:pt idx="2">
                  <c:v>30.324999999999999</c:v>
                </c:pt>
                <c:pt idx="3">
                  <c:v>28.578947368421051</c:v>
                </c:pt>
                <c:pt idx="4">
                  <c:v>24.051282051282051</c:v>
                </c:pt>
                <c:pt idx="5">
                  <c:v>25.486486486486488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6E-40CB-9A7F-CF4A205DC863}"/>
            </c:ext>
          </c:extLst>
        </c:ser>
        <c:ser>
          <c:idx val="10"/>
          <c:order val="10"/>
          <c:tx>
            <c:strRef>
              <c:f>'Saņ., Izsk., Uzkr. uz 1T'!$B$13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1T'!$R$13:$X$13</c:f>
              <c:numCache>
                <c:formatCode>0.0</c:formatCode>
                <c:ptCount val="6"/>
                <c:pt idx="0">
                  <c:v>82.865979381443296</c:v>
                </c:pt>
                <c:pt idx="1">
                  <c:v>95.434343434343432</c:v>
                </c:pt>
                <c:pt idx="2">
                  <c:v>94.610526315789471</c:v>
                </c:pt>
                <c:pt idx="3">
                  <c:v>92.074468085106389</c:v>
                </c:pt>
                <c:pt idx="4">
                  <c:v>91.387096774193552</c:v>
                </c:pt>
                <c:pt idx="5">
                  <c:v>114.56521739130434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B6E-40CB-9A7F-CF4A205DC863}"/>
            </c:ext>
          </c:extLst>
        </c:ser>
        <c:ser>
          <c:idx val="11"/>
          <c:order val="11"/>
          <c:tx>
            <c:strRef>
              <c:f>'Saņ., Izsk., Uzkr. uz 1T'!$B$14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1T'!$R$14:$X$14</c:f>
              <c:numCache>
                <c:formatCode>0.0</c:formatCode>
                <c:ptCount val="6"/>
                <c:pt idx="0">
                  <c:v>97.931034482758619</c:v>
                </c:pt>
                <c:pt idx="1">
                  <c:v>98.86666666666666</c:v>
                </c:pt>
                <c:pt idx="2">
                  <c:v>99</c:v>
                </c:pt>
                <c:pt idx="3">
                  <c:v>85.4</c:v>
                </c:pt>
                <c:pt idx="4">
                  <c:v>81.451612903225808</c:v>
                </c:pt>
                <c:pt idx="5">
                  <c:v>96.13333333333334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B6E-40CB-9A7F-CF4A205DC863}"/>
            </c:ext>
          </c:extLst>
        </c:ser>
        <c:ser>
          <c:idx val="12"/>
          <c:order val="12"/>
          <c:tx>
            <c:strRef>
              <c:f>'Saņ., Izsk., Uzkr. uz 1T'!$B$15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1T'!$R$15:$X$15</c:f>
              <c:numCache>
                <c:formatCode>0.0</c:formatCode>
                <c:ptCount val="6"/>
                <c:pt idx="0">
                  <c:v>44.029411764705884</c:v>
                </c:pt>
                <c:pt idx="1">
                  <c:v>44.303030303030305</c:v>
                </c:pt>
                <c:pt idx="2">
                  <c:v>44.806451612903224</c:v>
                </c:pt>
                <c:pt idx="3">
                  <c:v>46.967741935483872</c:v>
                </c:pt>
                <c:pt idx="4">
                  <c:v>52.333333333333336</c:v>
                </c:pt>
                <c:pt idx="5">
                  <c:v>71.517241379310349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B6E-40CB-9A7F-CF4A205DC863}"/>
            </c:ext>
          </c:extLst>
        </c:ser>
        <c:ser>
          <c:idx val="13"/>
          <c:order val="13"/>
          <c:tx>
            <c:strRef>
              <c:f>'Saņ., Izsk., Uzkr. uz 1T'!$B$16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1T'!$R$16:$X$16</c:f>
              <c:numCache>
                <c:formatCode>0.0</c:formatCode>
                <c:ptCount val="6"/>
                <c:pt idx="0">
                  <c:v>59.382352941176471</c:v>
                </c:pt>
                <c:pt idx="1">
                  <c:v>60.441176470588232</c:v>
                </c:pt>
                <c:pt idx="2">
                  <c:v>57.696969696969695</c:v>
                </c:pt>
                <c:pt idx="3">
                  <c:v>52.56666666666667</c:v>
                </c:pt>
                <c:pt idx="4">
                  <c:v>57.275862068965516</c:v>
                </c:pt>
                <c:pt idx="5">
                  <c:v>77.214285714285708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B6E-40CB-9A7F-CF4A205DC863}"/>
            </c:ext>
          </c:extLst>
        </c:ser>
        <c:ser>
          <c:idx val="14"/>
          <c:order val="14"/>
          <c:tx>
            <c:strRef>
              <c:f>'Saņ., Izsk., Uzkr. uz 1T'!$B$17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1T'!$R$17:$X$17</c:f>
              <c:numCache>
                <c:formatCode>0.0</c:formatCode>
                <c:ptCount val="6"/>
                <c:pt idx="0">
                  <c:v>49.25</c:v>
                </c:pt>
                <c:pt idx="1">
                  <c:v>46.931034482758619</c:v>
                </c:pt>
                <c:pt idx="2">
                  <c:v>47.074074074074076</c:v>
                </c:pt>
                <c:pt idx="3">
                  <c:v>39.92307692307692</c:v>
                </c:pt>
                <c:pt idx="4">
                  <c:v>49.08</c:v>
                </c:pt>
                <c:pt idx="5">
                  <c:v>76.130434782608702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B6E-40CB-9A7F-CF4A205DC863}"/>
            </c:ext>
          </c:extLst>
        </c:ser>
        <c:ser>
          <c:idx val="15"/>
          <c:order val="15"/>
          <c:tx>
            <c:strRef>
              <c:f>'Saņ., Izsk., Uzkr. uz 1T'!$B$18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1T'!$R$18:$X$18</c:f>
              <c:numCache>
                <c:formatCode>0.0</c:formatCode>
                <c:ptCount val="6"/>
                <c:pt idx="0">
                  <c:v>60</c:v>
                </c:pt>
                <c:pt idx="1">
                  <c:v>60.95918367346939</c:v>
                </c:pt>
                <c:pt idx="2">
                  <c:v>54.229166666666664</c:v>
                </c:pt>
                <c:pt idx="3">
                  <c:v>59.106382978723403</c:v>
                </c:pt>
                <c:pt idx="4">
                  <c:v>59.444444444444443</c:v>
                </c:pt>
                <c:pt idx="5">
                  <c:v>75.071428571428569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B6E-40CB-9A7F-CF4A205DC863}"/>
            </c:ext>
          </c:extLst>
        </c:ser>
        <c:ser>
          <c:idx val="16"/>
          <c:order val="16"/>
          <c:tx>
            <c:strRef>
              <c:f>'Saņ., Izsk., Uzkr. uz 1T'!$B$19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1T'!$R$19:$X$19</c:f>
              <c:numCache>
                <c:formatCode>General</c:formatCode>
                <c:ptCount val="6"/>
                <c:pt idx="2" formatCode="0.0">
                  <c:v>19.333333333333332</c:v>
                </c:pt>
                <c:pt idx="3" formatCode="0.0">
                  <c:v>24.3</c:v>
                </c:pt>
                <c:pt idx="4" formatCode="0.0">
                  <c:v>26</c:v>
                </c:pt>
                <c:pt idx="5" formatCode="0.0">
                  <c:v>35.4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B6E-40CB-9A7F-CF4A205DC86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 uz 1T'!$B$3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1T'!$R$3:$X$3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DB6E-40CB-9A7F-CF4A205DC863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1T'!$R$4:$X$4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DB6E-40CB-9A7F-CF4A205DC863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1T'!$R$5:$X$5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DB6E-40CB-9A7F-CF4A205DC863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1T'!$R$6:$X$6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DB6E-40CB-9A7F-CF4A205DC863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1T'!$R$7:$X$7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DB6E-40CB-9A7F-CF4A205DC863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1T'!$R$8:$X$8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DB6E-40CB-9A7F-CF4A205DC863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1T'!$R$9:$X$9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DB6E-40CB-9A7F-CF4A205DC863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1T'!$R$10:$X$10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DB6E-40CB-9A7F-CF4A205DC863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1T'!$R$11:$X$11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DB6E-40CB-9A7F-CF4A205DC863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Uzkr.'!$F$61</c:f>
          <c:strCache>
            <c:ptCount val="1"/>
            <c:pt idx="0">
              <c:v>Uzkrātās lietas (apelācija)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8035918416607495E-2"/>
          <c:y val="0.1067157015667652"/>
          <c:w val="0.85337871475644067"/>
          <c:h val="0.82653802141776656"/>
        </c:manualLayout>
      </c:layout>
      <c:lineChart>
        <c:grouping val="standard"/>
        <c:varyColors val="0"/>
        <c:ser>
          <c:idx val="3"/>
          <c:order val="3"/>
          <c:tx>
            <c:strRef>
              <c:f>'Saņ., Izsk., Uzkr.'!$B$6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Uzkr.'!$R$6:$X$6</c:f>
              <c:numCache>
                <c:formatCode>General</c:formatCode>
                <c:ptCount val="6"/>
                <c:pt idx="0">
                  <c:v>659</c:v>
                </c:pt>
                <c:pt idx="1">
                  <c:v>474</c:v>
                </c:pt>
                <c:pt idx="2">
                  <c:v>543</c:v>
                </c:pt>
                <c:pt idx="3">
                  <c:v>546</c:v>
                </c:pt>
                <c:pt idx="4">
                  <c:v>605</c:v>
                </c:pt>
                <c:pt idx="5" formatCode="0">
                  <c:v>556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D7-4646-8F6E-43B12DAF2DA3}"/>
            </c:ext>
          </c:extLst>
        </c:ser>
        <c:ser>
          <c:idx val="4"/>
          <c:order val="4"/>
          <c:tx>
            <c:strRef>
              <c:f>'Saņ., Izsk., Uzkr.'!$B$7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Uzkr.'!$R$7:$X$7</c:f>
              <c:numCache>
                <c:formatCode>General</c:formatCode>
                <c:ptCount val="6"/>
                <c:pt idx="0">
                  <c:v>1337</c:v>
                </c:pt>
                <c:pt idx="1">
                  <c:v>1108</c:v>
                </c:pt>
                <c:pt idx="2">
                  <c:v>1153</c:v>
                </c:pt>
                <c:pt idx="3">
                  <c:v>1521</c:v>
                </c:pt>
                <c:pt idx="4">
                  <c:v>1421</c:v>
                </c:pt>
                <c:pt idx="5" formatCode="0">
                  <c:v>1490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D7-4646-8F6E-43B12DAF2DA3}"/>
            </c:ext>
          </c:extLst>
        </c:ser>
        <c:ser>
          <c:idx val="5"/>
          <c:order val="5"/>
          <c:tx>
            <c:strRef>
              <c:f>'Saņ., Izsk., Uzkr.'!$B$8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Uzkr.'!$R$8:$X$8</c:f>
              <c:numCache>
                <c:formatCode>General</c:formatCode>
                <c:ptCount val="6"/>
                <c:pt idx="0">
                  <c:v>143</c:v>
                </c:pt>
                <c:pt idx="1">
                  <c:v>103</c:v>
                </c:pt>
                <c:pt idx="2">
                  <c:v>94</c:v>
                </c:pt>
                <c:pt idx="3">
                  <c:v>88</c:v>
                </c:pt>
                <c:pt idx="4">
                  <c:v>149</c:v>
                </c:pt>
                <c:pt idx="5" formatCode="0">
                  <c:v>136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9D7-4646-8F6E-43B12DAF2DA3}"/>
            </c:ext>
          </c:extLst>
        </c:ser>
        <c:ser>
          <c:idx val="6"/>
          <c:order val="6"/>
          <c:tx>
            <c:strRef>
              <c:f>'Saņ., Izsk., Uzkr.'!$B$9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Uzkr.'!$R$9:$X$9</c:f>
              <c:numCache>
                <c:formatCode>General</c:formatCode>
                <c:ptCount val="6"/>
                <c:pt idx="0">
                  <c:v>169</c:v>
                </c:pt>
                <c:pt idx="1">
                  <c:v>153</c:v>
                </c:pt>
                <c:pt idx="2">
                  <c:v>141</c:v>
                </c:pt>
                <c:pt idx="3">
                  <c:v>167</c:v>
                </c:pt>
                <c:pt idx="4">
                  <c:v>177</c:v>
                </c:pt>
                <c:pt idx="5" formatCode="0">
                  <c:v>178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9D7-4646-8F6E-43B12DAF2DA3}"/>
            </c:ext>
          </c:extLst>
        </c:ser>
        <c:ser>
          <c:idx val="7"/>
          <c:order val="7"/>
          <c:tx>
            <c:strRef>
              <c:f>'Saņ., Izsk., Uzkr.'!$B$10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Uzkr.'!$R$10:$X$10</c:f>
              <c:numCache>
                <c:formatCode>General</c:formatCode>
                <c:ptCount val="6"/>
                <c:pt idx="0">
                  <c:v>201</c:v>
                </c:pt>
                <c:pt idx="1">
                  <c:v>134</c:v>
                </c:pt>
                <c:pt idx="2">
                  <c:v>125</c:v>
                </c:pt>
                <c:pt idx="3">
                  <c:v>98</c:v>
                </c:pt>
                <c:pt idx="4">
                  <c:v>134</c:v>
                </c:pt>
                <c:pt idx="5" formatCode="0">
                  <c:v>114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9D7-4646-8F6E-43B12DAF2DA3}"/>
            </c:ext>
          </c:extLst>
        </c:ser>
        <c:ser>
          <c:idx val="8"/>
          <c:order val="8"/>
          <c:tx>
            <c:strRef>
              <c:f>'Saņ., Izsk., Uzkr.'!$B$11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Uzkr.'!$R$11:$X$11</c:f>
              <c:numCache>
                <c:formatCode>General</c:formatCode>
                <c:ptCount val="6"/>
                <c:pt idx="0">
                  <c:v>314</c:v>
                </c:pt>
                <c:pt idx="1">
                  <c:v>335</c:v>
                </c:pt>
                <c:pt idx="2">
                  <c:v>281</c:v>
                </c:pt>
                <c:pt idx="3">
                  <c:v>249</c:v>
                </c:pt>
                <c:pt idx="4">
                  <c:v>255</c:v>
                </c:pt>
                <c:pt idx="5" formatCode="0">
                  <c:v>271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9D7-4646-8F6E-43B12DAF2DA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Uzkr.'!$R$3:$X$3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851</c:v>
                      </c:pt>
                      <c:pt idx="1">
                        <c:v>737</c:v>
                      </c:pt>
                      <c:pt idx="2">
                        <c:v>592</c:v>
                      </c:pt>
                      <c:pt idx="3">
                        <c:v>486</c:v>
                      </c:pt>
                      <c:pt idx="4">
                        <c:v>378</c:v>
                      </c:pt>
                      <c:pt idx="5" formatCode="0">
                        <c:v>411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69D7-4646-8F6E-43B12DAF2DA3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Uzkr.'!$R$4:$X$4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649</c:v>
                      </c:pt>
                      <c:pt idx="1">
                        <c:v>421</c:v>
                      </c:pt>
                      <c:pt idx="2">
                        <c:v>425</c:v>
                      </c:pt>
                      <c:pt idx="3">
                        <c:v>365</c:v>
                      </c:pt>
                      <c:pt idx="4">
                        <c:v>313</c:v>
                      </c:pt>
                      <c:pt idx="5" formatCode="0">
                        <c:v>259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9D7-4646-8F6E-43B12DAF2DA3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Uzkr.'!$R$5:$X$5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141</c:v>
                      </c:pt>
                      <c:pt idx="1">
                        <c:v>177</c:v>
                      </c:pt>
                      <c:pt idx="2">
                        <c:v>235</c:v>
                      </c:pt>
                      <c:pt idx="3">
                        <c:v>160</c:v>
                      </c:pt>
                      <c:pt idx="4">
                        <c:v>147</c:v>
                      </c:pt>
                      <c:pt idx="5" formatCode="0">
                        <c:v>171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9D7-4646-8F6E-43B12DAF2DA3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Uzkr.'!$R$12:$X$12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 formatCode="0">
                        <c:v>943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9D7-4646-8F6E-43B12DAF2DA3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Uzkr.'!$R$13:$X$13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 formatCode="0">
                        <c:v>10540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9D7-4646-8F6E-43B12DAF2DA3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Uzkr.'!$R$14:$X$14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 formatCode="0">
                        <c:v>2884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9D7-4646-8F6E-43B12DAF2DA3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Uzkr.'!$R$15:$X$15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 formatCode="0">
                        <c:v>2074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9D7-4646-8F6E-43B12DAF2DA3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Uzkr.'!$R$16:$X$16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 formatCode="0">
                        <c:v>2162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9D7-4646-8F6E-43B12DAF2DA3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Uzkr.'!$R$17:$X$17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 formatCode="0">
                        <c:v>1751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9D7-4646-8F6E-43B12DAF2DA3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Uzkr.'!$R$18:$X$18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 formatCode="0">
                        <c:v>3153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9D7-4646-8F6E-43B12DAF2DA3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Uzkr.'!$R$19:$X$19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 formatCode="0">
                        <c:v>354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9D7-4646-8F6E-43B12DAF2DA3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 uz 1T'!$F$61</c:f>
          <c:strCache>
            <c:ptCount val="1"/>
            <c:pt idx="0">
              <c:v>Uzkrātās lietas uz 1 tiesnesi (apelācija)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4.8035918416607495E-2"/>
          <c:y val="0.1067157015667652"/>
          <c:w val="0.85337871475644067"/>
          <c:h val="0.82653802141776656"/>
        </c:manualLayout>
      </c:layout>
      <c:lineChart>
        <c:grouping val="standard"/>
        <c:varyColors val="0"/>
        <c:ser>
          <c:idx val="3"/>
          <c:order val="3"/>
          <c:tx>
            <c:strRef>
              <c:f>'Saņ., Izsk., Uzkr. uz 1T'!$B$6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1T'!$R$6:$X$6</c:f>
              <c:numCache>
                <c:formatCode>0.0</c:formatCode>
                <c:ptCount val="6"/>
                <c:pt idx="0">
                  <c:v>29.954545454545453</c:v>
                </c:pt>
                <c:pt idx="1">
                  <c:v>21.545454545454547</c:v>
                </c:pt>
                <c:pt idx="2">
                  <c:v>28.578947368421051</c:v>
                </c:pt>
                <c:pt idx="3">
                  <c:v>28.736842105263158</c:v>
                </c:pt>
                <c:pt idx="4">
                  <c:v>31.842105263157894</c:v>
                </c:pt>
                <c:pt idx="5">
                  <c:v>27.8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50-48E1-9259-BB0295ACAD4F}"/>
            </c:ext>
          </c:extLst>
        </c:ser>
        <c:ser>
          <c:idx val="4"/>
          <c:order val="4"/>
          <c:tx>
            <c:strRef>
              <c:f>'Saņ., Izsk., Uzkr. uz 1T'!$B$7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1T'!$R$7:$X$7</c:f>
              <c:numCache>
                <c:formatCode>0.0</c:formatCode>
                <c:ptCount val="6"/>
                <c:pt idx="0">
                  <c:v>21.918032786885245</c:v>
                </c:pt>
                <c:pt idx="1">
                  <c:v>19.785714285714285</c:v>
                </c:pt>
                <c:pt idx="2">
                  <c:v>20.228070175438596</c:v>
                </c:pt>
                <c:pt idx="3">
                  <c:v>26.684210526315791</c:v>
                </c:pt>
                <c:pt idx="4">
                  <c:v>24.92982456140351</c:v>
                </c:pt>
                <c:pt idx="5">
                  <c:v>26.140350877192983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650-48E1-9259-BB0295ACAD4F}"/>
            </c:ext>
          </c:extLst>
        </c:ser>
        <c:ser>
          <c:idx val="5"/>
          <c:order val="5"/>
          <c:tx>
            <c:strRef>
              <c:f>'Saņ., Izsk., Uzkr. uz 1T'!$B$8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1T'!$R$8:$X$8</c:f>
              <c:numCache>
                <c:formatCode>0.0</c:formatCode>
                <c:ptCount val="6"/>
                <c:pt idx="0">
                  <c:v>11</c:v>
                </c:pt>
                <c:pt idx="1">
                  <c:v>7.9230769230769234</c:v>
                </c:pt>
                <c:pt idx="2">
                  <c:v>7.2307692307692308</c:v>
                </c:pt>
                <c:pt idx="3">
                  <c:v>7.333333333333333</c:v>
                </c:pt>
                <c:pt idx="4">
                  <c:v>13.545454545454545</c:v>
                </c:pt>
                <c:pt idx="5">
                  <c:v>11.333333333333334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650-48E1-9259-BB0295ACAD4F}"/>
            </c:ext>
          </c:extLst>
        </c:ser>
        <c:ser>
          <c:idx val="6"/>
          <c:order val="6"/>
          <c:tx>
            <c:strRef>
              <c:f>'Saņ., Izsk., Uzkr. uz 1T'!$B$9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1T'!$R$9:$X$9</c:f>
              <c:numCache>
                <c:formatCode>0.0</c:formatCode>
                <c:ptCount val="6"/>
                <c:pt idx="0">
                  <c:v>13</c:v>
                </c:pt>
                <c:pt idx="1">
                  <c:v>11.76923076923077</c:v>
                </c:pt>
                <c:pt idx="2">
                  <c:v>10.846153846153847</c:v>
                </c:pt>
                <c:pt idx="3">
                  <c:v>12.846153846153847</c:v>
                </c:pt>
                <c:pt idx="4">
                  <c:v>13.615384615384615</c:v>
                </c:pt>
                <c:pt idx="5">
                  <c:v>13.692307692307692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650-48E1-9259-BB0295ACAD4F}"/>
            </c:ext>
          </c:extLst>
        </c:ser>
        <c:ser>
          <c:idx val="7"/>
          <c:order val="7"/>
          <c:tx>
            <c:strRef>
              <c:f>'Saņ., Izsk., Uzkr. uz 1T'!$B$10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1T'!$R$10:$X$10</c:f>
              <c:numCache>
                <c:formatCode>0.0</c:formatCode>
                <c:ptCount val="6"/>
                <c:pt idx="0">
                  <c:v>15.461538461538462</c:v>
                </c:pt>
                <c:pt idx="1">
                  <c:v>10.307692307692308</c:v>
                </c:pt>
                <c:pt idx="2">
                  <c:v>9.615384615384615</c:v>
                </c:pt>
                <c:pt idx="3">
                  <c:v>8.1666666666666661</c:v>
                </c:pt>
                <c:pt idx="4">
                  <c:v>11.166666666666666</c:v>
                </c:pt>
                <c:pt idx="5">
                  <c:v>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650-48E1-9259-BB0295ACAD4F}"/>
            </c:ext>
          </c:extLst>
        </c:ser>
        <c:ser>
          <c:idx val="8"/>
          <c:order val="8"/>
          <c:tx>
            <c:strRef>
              <c:f>'Saņ., Izsk., Uzkr. uz 1T'!$B$11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1T'!$R$11:$X$11</c:f>
              <c:numCache>
                <c:formatCode>0.0</c:formatCode>
                <c:ptCount val="6"/>
                <c:pt idx="0">
                  <c:v>20.933333333333334</c:v>
                </c:pt>
                <c:pt idx="1">
                  <c:v>22.333333333333332</c:v>
                </c:pt>
                <c:pt idx="2">
                  <c:v>20.071428571428573</c:v>
                </c:pt>
                <c:pt idx="3">
                  <c:v>17.785714285714285</c:v>
                </c:pt>
                <c:pt idx="4">
                  <c:v>18.214285714285715</c:v>
                </c:pt>
                <c:pt idx="5">
                  <c:v>18.066666666666666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650-48E1-9259-BB0295ACAD4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'Saņ., Izsk., Uzkr. uz 1T'!$B$3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1T'!$R$3:$X$3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77.36363636363636</c:v>
                      </c:pt>
                      <c:pt idx="1">
                        <c:v>67</c:v>
                      </c:pt>
                      <c:pt idx="2">
                        <c:v>45.53846153846154</c:v>
                      </c:pt>
                      <c:pt idx="3">
                        <c:v>44.18181818181818</c:v>
                      </c:pt>
                      <c:pt idx="4">
                        <c:v>31.5</c:v>
                      </c:pt>
                      <c:pt idx="5">
                        <c:v>37.363636363636367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3650-48E1-9259-BB0295ACAD4F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1T'!$R$4:$X$4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40.5625</c:v>
                      </c:pt>
                      <c:pt idx="1">
                        <c:v>30.071428571428573</c:v>
                      </c:pt>
                      <c:pt idx="2">
                        <c:v>30.357142857142858</c:v>
                      </c:pt>
                      <c:pt idx="3">
                        <c:v>28.076923076923077</c:v>
                      </c:pt>
                      <c:pt idx="4">
                        <c:v>22.357142857142858</c:v>
                      </c:pt>
                      <c:pt idx="5">
                        <c:v>18.5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650-48E1-9259-BB0295ACAD4F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1T'!$R$5:$X$5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23.5</c:v>
                      </c:pt>
                      <c:pt idx="1">
                        <c:v>22.125</c:v>
                      </c:pt>
                      <c:pt idx="2">
                        <c:v>29.375</c:v>
                      </c:pt>
                      <c:pt idx="3">
                        <c:v>17.777777777777779</c:v>
                      </c:pt>
                      <c:pt idx="4">
                        <c:v>16.333333333333332</c:v>
                      </c:pt>
                      <c:pt idx="5">
                        <c:v>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650-48E1-9259-BB0295ACAD4F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1T'!$R$12:$X$12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3650-48E1-9259-BB0295ACAD4F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1T'!$R$13:$X$13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3650-48E1-9259-BB0295ACAD4F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1T'!$R$14:$X$14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3650-48E1-9259-BB0295ACAD4F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1T'!$R$15:$X$15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3650-48E1-9259-BB0295ACAD4F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1T'!$R$16:$X$16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3650-48E1-9259-BB0295ACAD4F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1T'!$R$17:$X$17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3650-48E1-9259-BB0295ACAD4F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1T'!$R$18:$X$18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3650-48E1-9259-BB0295ACAD4F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1T'!$R$19:$X$19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3650-48E1-9259-BB0295ACAD4F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Uzkr.'!$F$60</c:f>
          <c:strCache>
            <c:ptCount val="1"/>
            <c:pt idx="0">
              <c:v>Uzkrātās lietas (kasācija)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Uzkr.'!$B$3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Uzkr.'!$R$3:$X$3</c:f>
              <c:numCache>
                <c:formatCode>General</c:formatCode>
                <c:ptCount val="6"/>
                <c:pt idx="0">
                  <c:v>851</c:v>
                </c:pt>
                <c:pt idx="1">
                  <c:v>737</c:v>
                </c:pt>
                <c:pt idx="2">
                  <c:v>592</c:v>
                </c:pt>
                <c:pt idx="3">
                  <c:v>486</c:v>
                </c:pt>
                <c:pt idx="4">
                  <c:v>378</c:v>
                </c:pt>
                <c:pt idx="5" formatCode="0">
                  <c:v>411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A9-4DC2-ACA2-E26DFE42EBDA}"/>
            </c:ext>
          </c:extLst>
        </c:ser>
        <c:ser>
          <c:idx val="1"/>
          <c:order val="1"/>
          <c:tx>
            <c:strRef>
              <c:f>'Saņ., Izsk., Uzkr.'!$B$4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Uzkr.'!$R$4:$X$4</c:f>
              <c:numCache>
                <c:formatCode>General</c:formatCode>
                <c:ptCount val="6"/>
                <c:pt idx="0">
                  <c:v>649</c:v>
                </c:pt>
                <c:pt idx="1">
                  <c:v>421</c:v>
                </c:pt>
                <c:pt idx="2">
                  <c:v>425</c:v>
                </c:pt>
                <c:pt idx="3">
                  <c:v>365</c:v>
                </c:pt>
                <c:pt idx="4">
                  <c:v>313</c:v>
                </c:pt>
                <c:pt idx="5" formatCode="0">
                  <c:v>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A9-4DC2-ACA2-E26DFE42EBDA}"/>
            </c:ext>
          </c:extLst>
        </c:ser>
        <c:ser>
          <c:idx val="2"/>
          <c:order val="2"/>
          <c:tx>
            <c:strRef>
              <c:f>'Saņ., Izsk., Uzkr.'!$B$5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Uzkr.'!$R$5:$X$5</c:f>
              <c:numCache>
                <c:formatCode>General</c:formatCode>
                <c:ptCount val="6"/>
                <c:pt idx="0">
                  <c:v>141</c:v>
                </c:pt>
                <c:pt idx="1">
                  <c:v>177</c:v>
                </c:pt>
                <c:pt idx="2">
                  <c:v>235</c:v>
                </c:pt>
                <c:pt idx="3">
                  <c:v>160</c:v>
                </c:pt>
                <c:pt idx="4">
                  <c:v>147</c:v>
                </c:pt>
                <c:pt idx="5" formatCode="0">
                  <c:v>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A9-4DC2-ACA2-E26DFE42EBD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'Saņ., Izsk., Uzkr.'!$B$6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Uzkr.'!$R$6:$X$6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659</c:v>
                      </c:pt>
                      <c:pt idx="1">
                        <c:v>474</c:v>
                      </c:pt>
                      <c:pt idx="2">
                        <c:v>543</c:v>
                      </c:pt>
                      <c:pt idx="3">
                        <c:v>546</c:v>
                      </c:pt>
                      <c:pt idx="4">
                        <c:v>605</c:v>
                      </c:pt>
                      <c:pt idx="5" formatCode="0">
                        <c:v>556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BA9-4DC2-ACA2-E26DFE42EBDA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Uzkr.'!$R$7:$X$7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1337</c:v>
                      </c:pt>
                      <c:pt idx="1">
                        <c:v>1108</c:v>
                      </c:pt>
                      <c:pt idx="2">
                        <c:v>1153</c:v>
                      </c:pt>
                      <c:pt idx="3">
                        <c:v>1521</c:v>
                      </c:pt>
                      <c:pt idx="4">
                        <c:v>1421</c:v>
                      </c:pt>
                      <c:pt idx="5" formatCode="0">
                        <c:v>1490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BA9-4DC2-ACA2-E26DFE42EBDA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Uzkr.'!$R$8:$X$8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143</c:v>
                      </c:pt>
                      <c:pt idx="1">
                        <c:v>103</c:v>
                      </c:pt>
                      <c:pt idx="2">
                        <c:v>94</c:v>
                      </c:pt>
                      <c:pt idx="3">
                        <c:v>88</c:v>
                      </c:pt>
                      <c:pt idx="4">
                        <c:v>149</c:v>
                      </c:pt>
                      <c:pt idx="5" formatCode="0">
                        <c:v>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BA9-4DC2-ACA2-E26DFE42EBDA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Uzkr.'!$R$9:$X$9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169</c:v>
                      </c:pt>
                      <c:pt idx="1">
                        <c:v>153</c:v>
                      </c:pt>
                      <c:pt idx="2">
                        <c:v>141</c:v>
                      </c:pt>
                      <c:pt idx="3">
                        <c:v>167</c:v>
                      </c:pt>
                      <c:pt idx="4">
                        <c:v>177</c:v>
                      </c:pt>
                      <c:pt idx="5" formatCode="0">
                        <c:v>178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BA9-4DC2-ACA2-E26DFE42EBDA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Uzkr.'!$R$10:$X$10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</c:v>
                      </c:pt>
                      <c:pt idx="1">
                        <c:v>134</c:v>
                      </c:pt>
                      <c:pt idx="2">
                        <c:v>125</c:v>
                      </c:pt>
                      <c:pt idx="3">
                        <c:v>98</c:v>
                      </c:pt>
                      <c:pt idx="4">
                        <c:v>134</c:v>
                      </c:pt>
                      <c:pt idx="5" formatCode="0">
                        <c:v>114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BA9-4DC2-ACA2-E26DFE42EBDA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Uzkr.'!$R$11:$X$11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314</c:v>
                      </c:pt>
                      <c:pt idx="1">
                        <c:v>335</c:v>
                      </c:pt>
                      <c:pt idx="2">
                        <c:v>281</c:v>
                      </c:pt>
                      <c:pt idx="3">
                        <c:v>249</c:v>
                      </c:pt>
                      <c:pt idx="4">
                        <c:v>255</c:v>
                      </c:pt>
                      <c:pt idx="5" formatCode="0">
                        <c:v>271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BA9-4DC2-ACA2-E26DFE42EBDA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Uzkr.'!$R$12:$X$12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1189</c:v>
                      </c:pt>
                      <c:pt idx="1">
                        <c:v>1076</c:v>
                      </c:pt>
                      <c:pt idx="2">
                        <c:v>1213</c:v>
                      </c:pt>
                      <c:pt idx="3">
                        <c:v>1086</c:v>
                      </c:pt>
                      <c:pt idx="4">
                        <c:v>938</c:v>
                      </c:pt>
                      <c:pt idx="5" formatCode="0">
                        <c:v>943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BA9-4DC2-ACA2-E26DFE42EBDA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Uzkr.'!$R$13:$X$13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8038</c:v>
                      </c:pt>
                      <c:pt idx="1">
                        <c:v>9448</c:v>
                      </c:pt>
                      <c:pt idx="2">
                        <c:v>8988</c:v>
                      </c:pt>
                      <c:pt idx="3">
                        <c:v>8655</c:v>
                      </c:pt>
                      <c:pt idx="4">
                        <c:v>8499</c:v>
                      </c:pt>
                      <c:pt idx="5" formatCode="0">
                        <c:v>10540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BA9-4DC2-ACA2-E26DFE42EBDA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Uzkr.'!$R$14:$X$14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2840</c:v>
                      </c:pt>
                      <c:pt idx="1">
                        <c:v>2966</c:v>
                      </c:pt>
                      <c:pt idx="2">
                        <c:v>2871</c:v>
                      </c:pt>
                      <c:pt idx="3">
                        <c:v>2562</c:v>
                      </c:pt>
                      <c:pt idx="4">
                        <c:v>2525</c:v>
                      </c:pt>
                      <c:pt idx="5" formatCode="0">
                        <c:v>2884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BA9-4DC2-ACA2-E26DFE42EBDA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Uzkr.'!$R$15:$X$15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1497</c:v>
                      </c:pt>
                      <c:pt idx="1">
                        <c:v>1462</c:v>
                      </c:pt>
                      <c:pt idx="2">
                        <c:v>1389</c:v>
                      </c:pt>
                      <c:pt idx="3">
                        <c:v>1456</c:v>
                      </c:pt>
                      <c:pt idx="4">
                        <c:v>1570</c:v>
                      </c:pt>
                      <c:pt idx="5" formatCode="0">
                        <c:v>2074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BA9-4DC2-ACA2-E26DFE42EBDA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Uzkr.'!$R$16:$X$16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2055</c:v>
                      </c:pt>
                      <c:pt idx="2">
                        <c:v>1904</c:v>
                      </c:pt>
                      <c:pt idx="3">
                        <c:v>1577</c:v>
                      </c:pt>
                      <c:pt idx="4">
                        <c:v>1661</c:v>
                      </c:pt>
                      <c:pt idx="5" formatCode="0">
                        <c:v>2162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BA9-4DC2-ACA2-E26DFE42EBDA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Uzkr.'!$R$17:$X$17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1379</c:v>
                      </c:pt>
                      <c:pt idx="1">
                        <c:v>1361</c:v>
                      </c:pt>
                      <c:pt idx="2">
                        <c:v>1271</c:v>
                      </c:pt>
                      <c:pt idx="3">
                        <c:v>1038</c:v>
                      </c:pt>
                      <c:pt idx="4">
                        <c:v>1227</c:v>
                      </c:pt>
                      <c:pt idx="5" formatCode="0">
                        <c:v>1751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BA9-4DC2-ACA2-E26DFE42EBDA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Uzkr.'!$R$18:$X$18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2940</c:v>
                      </c:pt>
                      <c:pt idx="1">
                        <c:v>2987</c:v>
                      </c:pt>
                      <c:pt idx="2">
                        <c:v>2603</c:v>
                      </c:pt>
                      <c:pt idx="3">
                        <c:v>2778</c:v>
                      </c:pt>
                      <c:pt idx="4">
                        <c:v>2675</c:v>
                      </c:pt>
                      <c:pt idx="5" formatCode="0">
                        <c:v>3153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FBA9-4DC2-ACA2-E26DFE42EBDA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Uzkr.'!$R$19:$X$19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>
                        <c:v>174</c:v>
                      </c:pt>
                      <c:pt idx="3">
                        <c:v>243</c:v>
                      </c:pt>
                      <c:pt idx="4">
                        <c:v>260</c:v>
                      </c:pt>
                      <c:pt idx="5" formatCode="0">
                        <c:v>354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FBA9-4DC2-ACA2-E26DFE42EBDA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'Saņ., Izsk., Uzkr. uz 1T'!$F$60</c:f>
          <c:strCache>
            <c:ptCount val="1"/>
            <c:pt idx="0">
              <c:v>Uzkrātās lietas uz 1 tiesnesi (kasācija)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'Saņ., Izsk., Uzkr. uz 1T'!$B$3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1T'!$R$3:$X$3</c:f>
              <c:numCache>
                <c:formatCode>0.0</c:formatCode>
                <c:ptCount val="6"/>
                <c:pt idx="0">
                  <c:v>77.36363636363636</c:v>
                </c:pt>
                <c:pt idx="1">
                  <c:v>67</c:v>
                </c:pt>
                <c:pt idx="2">
                  <c:v>45.53846153846154</c:v>
                </c:pt>
                <c:pt idx="3">
                  <c:v>44.18181818181818</c:v>
                </c:pt>
                <c:pt idx="4">
                  <c:v>31.5</c:v>
                </c:pt>
                <c:pt idx="5">
                  <c:v>37.363636363636367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A9-4A8F-9F7B-E7A960A78A0A}"/>
            </c:ext>
          </c:extLst>
        </c:ser>
        <c:ser>
          <c:idx val="1"/>
          <c:order val="1"/>
          <c:tx>
            <c:strRef>
              <c:f>'Saņ., Izsk., Uzkr. uz 1T'!$B$4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1T'!$R$4:$X$4</c:f>
              <c:numCache>
                <c:formatCode>0.0</c:formatCode>
                <c:ptCount val="6"/>
                <c:pt idx="0">
                  <c:v>40.5625</c:v>
                </c:pt>
                <c:pt idx="1">
                  <c:v>30.071428571428573</c:v>
                </c:pt>
                <c:pt idx="2">
                  <c:v>30.357142857142858</c:v>
                </c:pt>
                <c:pt idx="3">
                  <c:v>28.076923076923077</c:v>
                </c:pt>
                <c:pt idx="4">
                  <c:v>22.357142857142858</c:v>
                </c:pt>
                <c:pt idx="5">
                  <c:v>18.5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A9-4A8F-9F7B-E7A960A78A0A}"/>
            </c:ext>
          </c:extLst>
        </c:ser>
        <c:ser>
          <c:idx val="2"/>
          <c:order val="2"/>
          <c:tx>
            <c:strRef>
              <c:f>'Saņ., Izsk., Uzkr. uz 1T'!$B$5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'Saņ., Izsk., Uzkr. uz 1T'!$R$2:$X$2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'Saņ., Izsk., Uzkr. uz 1T'!$R$5:$X$5</c:f>
              <c:numCache>
                <c:formatCode>0.0</c:formatCode>
                <c:ptCount val="6"/>
                <c:pt idx="0">
                  <c:v>23.5</c:v>
                </c:pt>
                <c:pt idx="1">
                  <c:v>22.125</c:v>
                </c:pt>
                <c:pt idx="2">
                  <c:v>29.375</c:v>
                </c:pt>
                <c:pt idx="3">
                  <c:v>17.777777777777779</c:v>
                </c:pt>
                <c:pt idx="4">
                  <c:v>16.333333333333332</c:v>
                </c:pt>
                <c:pt idx="5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A9-4A8F-9F7B-E7A960A78A0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'Saņ., Izsk., Uzkr. uz 1T'!$B$6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'Saņ., Izsk., Uzkr. uz 1T'!$R$6:$X$6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29.954545454545453</c:v>
                      </c:pt>
                      <c:pt idx="1">
                        <c:v>21.545454545454547</c:v>
                      </c:pt>
                      <c:pt idx="2">
                        <c:v>28.578947368421051</c:v>
                      </c:pt>
                      <c:pt idx="3">
                        <c:v>28.736842105263158</c:v>
                      </c:pt>
                      <c:pt idx="4">
                        <c:v>31.842105263157894</c:v>
                      </c:pt>
                      <c:pt idx="5">
                        <c:v>27.8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20A9-4A8F-9F7B-E7A960A78A0A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1T'!$R$7:$X$7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21.918032786885245</c:v>
                      </c:pt>
                      <c:pt idx="1">
                        <c:v>19.785714285714285</c:v>
                      </c:pt>
                      <c:pt idx="2">
                        <c:v>20.228070175438596</c:v>
                      </c:pt>
                      <c:pt idx="3">
                        <c:v>26.684210526315791</c:v>
                      </c:pt>
                      <c:pt idx="4">
                        <c:v>24.92982456140351</c:v>
                      </c:pt>
                      <c:pt idx="5">
                        <c:v>26.140350877192983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0A9-4A8F-9F7B-E7A960A78A0A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1T'!$R$8:$X$8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11</c:v>
                      </c:pt>
                      <c:pt idx="1">
                        <c:v>7.9230769230769234</c:v>
                      </c:pt>
                      <c:pt idx="2">
                        <c:v>7.2307692307692308</c:v>
                      </c:pt>
                      <c:pt idx="3">
                        <c:v>7.333333333333333</c:v>
                      </c:pt>
                      <c:pt idx="4">
                        <c:v>13.545454545454545</c:v>
                      </c:pt>
                      <c:pt idx="5">
                        <c:v>11.333333333333334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0A9-4A8F-9F7B-E7A960A78A0A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1T'!$R$9:$X$9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13</c:v>
                      </c:pt>
                      <c:pt idx="1">
                        <c:v>11.76923076923077</c:v>
                      </c:pt>
                      <c:pt idx="2">
                        <c:v>10.846153846153847</c:v>
                      </c:pt>
                      <c:pt idx="3">
                        <c:v>12.846153846153847</c:v>
                      </c:pt>
                      <c:pt idx="4">
                        <c:v>13.615384615384615</c:v>
                      </c:pt>
                      <c:pt idx="5">
                        <c:v>13.692307692307692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0A9-4A8F-9F7B-E7A960A78A0A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1T'!$R$10:$X$10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15.461538461538462</c:v>
                      </c:pt>
                      <c:pt idx="1">
                        <c:v>10.307692307692308</c:v>
                      </c:pt>
                      <c:pt idx="2">
                        <c:v>9.615384615384615</c:v>
                      </c:pt>
                      <c:pt idx="3">
                        <c:v>8.1666666666666661</c:v>
                      </c:pt>
                      <c:pt idx="4">
                        <c:v>11.166666666666666</c:v>
                      </c:pt>
                      <c:pt idx="5">
                        <c:v>9.5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0A9-4A8F-9F7B-E7A960A78A0A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1T'!$R$11:$X$11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20.933333333333334</c:v>
                      </c:pt>
                      <c:pt idx="1">
                        <c:v>22.333333333333332</c:v>
                      </c:pt>
                      <c:pt idx="2">
                        <c:v>20.071428571428573</c:v>
                      </c:pt>
                      <c:pt idx="3">
                        <c:v>17.785714285714285</c:v>
                      </c:pt>
                      <c:pt idx="4">
                        <c:v>18.214285714285715</c:v>
                      </c:pt>
                      <c:pt idx="5">
                        <c:v>18.066666666666666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0A9-4A8F-9F7B-E7A960A78A0A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1T'!$R$12:$X$12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32.135135135135137</c:v>
                      </c:pt>
                      <c:pt idx="1">
                        <c:v>27.589743589743591</c:v>
                      </c:pt>
                      <c:pt idx="2">
                        <c:v>30.324999999999999</c:v>
                      </c:pt>
                      <c:pt idx="3">
                        <c:v>28.578947368421051</c:v>
                      </c:pt>
                      <c:pt idx="4">
                        <c:v>24.051282051282051</c:v>
                      </c:pt>
                      <c:pt idx="5">
                        <c:v>25.486486486486488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20A9-4A8F-9F7B-E7A960A78A0A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1T'!$R$13:$X$13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82.865979381443296</c:v>
                      </c:pt>
                      <c:pt idx="1">
                        <c:v>95.434343434343432</c:v>
                      </c:pt>
                      <c:pt idx="2">
                        <c:v>94.610526315789471</c:v>
                      </c:pt>
                      <c:pt idx="3">
                        <c:v>92.074468085106389</c:v>
                      </c:pt>
                      <c:pt idx="4">
                        <c:v>91.387096774193552</c:v>
                      </c:pt>
                      <c:pt idx="5">
                        <c:v>114.56521739130434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20A9-4A8F-9F7B-E7A960A78A0A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1T'!$R$14:$X$14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97.931034482758619</c:v>
                      </c:pt>
                      <c:pt idx="1">
                        <c:v>98.86666666666666</c:v>
                      </c:pt>
                      <c:pt idx="2">
                        <c:v>99</c:v>
                      </c:pt>
                      <c:pt idx="3">
                        <c:v>85.4</c:v>
                      </c:pt>
                      <c:pt idx="4">
                        <c:v>81.451612903225808</c:v>
                      </c:pt>
                      <c:pt idx="5">
                        <c:v>96.13333333333334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20A9-4A8F-9F7B-E7A960A78A0A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1T'!$R$15:$X$15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44.029411764705884</c:v>
                      </c:pt>
                      <c:pt idx="1">
                        <c:v>44.303030303030305</c:v>
                      </c:pt>
                      <c:pt idx="2">
                        <c:v>44.806451612903224</c:v>
                      </c:pt>
                      <c:pt idx="3">
                        <c:v>46.967741935483872</c:v>
                      </c:pt>
                      <c:pt idx="4">
                        <c:v>52.333333333333336</c:v>
                      </c:pt>
                      <c:pt idx="5">
                        <c:v>71.517241379310349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20A9-4A8F-9F7B-E7A960A78A0A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1T'!$R$16:$X$16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59.382352941176471</c:v>
                      </c:pt>
                      <c:pt idx="1">
                        <c:v>60.441176470588232</c:v>
                      </c:pt>
                      <c:pt idx="2">
                        <c:v>57.696969696969695</c:v>
                      </c:pt>
                      <c:pt idx="3">
                        <c:v>52.56666666666667</c:v>
                      </c:pt>
                      <c:pt idx="4">
                        <c:v>57.275862068965516</c:v>
                      </c:pt>
                      <c:pt idx="5">
                        <c:v>77.214285714285708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20A9-4A8F-9F7B-E7A960A78A0A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1T'!$R$17:$X$17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49.25</c:v>
                      </c:pt>
                      <c:pt idx="1">
                        <c:v>46.931034482758619</c:v>
                      </c:pt>
                      <c:pt idx="2">
                        <c:v>47.074074074074076</c:v>
                      </c:pt>
                      <c:pt idx="3">
                        <c:v>39.92307692307692</c:v>
                      </c:pt>
                      <c:pt idx="4">
                        <c:v>49.08</c:v>
                      </c:pt>
                      <c:pt idx="5">
                        <c:v>76.130434782608702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20A9-4A8F-9F7B-E7A960A78A0A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1T'!$R$18:$X$18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60</c:v>
                      </c:pt>
                      <c:pt idx="1">
                        <c:v>60.95918367346939</c:v>
                      </c:pt>
                      <c:pt idx="2">
                        <c:v>54.229166666666664</c:v>
                      </c:pt>
                      <c:pt idx="3">
                        <c:v>59.106382978723403</c:v>
                      </c:pt>
                      <c:pt idx="4">
                        <c:v>59.444444444444443</c:v>
                      </c:pt>
                      <c:pt idx="5">
                        <c:v>75.071428571428569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20A9-4A8F-9F7B-E7A960A78A0A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1T'!$R$2:$X$2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'Saņ., Izsk., Uzkr. uz 1T'!$R$19:$X$19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 formatCode="0.0">
                        <c:v>19.333333333333332</c:v>
                      </c:pt>
                      <c:pt idx="3" formatCode="0.0">
                        <c:v>24.3</c:v>
                      </c:pt>
                      <c:pt idx="4" formatCode="0.0">
                        <c:v>26</c:v>
                      </c:pt>
                      <c:pt idx="5" formatCode="0.0">
                        <c:v>35.4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20A9-4A8F-9F7B-E7A960A78A0A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Vid.term.!$AS$11</c:f>
          <c:strCache>
            <c:ptCount val="1"/>
            <c:pt idx="0">
              <c:v>Lietu izskatīšanas vidējais termiņš (m) (1.inst.)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Vid.term.!$B$12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Vid.term.!$D$12:$I$12</c:f>
              <c:numCache>
                <c:formatCode>0.00</c:formatCode>
                <c:ptCount val="6"/>
                <c:pt idx="0">
                  <c:v>8.0767894736842099</c:v>
                </c:pt>
                <c:pt idx="1">
                  <c:v>8.2700897867564507</c:v>
                </c:pt>
                <c:pt idx="2">
                  <c:v>7.9449845679012299</c:v>
                </c:pt>
                <c:pt idx="3">
                  <c:v>7.9417257683215103</c:v>
                </c:pt>
                <c:pt idx="4">
                  <c:v>8.4426435406698594</c:v>
                </c:pt>
                <c:pt idx="5">
                  <c:v>7.1181342983514302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6DF7-4A11-9CC2-FD999FE8DB0D}"/>
            </c:ext>
          </c:extLst>
        </c:ser>
        <c:ser>
          <c:idx val="10"/>
          <c:order val="10"/>
          <c:tx>
            <c:strRef>
              <c:f>Vid.term.!$B$13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Vid.term.!$D$13:$I$13</c:f>
              <c:numCache>
                <c:formatCode>0.00</c:formatCode>
                <c:ptCount val="6"/>
                <c:pt idx="0">
                  <c:v>7.5054519717780304</c:v>
                </c:pt>
                <c:pt idx="1">
                  <c:v>6.8</c:v>
                </c:pt>
                <c:pt idx="2">
                  <c:v>7.4</c:v>
                </c:pt>
                <c:pt idx="3">
                  <c:v>9</c:v>
                </c:pt>
                <c:pt idx="4">
                  <c:v>8.6</c:v>
                </c:pt>
                <c:pt idx="5">
                  <c:v>8.6144793072424708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6DF7-4A11-9CC2-FD999FE8DB0D}"/>
            </c:ext>
          </c:extLst>
        </c:ser>
        <c:ser>
          <c:idx val="11"/>
          <c:order val="11"/>
          <c:tx>
            <c:strRef>
              <c:f>Vid.term.!$B$14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Vid.term.!$D$14:$I$14</c:f>
              <c:numCache>
                <c:formatCode>0.00</c:formatCode>
                <c:ptCount val="6"/>
                <c:pt idx="0">
                  <c:v>5.4</c:v>
                </c:pt>
                <c:pt idx="1">
                  <c:v>6.3</c:v>
                </c:pt>
                <c:pt idx="2">
                  <c:v>7.9</c:v>
                </c:pt>
                <c:pt idx="3">
                  <c:v>8.3000000000000007</c:v>
                </c:pt>
                <c:pt idx="4">
                  <c:v>7.5</c:v>
                </c:pt>
                <c:pt idx="5">
                  <c:v>7.7193167854509701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6DF7-4A11-9CC2-FD999FE8DB0D}"/>
            </c:ext>
          </c:extLst>
        </c:ser>
        <c:ser>
          <c:idx val="12"/>
          <c:order val="12"/>
          <c:tx>
            <c:strRef>
              <c:f>Vid.term.!$B$15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Vid.term.!$D$15:$I$15</c:f>
              <c:numCache>
                <c:formatCode>0.00</c:formatCode>
                <c:ptCount val="6"/>
                <c:pt idx="0">
                  <c:v>3.7</c:v>
                </c:pt>
                <c:pt idx="1">
                  <c:v>3.8</c:v>
                </c:pt>
                <c:pt idx="2">
                  <c:v>4.2304152902312397</c:v>
                </c:pt>
                <c:pt idx="3">
                  <c:v>4.3025347912524898</c:v>
                </c:pt>
                <c:pt idx="4">
                  <c:v>4.0839497278258099</c:v>
                </c:pt>
                <c:pt idx="5">
                  <c:v>4.2422656018929299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6DF7-4A11-9CC2-FD999FE8DB0D}"/>
            </c:ext>
          </c:extLst>
        </c:ser>
        <c:ser>
          <c:idx val="13"/>
          <c:order val="13"/>
          <c:tx>
            <c:strRef>
              <c:f>Vid.term.!$B$16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Vid.term.!$D$16:$I$16</c:f>
              <c:numCache>
                <c:formatCode>0.00</c:formatCode>
                <c:ptCount val="6"/>
                <c:pt idx="0">
                  <c:v>4.2</c:v>
                </c:pt>
                <c:pt idx="1">
                  <c:v>4.2</c:v>
                </c:pt>
                <c:pt idx="2">
                  <c:v>5.4</c:v>
                </c:pt>
                <c:pt idx="3">
                  <c:v>6</c:v>
                </c:pt>
                <c:pt idx="4">
                  <c:v>5.4</c:v>
                </c:pt>
                <c:pt idx="5">
                  <c:v>5.1978090766823204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6DF7-4A11-9CC2-FD999FE8DB0D}"/>
            </c:ext>
          </c:extLst>
        </c:ser>
        <c:ser>
          <c:idx val="14"/>
          <c:order val="14"/>
          <c:tx>
            <c:strRef>
              <c:f>Vid.term.!$B$17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Vid.term.!$D$17:$I$17</c:f>
              <c:numCache>
                <c:formatCode>0.00</c:formatCode>
                <c:ptCount val="6"/>
                <c:pt idx="0">
                  <c:v>4.1276772424598498</c:v>
                </c:pt>
                <c:pt idx="1">
                  <c:v>4.0999999999999996</c:v>
                </c:pt>
                <c:pt idx="2">
                  <c:v>4.6311979020324099</c:v>
                </c:pt>
                <c:pt idx="3">
                  <c:v>4.8</c:v>
                </c:pt>
                <c:pt idx="4">
                  <c:v>4.4409150757077001</c:v>
                </c:pt>
                <c:pt idx="5">
                  <c:v>4.6190927624872602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6DF7-4A11-9CC2-FD999FE8DB0D}"/>
            </c:ext>
          </c:extLst>
        </c:ser>
        <c:ser>
          <c:idx val="15"/>
          <c:order val="15"/>
          <c:tx>
            <c:strRef>
              <c:f>Vid.term.!$B$18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Vid.term.!$D$18:$I$18</c:f>
              <c:numCache>
                <c:formatCode>0.00</c:formatCode>
                <c:ptCount val="6"/>
                <c:pt idx="0">
                  <c:v>5</c:v>
                </c:pt>
                <c:pt idx="1">
                  <c:v>5.0999999999999996</c:v>
                </c:pt>
                <c:pt idx="2">
                  <c:v>5.7</c:v>
                </c:pt>
                <c:pt idx="3">
                  <c:v>6.1124605877159803</c:v>
                </c:pt>
                <c:pt idx="4">
                  <c:v>6.3439388467557496</c:v>
                </c:pt>
                <c:pt idx="5">
                  <c:v>5.41989525969118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6DF7-4A11-9CC2-FD999FE8DB0D}"/>
            </c:ext>
          </c:extLst>
        </c:ser>
        <c:ser>
          <c:idx val="16"/>
          <c:order val="16"/>
          <c:tx>
            <c:strRef>
              <c:f>Vid.term.!$B$19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Vid.term.!$D$19:$I$19</c:f>
              <c:numCache>
                <c:formatCode>General</c:formatCode>
                <c:ptCount val="6"/>
                <c:pt idx="2" formatCode="0.00">
                  <c:v>2.1637305699481901</c:v>
                </c:pt>
                <c:pt idx="3" formatCode="0.00">
                  <c:v>4.5802644003777102</c:v>
                </c:pt>
                <c:pt idx="4" formatCode="0.00">
                  <c:v>6.2912698412698402</c:v>
                </c:pt>
                <c:pt idx="5" formatCode="0.00">
                  <c:v>7.0171875000000004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6DF7-4A11-9CC2-FD999FE8DB0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Vid.term.!$B$3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Vid.term.!$D$3:$I$3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13.2</c:v>
                      </c:pt>
                      <c:pt idx="1">
                        <c:v>12.5</c:v>
                      </c:pt>
                      <c:pt idx="2">
                        <c:v>10.5</c:v>
                      </c:pt>
                      <c:pt idx="3">
                        <c:v>11.9</c:v>
                      </c:pt>
                      <c:pt idx="4">
                        <c:v>13</c:v>
                      </c:pt>
                      <c:pt idx="5">
                        <c:v>9.8000000000000007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6DF7-4A11-9CC2-FD999FE8DB0D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Vid.term.!$D$4:$I$4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7.9</c:v>
                      </c:pt>
                      <c:pt idx="1">
                        <c:v>6.1</c:v>
                      </c:pt>
                      <c:pt idx="2">
                        <c:v>4.8</c:v>
                      </c:pt>
                      <c:pt idx="3">
                        <c:v>5.7</c:v>
                      </c:pt>
                      <c:pt idx="4">
                        <c:v>5.0999999999999996</c:v>
                      </c:pt>
                      <c:pt idx="5">
                        <c:v>4.5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DF7-4A11-9CC2-FD999FE8DB0D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Vid.term.!$D$5:$I$5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2.9</c:v>
                      </c:pt>
                      <c:pt idx="1">
                        <c:v>3</c:v>
                      </c:pt>
                      <c:pt idx="2">
                        <c:v>4.3</c:v>
                      </c:pt>
                      <c:pt idx="3">
                        <c:v>4.7</c:v>
                      </c:pt>
                      <c:pt idx="4">
                        <c:v>4.3</c:v>
                      </c:pt>
                      <c:pt idx="5">
                        <c:v>3.6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DF7-4A11-9CC2-FD999FE8DB0D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Vid.term.!$D$6:$I$6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7.0246740220661996</c:v>
                      </c:pt>
                      <c:pt idx="1">
                        <c:v>7.0054078826764403</c:v>
                      </c:pt>
                      <c:pt idx="2">
                        <c:v>6.2295411452408</c:v>
                      </c:pt>
                      <c:pt idx="3">
                        <c:v>6.5240538573507996</c:v>
                      </c:pt>
                      <c:pt idx="4">
                        <c:v>7.3871065114273398</c:v>
                      </c:pt>
                      <c:pt idx="5">
                        <c:v>8.2819277108433695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DF7-4A11-9CC2-FD999FE8DB0D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Vid.term.!$D$7:$I$7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3.7787835363426501</c:v>
                      </c:pt>
                      <c:pt idx="1">
                        <c:v>3.90738200228646</c:v>
                      </c:pt>
                      <c:pt idx="2">
                        <c:v>3.60945682944091</c:v>
                      </c:pt>
                      <c:pt idx="3">
                        <c:v>4.0075171700065901</c:v>
                      </c:pt>
                      <c:pt idx="4">
                        <c:v>5.2</c:v>
                      </c:pt>
                      <c:pt idx="5">
                        <c:v>5.4339514348785896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DF7-4A11-9CC2-FD999FE8DB0D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Vid.term.!$D$8:$I$8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2.28974358974359</c:v>
                      </c:pt>
                      <c:pt idx="1">
                        <c:v>3.0373029772329199</c:v>
                      </c:pt>
                      <c:pt idx="2">
                        <c:v>2.59694010416667</c:v>
                      </c:pt>
                      <c:pt idx="3">
                        <c:v>2.9874186550976098</c:v>
                      </c:pt>
                      <c:pt idx="4">
                        <c:v>2.8165873015873002</c:v>
                      </c:pt>
                      <c:pt idx="5">
                        <c:v>4.0592248062015504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DF7-4A11-9CC2-FD999FE8DB0D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Vid.term.!$D$9:$I$9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3.3822261072261099</c:v>
                      </c:pt>
                      <c:pt idx="1">
                        <c:v>3.0245901639344299</c:v>
                      </c:pt>
                      <c:pt idx="2">
                        <c:v>3.6640776699029098</c:v>
                      </c:pt>
                      <c:pt idx="3">
                        <c:v>3.7216702663786898</c:v>
                      </c:pt>
                      <c:pt idx="4">
                        <c:v>3.5</c:v>
                      </c:pt>
                      <c:pt idx="5">
                        <c:v>4.0692043895747601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DF7-4A11-9CC2-FD999FE8DB0D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Vid.term.!$D$10:$I$10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5.8412474849094602</c:v>
                      </c:pt>
                      <c:pt idx="1">
                        <c:v>5.23284848484849</c:v>
                      </c:pt>
                      <c:pt idx="2">
                        <c:v>3.5951434878587198</c:v>
                      </c:pt>
                      <c:pt idx="3">
                        <c:v>3.53832943013271</c:v>
                      </c:pt>
                      <c:pt idx="4">
                        <c:v>3.1454106280193201</c:v>
                      </c:pt>
                      <c:pt idx="5">
                        <c:v>3.88204488778055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DF7-4A11-9CC2-FD999FE8DB0D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Vid.term.!$D$11:$I$11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4.6976744186046497</c:v>
                      </c:pt>
                      <c:pt idx="1">
                        <c:v>4.8945554249902097</c:v>
                      </c:pt>
                      <c:pt idx="2">
                        <c:v>4.8830041152263401</c:v>
                      </c:pt>
                      <c:pt idx="3">
                        <c:v>4.8219607843137302</c:v>
                      </c:pt>
                      <c:pt idx="4">
                        <c:v>4.8886255924170596</c:v>
                      </c:pt>
                      <c:pt idx="5">
                        <c:v>5.5000556483027303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DF7-4A11-9CC2-FD999FE8DB0D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800" b="1" dirty="0"/>
              <a:t>Vecuma struktūra stājoties amatā (g)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Tiesneši!$U$34:$U$39</c:f>
              <c:strCache>
                <c:ptCount val="6"/>
                <c:pt idx="0">
                  <c:v>20-24</c:v>
                </c:pt>
                <c:pt idx="1">
                  <c:v>25-29</c:v>
                </c:pt>
                <c:pt idx="2">
                  <c:v>30-34</c:v>
                </c:pt>
                <c:pt idx="3">
                  <c:v>35-39</c:v>
                </c:pt>
                <c:pt idx="4">
                  <c:v>40-44</c:v>
                </c:pt>
                <c:pt idx="5">
                  <c:v>45-49</c:v>
                </c:pt>
              </c:strCache>
            </c:strRef>
          </c:cat>
          <c:val>
            <c:numRef>
              <c:f>Tiesneši!$T$34:$T$39</c:f>
              <c:numCache>
                <c:formatCode>General</c:formatCode>
                <c:ptCount val="6"/>
                <c:pt idx="0">
                  <c:v>8</c:v>
                </c:pt>
                <c:pt idx="1">
                  <c:v>89</c:v>
                </c:pt>
                <c:pt idx="2">
                  <c:v>213</c:v>
                </c:pt>
                <c:pt idx="3">
                  <c:v>112</c:v>
                </c:pt>
                <c:pt idx="4">
                  <c:v>68</c:v>
                </c:pt>
                <c:pt idx="5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B0-442C-8B19-35F60E979FD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7"/>
        <c:overlap val="-27"/>
        <c:axId val="1240408656"/>
        <c:axId val="1240409136"/>
      </c:barChart>
      <c:catAx>
        <c:axId val="124040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40409136"/>
        <c:crosses val="autoZero"/>
        <c:auto val="1"/>
        <c:lblAlgn val="ctr"/>
        <c:lblOffset val="100"/>
        <c:noMultiLvlLbl val="0"/>
      </c:catAx>
      <c:valAx>
        <c:axId val="124040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40408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Vid.term.!$AS$10</c:f>
          <c:strCache>
            <c:ptCount val="1"/>
            <c:pt idx="0">
              <c:v>Lietu izskatīšanas vidējais termiņš (m) (apelācija)</c:v>
            </c:pt>
          </c:strCache>
        </c:strRef>
      </c:tx>
      <c:layout>
        <c:manualLayout>
          <c:xMode val="edge"/>
          <c:yMode val="edge"/>
          <c:x val="9.8091801456526198E-2"/>
          <c:y val="1.64983167170168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3"/>
          <c:order val="3"/>
          <c:tx>
            <c:strRef>
              <c:f>Vid.term.!$B$6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Vid.term.!$D$6:$I$6</c:f>
              <c:numCache>
                <c:formatCode>0.00</c:formatCode>
                <c:ptCount val="6"/>
                <c:pt idx="0">
                  <c:v>7.0246740220661996</c:v>
                </c:pt>
                <c:pt idx="1">
                  <c:v>7.0054078826764403</c:v>
                </c:pt>
                <c:pt idx="2">
                  <c:v>6.2295411452408</c:v>
                </c:pt>
                <c:pt idx="3">
                  <c:v>6.5240538573507996</c:v>
                </c:pt>
                <c:pt idx="4">
                  <c:v>7.3871065114273398</c:v>
                </c:pt>
                <c:pt idx="5">
                  <c:v>8.2819277108433695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2569-4EBF-855B-9CECDE576916}"/>
            </c:ext>
          </c:extLst>
        </c:ser>
        <c:ser>
          <c:idx val="4"/>
          <c:order val="4"/>
          <c:tx>
            <c:strRef>
              <c:f>Vid.term.!$B$7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Vid.term.!$D$7:$I$7</c:f>
              <c:numCache>
                <c:formatCode>0.00</c:formatCode>
                <c:ptCount val="6"/>
                <c:pt idx="0">
                  <c:v>3.7787835363426501</c:v>
                </c:pt>
                <c:pt idx="1">
                  <c:v>3.90738200228646</c:v>
                </c:pt>
                <c:pt idx="2">
                  <c:v>3.60945682944091</c:v>
                </c:pt>
                <c:pt idx="3">
                  <c:v>4.0075171700065901</c:v>
                </c:pt>
                <c:pt idx="4">
                  <c:v>5.2</c:v>
                </c:pt>
                <c:pt idx="5">
                  <c:v>5.4339514348785896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2569-4EBF-855B-9CECDE576916}"/>
            </c:ext>
          </c:extLst>
        </c:ser>
        <c:ser>
          <c:idx val="5"/>
          <c:order val="5"/>
          <c:tx>
            <c:strRef>
              <c:f>Vid.term.!$B$8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Vid.term.!$D$8:$I$8</c:f>
              <c:numCache>
                <c:formatCode>0.00</c:formatCode>
                <c:ptCount val="6"/>
                <c:pt idx="0">
                  <c:v>2.28974358974359</c:v>
                </c:pt>
                <c:pt idx="1">
                  <c:v>3.0373029772329199</c:v>
                </c:pt>
                <c:pt idx="2">
                  <c:v>2.59694010416667</c:v>
                </c:pt>
                <c:pt idx="3">
                  <c:v>2.9874186550976098</c:v>
                </c:pt>
                <c:pt idx="4">
                  <c:v>2.8165873015873002</c:v>
                </c:pt>
                <c:pt idx="5">
                  <c:v>4.0592248062015504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2569-4EBF-855B-9CECDE576916}"/>
            </c:ext>
          </c:extLst>
        </c:ser>
        <c:ser>
          <c:idx val="6"/>
          <c:order val="6"/>
          <c:tx>
            <c:strRef>
              <c:f>Vid.term.!$B$9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Vid.term.!$D$9:$I$9</c:f>
              <c:numCache>
                <c:formatCode>0.00</c:formatCode>
                <c:ptCount val="6"/>
                <c:pt idx="0">
                  <c:v>3.3822261072261099</c:v>
                </c:pt>
                <c:pt idx="1">
                  <c:v>3.0245901639344299</c:v>
                </c:pt>
                <c:pt idx="2">
                  <c:v>3.6640776699029098</c:v>
                </c:pt>
                <c:pt idx="3">
                  <c:v>3.7216702663786898</c:v>
                </c:pt>
                <c:pt idx="4">
                  <c:v>3.5</c:v>
                </c:pt>
                <c:pt idx="5">
                  <c:v>4.0692043895747601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2569-4EBF-855B-9CECDE576916}"/>
            </c:ext>
          </c:extLst>
        </c:ser>
        <c:ser>
          <c:idx val="7"/>
          <c:order val="7"/>
          <c:tx>
            <c:strRef>
              <c:f>Vid.term.!$B$10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Vid.term.!$D$10:$I$10</c:f>
              <c:numCache>
                <c:formatCode>0.00</c:formatCode>
                <c:ptCount val="6"/>
                <c:pt idx="0">
                  <c:v>5.8412474849094602</c:v>
                </c:pt>
                <c:pt idx="1">
                  <c:v>5.23284848484849</c:v>
                </c:pt>
                <c:pt idx="2">
                  <c:v>3.5951434878587198</c:v>
                </c:pt>
                <c:pt idx="3">
                  <c:v>3.53832943013271</c:v>
                </c:pt>
                <c:pt idx="4">
                  <c:v>3.1454106280193201</c:v>
                </c:pt>
                <c:pt idx="5">
                  <c:v>3.88204488778055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2569-4EBF-855B-9CECDE576916}"/>
            </c:ext>
          </c:extLst>
        </c:ser>
        <c:ser>
          <c:idx val="8"/>
          <c:order val="8"/>
          <c:tx>
            <c:strRef>
              <c:f>Vid.term.!$B$11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Vid.term.!$D$11:$I$11</c:f>
              <c:numCache>
                <c:formatCode>0.00</c:formatCode>
                <c:ptCount val="6"/>
                <c:pt idx="0">
                  <c:v>4.6976744186046497</c:v>
                </c:pt>
                <c:pt idx="1">
                  <c:v>4.8945554249902097</c:v>
                </c:pt>
                <c:pt idx="2">
                  <c:v>4.8830041152263401</c:v>
                </c:pt>
                <c:pt idx="3">
                  <c:v>4.8219607843137302</c:v>
                </c:pt>
                <c:pt idx="4">
                  <c:v>4.8886255924170596</c:v>
                </c:pt>
                <c:pt idx="5">
                  <c:v>5.5000556483027303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2569-4EBF-855B-9CECDE57691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Vid.term.!$B$3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Vid.term.!$D$3:$I$3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13.2</c:v>
                      </c:pt>
                      <c:pt idx="1">
                        <c:v>12.5</c:v>
                      </c:pt>
                      <c:pt idx="2">
                        <c:v>10.5</c:v>
                      </c:pt>
                      <c:pt idx="3">
                        <c:v>11.9</c:v>
                      </c:pt>
                      <c:pt idx="4">
                        <c:v>13</c:v>
                      </c:pt>
                      <c:pt idx="5">
                        <c:v>9.8000000000000007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2569-4EBF-855B-9CECDE576916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Vid.term.!$D$4:$I$4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7.9</c:v>
                      </c:pt>
                      <c:pt idx="1">
                        <c:v>6.1</c:v>
                      </c:pt>
                      <c:pt idx="2">
                        <c:v>4.8</c:v>
                      </c:pt>
                      <c:pt idx="3">
                        <c:v>5.7</c:v>
                      </c:pt>
                      <c:pt idx="4">
                        <c:v>5.0999999999999996</c:v>
                      </c:pt>
                      <c:pt idx="5">
                        <c:v>4.5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569-4EBF-855B-9CECDE576916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Vid.term.!$D$5:$I$5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2.9</c:v>
                      </c:pt>
                      <c:pt idx="1">
                        <c:v>3</c:v>
                      </c:pt>
                      <c:pt idx="2">
                        <c:v>4.3</c:v>
                      </c:pt>
                      <c:pt idx="3">
                        <c:v>4.7</c:v>
                      </c:pt>
                      <c:pt idx="4">
                        <c:v>4.3</c:v>
                      </c:pt>
                      <c:pt idx="5">
                        <c:v>3.6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569-4EBF-855B-9CECDE576916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Vid.term.!$D$12:$I$12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8.0767894736842099</c:v>
                      </c:pt>
                      <c:pt idx="1">
                        <c:v>8.2700897867564507</c:v>
                      </c:pt>
                      <c:pt idx="2">
                        <c:v>7.9449845679012299</c:v>
                      </c:pt>
                      <c:pt idx="3">
                        <c:v>7.9417257683215103</c:v>
                      </c:pt>
                      <c:pt idx="4">
                        <c:v>8.4426435406698594</c:v>
                      </c:pt>
                      <c:pt idx="5">
                        <c:v>7.1181342983514302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2569-4EBF-855B-9CECDE576916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Vid.term.!$D$13:$I$13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7.5054519717780304</c:v>
                      </c:pt>
                      <c:pt idx="1">
                        <c:v>6.8</c:v>
                      </c:pt>
                      <c:pt idx="2">
                        <c:v>7.4</c:v>
                      </c:pt>
                      <c:pt idx="3">
                        <c:v>9</c:v>
                      </c:pt>
                      <c:pt idx="4">
                        <c:v>8.6</c:v>
                      </c:pt>
                      <c:pt idx="5">
                        <c:v>8.6144793072424708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2569-4EBF-855B-9CECDE576916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Vid.term.!$D$14:$I$14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5.4</c:v>
                      </c:pt>
                      <c:pt idx="1">
                        <c:v>6.3</c:v>
                      </c:pt>
                      <c:pt idx="2">
                        <c:v>7.9</c:v>
                      </c:pt>
                      <c:pt idx="3">
                        <c:v>8.3000000000000007</c:v>
                      </c:pt>
                      <c:pt idx="4">
                        <c:v>7.5</c:v>
                      </c:pt>
                      <c:pt idx="5">
                        <c:v>7.7193167854509701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2569-4EBF-855B-9CECDE576916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Vid.term.!$D$15:$I$15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3.7</c:v>
                      </c:pt>
                      <c:pt idx="1">
                        <c:v>3.8</c:v>
                      </c:pt>
                      <c:pt idx="2">
                        <c:v>4.2304152902312397</c:v>
                      </c:pt>
                      <c:pt idx="3">
                        <c:v>4.3025347912524898</c:v>
                      </c:pt>
                      <c:pt idx="4">
                        <c:v>4.0839497278258099</c:v>
                      </c:pt>
                      <c:pt idx="5">
                        <c:v>4.2422656018929299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2569-4EBF-855B-9CECDE576916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Vid.term.!$D$16:$I$16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4.2</c:v>
                      </c:pt>
                      <c:pt idx="1">
                        <c:v>4.2</c:v>
                      </c:pt>
                      <c:pt idx="2">
                        <c:v>5.4</c:v>
                      </c:pt>
                      <c:pt idx="3">
                        <c:v>6</c:v>
                      </c:pt>
                      <c:pt idx="4">
                        <c:v>5.4</c:v>
                      </c:pt>
                      <c:pt idx="5">
                        <c:v>5.1978090766823204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2569-4EBF-855B-9CECDE576916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Vid.term.!$D$17:$I$17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4.1276772424598498</c:v>
                      </c:pt>
                      <c:pt idx="1">
                        <c:v>4.0999999999999996</c:v>
                      </c:pt>
                      <c:pt idx="2">
                        <c:v>4.6311979020324099</c:v>
                      </c:pt>
                      <c:pt idx="3">
                        <c:v>4.8</c:v>
                      </c:pt>
                      <c:pt idx="4">
                        <c:v>4.4409150757077001</c:v>
                      </c:pt>
                      <c:pt idx="5">
                        <c:v>4.6190927624872602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2569-4EBF-855B-9CECDE576916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Vid.term.!$D$18:$I$18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5</c:v>
                      </c:pt>
                      <c:pt idx="1">
                        <c:v>5.0999999999999996</c:v>
                      </c:pt>
                      <c:pt idx="2">
                        <c:v>5.7</c:v>
                      </c:pt>
                      <c:pt idx="3">
                        <c:v>6.1124605877159803</c:v>
                      </c:pt>
                      <c:pt idx="4">
                        <c:v>6.3439388467557496</c:v>
                      </c:pt>
                      <c:pt idx="5">
                        <c:v>5.41989525969118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2569-4EBF-855B-9CECDE576916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Vid.term.!$D$19:$I$19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 formatCode="0.00">
                        <c:v>2.1637305699481901</c:v>
                      </c:pt>
                      <c:pt idx="3" formatCode="0.00">
                        <c:v>4.5802644003777102</c:v>
                      </c:pt>
                      <c:pt idx="4" formatCode="0.00">
                        <c:v>6.2912698412698402</c:v>
                      </c:pt>
                      <c:pt idx="5" formatCode="0.00">
                        <c:v>7.0171875000000004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2569-4EBF-855B-9CECDE576916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Vid.term.!$AS$9</c:f>
          <c:strCache>
            <c:ptCount val="1"/>
            <c:pt idx="0">
              <c:v>Lietu izskatīšanas vidējais termiņš (m) (kasācija)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Vid.term.!$B$3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Vid.term.!$D$3:$I$3</c:f>
              <c:numCache>
                <c:formatCode>0.00</c:formatCode>
                <c:ptCount val="6"/>
                <c:pt idx="0">
                  <c:v>13.2</c:v>
                </c:pt>
                <c:pt idx="1">
                  <c:v>12.5</c:v>
                </c:pt>
                <c:pt idx="2">
                  <c:v>10.5</c:v>
                </c:pt>
                <c:pt idx="3">
                  <c:v>11.9</c:v>
                </c:pt>
                <c:pt idx="4">
                  <c:v>13</c:v>
                </c:pt>
                <c:pt idx="5">
                  <c:v>9.8000000000000007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F6E5-462D-9323-246C71AA63A0}"/>
            </c:ext>
          </c:extLst>
        </c:ser>
        <c:ser>
          <c:idx val="1"/>
          <c:order val="1"/>
          <c:tx>
            <c:strRef>
              <c:f>Vid.term.!$B$4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Vid.term.!$D$4:$I$4</c:f>
              <c:numCache>
                <c:formatCode>0.00</c:formatCode>
                <c:ptCount val="6"/>
                <c:pt idx="0">
                  <c:v>7.9</c:v>
                </c:pt>
                <c:pt idx="1">
                  <c:v>6.1</c:v>
                </c:pt>
                <c:pt idx="2">
                  <c:v>4.8</c:v>
                </c:pt>
                <c:pt idx="3">
                  <c:v>5.7</c:v>
                </c:pt>
                <c:pt idx="4">
                  <c:v>5.0999999999999996</c:v>
                </c:pt>
                <c:pt idx="5">
                  <c:v>4.5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F6E5-462D-9323-246C71AA63A0}"/>
            </c:ext>
          </c:extLst>
        </c:ser>
        <c:ser>
          <c:idx val="2"/>
          <c:order val="2"/>
          <c:tx>
            <c:strRef>
              <c:f>Vid.term.!$B$5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Vid.term.!$D$2:$I$2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Vid.term.!$D$5:$I$5</c:f>
              <c:numCache>
                <c:formatCode>0.00</c:formatCode>
                <c:ptCount val="6"/>
                <c:pt idx="0">
                  <c:v>2.9</c:v>
                </c:pt>
                <c:pt idx="1">
                  <c:v>3</c:v>
                </c:pt>
                <c:pt idx="2">
                  <c:v>4.3</c:v>
                </c:pt>
                <c:pt idx="3">
                  <c:v>4.7</c:v>
                </c:pt>
                <c:pt idx="4">
                  <c:v>4.3</c:v>
                </c:pt>
                <c:pt idx="5">
                  <c:v>3.6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F6E5-462D-9323-246C71AA63A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Vid.term.!$B$6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Vid.term.!$D$6:$I$6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7.0246740220661996</c:v>
                      </c:pt>
                      <c:pt idx="1">
                        <c:v>7.0054078826764403</c:v>
                      </c:pt>
                      <c:pt idx="2">
                        <c:v>6.2295411452408</c:v>
                      </c:pt>
                      <c:pt idx="3">
                        <c:v>6.5240538573507996</c:v>
                      </c:pt>
                      <c:pt idx="4">
                        <c:v>7.3871065114273398</c:v>
                      </c:pt>
                      <c:pt idx="5">
                        <c:v>8.2819277108433695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6E5-462D-9323-246C71AA63A0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Vid.term.!$D$7:$I$7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3.7787835363426501</c:v>
                      </c:pt>
                      <c:pt idx="1">
                        <c:v>3.90738200228646</c:v>
                      </c:pt>
                      <c:pt idx="2">
                        <c:v>3.60945682944091</c:v>
                      </c:pt>
                      <c:pt idx="3">
                        <c:v>4.0075171700065901</c:v>
                      </c:pt>
                      <c:pt idx="4">
                        <c:v>5.2</c:v>
                      </c:pt>
                      <c:pt idx="5">
                        <c:v>5.4339514348785896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6E5-462D-9323-246C71AA63A0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Vid.term.!$D$8:$I$8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2.28974358974359</c:v>
                      </c:pt>
                      <c:pt idx="1">
                        <c:v>3.0373029772329199</c:v>
                      </c:pt>
                      <c:pt idx="2">
                        <c:v>2.59694010416667</c:v>
                      </c:pt>
                      <c:pt idx="3">
                        <c:v>2.9874186550976098</c:v>
                      </c:pt>
                      <c:pt idx="4">
                        <c:v>2.8165873015873002</c:v>
                      </c:pt>
                      <c:pt idx="5">
                        <c:v>4.0592248062015504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6E5-462D-9323-246C71AA63A0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Vid.term.!$D$9:$I$9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3.3822261072261099</c:v>
                      </c:pt>
                      <c:pt idx="1">
                        <c:v>3.0245901639344299</c:v>
                      </c:pt>
                      <c:pt idx="2">
                        <c:v>3.6640776699029098</c:v>
                      </c:pt>
                      <c:pt idx="3">
                        <c:v>3.7216702663786898</c:v>
                      </c:pt>
                      <c:pt idx="4">
                        <c:v>3.5</c:v>
                      </c:pt>
                      <c:pt idx="5">
                        <c:v>4.0692043895747601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6E5-462D-9323-246C71AA63A0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Vid.term.!$D$10:$I$10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5.8412474849094602</c:v>
                      </c:pt>
                      <c:pt idx="1">
                        <c:v>5.23284848484849</c:v>
                      </c:pt>
                      <c:pt idx="2">
                        <c:v>3.5951434878587198</c:v>
                      </c:pt>
                      <c:pt idx="3">
                        <c:v>3.53832943013271</c:v>
                      </c:pt>
                      <c:pt idx="4">
                        <c:v>3.1454106280193201</c:v>
                      </c:pt>
                      <c:pt idx="5">
                        <c:v>3.88204488778055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6E5-462D-9323-246C71AA63A0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Vid.term.!$D$11:$I$11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4.6976744186046497</c:v>
                      </c:pt>
                      <c:pt idx="1">
                        <c:v>4.8945554249902097</c:v>
                      </c:pt>
                      <c:pt idx="2">
                        <c:v>4.8830041152263401</c:v>
                      </c:pt>
                      <c:pt idx="3">
                        <c:v>4.8219607843137302</c:v>
                      </c:pt>
                      <c:pt idx="4">
                        <c:v>4.8886255924170596</c:v>
                      </c:pt>
                      <c:pt idx="5">
                        <c:v>5.5000556483027303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6E5-462D-9323-246C71AA63A0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Vid.term.!$D$12:$I$12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8.0767894736842099</c:v>
                      </c:pt>
                      <c:pt idx="1">
                        <c:v>8.2700897867564507</c:v>
                      </c:pt>
                      <c:pt idx="2">
                        <c:v>7.9449845679012299</c:v>
                      </c:pt>
                      <c:pt idx="3">
                        <c:v>7.9417257683215103</c:v>
                      </c:pt>
                      <c:pt idx="4">
                        <c:v>8.4426435406698594</c:v>
                      </c:pt>
                      <c:pt idx="5">
                        <c:v>7.1181342983514302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6E5-462D-9323-246C71AA63A0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Vid.term.!$D$13:$I$13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7.5054519717780304</c:v>
                      </c:pt>
                      <c:pt idx="1">
                        <c:v>6.8</c:v>
                      </c:pt>
                      <c:pt idx="2">
                        <c:v>7.4</c:v>
                      </c:pt>
                      <c:pt idx="3">
                        <c:v>9</c:v>
                      </c:pt>
                      <c:pt idx="4">
                        <c:v>8.6</c:v>
                      </c:pt>
                      <c:pt idx="5">
                        <c:v>8.6144793072424708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6E5-462D-9323-246C71AA63A0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Vid.term.!$D$14:$I$14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5.4</c:v>
                      </c:pt>
                      <c:pt idx="1">
                        <c:v>6.3</c:v>
                      </c:pt>
                      <c:pt idx="2">
                        <c:v>7.9</c:v>
                      </c:pt>
                      <c:pt idx="3">
                        <c:v>8.3000000000000007</c:v>
                      </c:pt>
                      <c:pt idx="4">
                        <c:v>7.5</c:v>
                      </c:pt>
                      <c:pt idx="5">
                        <c:v>7.7193167854509701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6E5-462D-9323-246C71AA63A0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Vid.term.!$D$15:$I$15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3.7</c:v>
                      </c:pt>
                      <c:pt idx="1">
                        <c:v>3.8</c:v>
                      </c:pt>
                      <c:pt idx="2">
                        <c:v>4.2304152902312397</c:v>
                      </c:pt>
                      <c:pt idx="3">
                        <c:v>4.3025347912524898</c:v>
                      </c:pt>
                      <c:pt idx="4">
                        <c:v>4.0839497278258099</c:v>
                      </c:pt>
                      <c:pt idx="5">
                        <c:v>4.2422656018929299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6E5-462D-9323-246C71AA63A0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Vid.term.!$D$16:$I$16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4.2</c:v>
                      </c:pt>
                      <c:pt idx="1">
                        <c:v>4.2</c:v>
                      </c:pt>
                      <c:pt idx="2">
                        <c:v>5.4</c:v>
                      </c:pt>
                      <c:pt idx="3">
                        <c:v>6</c:v>
                      </c:pt>
                      <c:pt idx="4">
                        <c:v>5.4</c:v>
                      </c:pt>
                      <c:pt idx="5">
                        <c:v>5.1978090766823204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6E5-462D-9323-246C71AA63A0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Vid.term.!$D$17:$I$17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4.1276772424598498</c:v>
                      </c:pt>
                      <c:pt idx="1">
                        <c:v>4.0999999999999996</c:v>
                      </c:pt>
                      <c:pt idx="2">
                        <c:v>4.6311979020324099</c:v>
                      </c:pt>
                      <c:pt idx="3">
                        <c:v>4.8</c:v>
                      </c:pt>
                      <c:pt idx="4">
                        <c:v>4.4409150757077001</c:v>
                      </c:pt>
                      <c:pt idx="5">
                        <c:v>4.6190927624872602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6E5-462D-9323-246C71AA63A0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Vid.term.!$D$18:$I$18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5</c:v>
                      </c:pt>
                      <c:pt idx="1">
                        <c:v>5.0999999999999996</c:v>
                      </c:pt>
                      <c:pt idx="2">
                        <c:v>5.7</c:v>
                      </c:pt>
                      <c:pt idx="3">
                        <c:v>6.1124605877159803</c:v>
                      </c:pt>
                      <c:pt idx="4">
                        <c:v>6.3439388467557496</c:v>
                      </c:pt>
                      <c:pt idx="5">
                        <c:v>5.41989525969118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F6E5-462D-9323-246C71AA63A0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Vid.term.!$D$19:$I$19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 formatCode="0.00">
                        <c:v>2.1637305699481901</c:v>
                      </c:pt>
                      <c:pt idx="3" formatCode="0.00">
                        <c:v>4.5802644003777102</c:v>
                      </c:pt>
                      <c:pt idx="4" formatCode="0.00">
                        <c:v>6.2912698412698402</c:v>
                      </c:pt>
                      <c:pt idx="5" formatCode="0.00">
                        <c:v>7.0171875000000004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F6E5-462D-9323-246C71AA63A0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DT!$AS$11</c:f>
          <c:strCache>
            <c:ptCount val="1"/>
            <c:pt idx="0">
              <c:v>Dispozīcijas laiks (m) (1.inst.)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DT!$B$12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DT!$D$12:$I$12</c:f>
              <c:numCache>
                <c:formatCode>0.0</c:formatCode>
                <c:ptCount val="6"/>
                <c:pt idx="0">
                  <c:v>7.6137719298245612</c:v>
                </c:pt>
                <c:pt idx="1">
                  <c:v>7.3464272353161242</c:v>
                </c:pt>
                <c:pt idx="2">
                  <c:v>8.5406057098765427</c:v>
                </c:pt>
                <c:pt idx="3">
                  <c:v>6.6935157041540032</c:v>
                </c:pt>
                <c:pt idx="4">
                  <c:v>6.8174034249303066</c:v>
                </c:pt>
                <c:pt idx="5">
                  <c:v>6.9198833936469653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6AEE-4D97-A5D3-8A130E8C4E0F}"/>
            </c:ext>
          </c:extLst>
        </c:ser>
        <c:ser>
          <c:idx val="10"/>
          <c:order val="10"/>
          <c:tx>
            <c:strRef>
              <c:f>DT!$B$13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DT!$D$13:$I$13</c:f>
              <c:numCache>
                <c:formatCode>0.0</c:formatCode>
                <c:ptCount val="6"/>
                <c:pt idx="0">
                  <c:v>6.4564380185295223</c:v>
                </c:pt>
                <c:pt idx="1">
                  <c:v>8.7835765772649701</c:v>
                </c:pt>
                <c:pt idx="2">
                  <c:v>8.1328276067231897</c:v>
                </c:pt>
                <c:pt idx="3">
                  <c:v>8.4033596680233025</c:v>
                </c:pt>
                <c:pt idx="4">
                  <c:v>8.6070001664724494</c:v>
                </c:pt>
                <c:pt idx="5">
                  <c:v>10.816183085919929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6AEE-4D97-A5D3-8A130E8C4E0F}"/>
            </c:ext>
          </c:extLst>
        </c:ser>
        <c:ser>
          <c:idx val="11"/>
          <c:order val="11"/>
          <c:tx>
            <c:strRef>
              <c:f>DT!$B$14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DT!$D$14:$I$14</c:f>
              <c:numCache>
                <c:formatCode>0.0</c:formatCode>
                <c:ptCount val="6"/>
                <c:pt idx="0">
                  <c:v>6.124305801725157</c:v>
                </c:pt>
                <c:pt idx="1">
                  <c:v>6.8945994140873781</c:v>
                </c:pt>
                <c:pt idx="2">
                  <c:v>8.0820222119389165</c:v>
                </c:pt>
                <c:pt idx="3">
                  <c:v>7.2710520177280147</c:v>
                </c:pt>
                <c:pt idx="4">
                  <c:v>7.7091175240485148</c:v>
                </c:pt>
                <c:pt idx="5">
                  <c:v>8.6234127959367584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6AEE-4D97-A5D3-8A130E8C4E0F}"/>
            </c:ext>
          </c:extLst>
        </c:ser>
        <c:ser>
          <c:idx val="12"/>
          <c:order val="12"/>
          <c:tx>
            <c:strRef>
              <c:f>DT!$B$15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DT!$D$15:$I$15</c:f>
              <c:numCache>
                <c:formatCode>0.0</c:formatCode>
                <c:ptCount val="6"/>
                <c:pt idx="0">
                  <c:v>3.6016412893019578</c:v>
                </c:pt>
                <c:pt idx="1">
                  <c:v>3.9301075268817205</c:v>
                </c:pt>
                <c:pt idx="2">
                  <c:v>3.963297373358349</c:v>
                </c:pt>
                <c:pt idx="3">
                  <c:v>4.3739917695473256</c:v>
                </c:pt>
                <c:pt idx="4">
                  <c:v>4.5610474371219363</c:v>
                </c:pt>
                <c:pt idx="5">
                  <c:v>5.5975303164744155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6AEE-4D97-A5D3-8A130E8C4E0F}"/>
            </c:ext>
          </c:extLst>
        </c:ser>
        <c:ser>
          <c:idx val="13"/>
          <c:order val="13"/>
          <c:tx>
            <c:strRef>
              <c:f>DT!$B$16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DT!$D$16:$I$16</c:f>
              <c:numCache>
                <c:formatCode>0.0</c:formatCode>
                <c:ptCount val="6"/>
                <c:pt idx="0">
                  <c:v>4.5641954663693802</c:v>
                </c:pt>
                <c:pt idx="1">
                  <c:v>5.0256281407035175</c:v>
                </c:pt>
                <c:pt idx="2">
                  <c:v>5.6226537216828483</c:v>
                </c:pt>
                <c:pt idx="3">
                  <c:v>4.6188813994543407</c:v>
                </c:pt>
                <c:pt idx="4">
                  <c:v>4.9886036369620665</c:v>
                </c:pt>
                <c:pt idx="5">
                  <c:v>6.1747261345852893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6AEE-4D97-A5D3-8A130E8C4E0F}"/>
            </c:ext>
          </c:extLst>
        </c:ser>
        <c:ser>
          <c:idx val="14"/>
          <c:order val="14"/>
          <c:tx>
            <c:strRef>
              <c:f>DT!$B$17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DT!$D$17:$I$17</c:f>
              <c:numCache>
                <c:formatCode>0.0</c:formatCode>
                <c:ptCount val="6"/>
                <c:pt idx="0">
                  <c:v>3.7711470742488946</c:v>
                </c:pt>
                <c:pt idx="1">
                  <c:v>4.077526060904539</c:v>
                </c:pt>
                <c:pt idx="2">
                  <c:v>4.3050760950259832</c:v>
                </c:pt>
                <c:pt idx="3">
                  <c:v>3.7868065967016493</c:v>
                </c:pt>
                <c:pt idx="4">
                  <c:v>4.8754082299150889</c:v>
                </c:pt>
                <c:pt idx="5">
                  <c:v>6.5149337410805295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6AEE-4D97-A5D3-8A130E8C4E0F}"/>
            </c:ext>
          </c:extLst>
        </c:ser>
        <c:ser>
          <c:idx val="15"/>
          <c:order val="15"/>
          <c:tx>
            <c:strRef>
              <c:f>DT!$B$18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DT!$D$18:$I$18</c:f>
              <c:numCache>
                <c:formatCode>0.0</c:formatCode>
                <c:ptCount val="6"/>
                <c:pt idx="0">
                  <c:v>4.9895382898591158</c:v>
                </c:pt>
                <c:pt idx="1">
                  <c:v>5.3326241134751777</c:v>
                </c:pt>
                <c:pt idx="2">
                  <c:v>5.0818089430894302</c:v>
                </c:pt>
                <c:pt idx="3">
                  <c:v>6.3448470058194095</c:v>
                </c:pt>
                <c:pt idx="4">
                  <c:v>5.8420092143840119</c:v>
                </c:pt>
                <c:pt idx="5">
                  <c:v>6.2133948817622286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6AEE-4D97-A5D3-8A130E8C4E0F}"/>
            </c:ext>
          </c:extLst>
        </c:ser>
        <c:ser>
          <c:idx val="16"/>
          <c:order val="16"/>
          <c:tx>
            <c:strRef>
              <c:f>DT!$B$19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DT!$D$19:$I$19</c:f>
              <c:numCache>
                <c:formatCode>General</c:formatCode>
                <c:ptCount val="6"/>
                <c:pt idx="2" formatCode="0.0">
                  <c:v>10.968911917098445</c:v>
                </c:pt>
                <c:pt idx="3" formatCode="0.0">
                  <c:v>8.3753541076487252</c:v>
                </c:pt>
                <c:pt idx="4" formatCode="0.0">
                  <c:v>8.3245614035087723</c:v>
                </c:pt>
                <c:pt idx="5" formatCode="0.0">
                  <c:v>11.216145833333334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6AEE-4D97-A5D3-8A130E8C4E0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DT!$D$3:$I$3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6AEE-4D97-A5D3-8A130E8C4E0F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DT!$D$4:$I$4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AEE-4D97-A5D3-8A130E8C4E0F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DT!$D$5:$I$5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AEE-4D97-A5D3-8A130E8C4E0F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DT!$D$6:$I$6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AEE-4D97-A5D3-8A130E8C4E0F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DT!$D$7:$I$7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6AEE-4D97-A5D3-8A130E8C4E0F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DT!$D$8:$I$8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6AEE-4D97-A5D3-8A130E8C4E0F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DT!$D$9:$I$9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6AEE-4D97-A5D3-8A130E8C4E0F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DT!$D$10:$I$10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6AEE-4D97-A5D3-8A130E8C4E0F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DT!$D$11:$I$11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6AEE-4D97-A5D3-8A130E8C4E0F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DT!$AS$10</c:f>
          <c:strCache>
            <c:ptCount val="1"/>
            <c:pt idx="0">
              <c:v>Dispozīcijas laiks (m) (apelācija)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3"/>
          <c:order val="3"/>
          <c:tx>
            <c:strRef>
              <c:f>DT!$B$6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DT!$D$6:$I$6</c:f>
              <c:numCache>
                <c:formatCode>0.0</c:formatCode>
                <c:ptCount val="6"/>
                <c:pt idx="0">
                  <c:v>8.0419592109662315</c:v>
                </c:pt>
                <c:pt idx="1">
                  <c:v>5.2859761686526126</c:v>
                </c:pt>
                <c:pt idx="2">
                  <c:v>7.5159271899886244</c:v>
                </c:pt>
                <c:pt idx="3">
                  <c:v>7.2521834061135362</c:v>
                </c:pt>
                <c:pt idx="4">
                  <c:v>9.5224234583872356</c:v>
                </c:pt>
                <c:pt idx="5">
                  <c:v>8.1502008032128508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1F57-4544-BD38-23EBC2458E13}"/>
            </c:ext>
          </c:extLst>
        </c:ser>
        <c:ser>
          <c:idx val="4"/>
          <c:order val="4"/>
          <c:tx>
            <c:strRef>
              <c:f>DT!$B$7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DT!$D$7:$I$7</c:f>
              <c:numCache>
                <c:formatCode>0.0</c:formatCode>
                <c:ptCount val="6"/>
                <c:pt idx="0">
                  <c:v>3.8850808056683386</c:v>
                </c:pt>
                <c:pt idx="1">
                  <c:v>3.3024661113833091</c:v>
                </c:pt>
                <c:pt idx="2">
                  <c:v>3.7229741684359521</c:v>
                </c:pt>
                <c:pt idx="3">
                  <c:v>5.2275423728813566</c:v>
                </c:pt>
                <c:pt idx="4">
                  <c:v>5.329480065762433</c:v>
                </c:pt>
                <c:pt idx="5">
                  <c:v>6.0027593818984553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F57-4544-BD38-23EBC2458E13}"/>
            </c:ext>
          </c:extLst>
        </c:ser>
        <c:ser>
          <c:idx val="5"/>
          <c:order val="5"/>
          <c:tx>
            <c:strRef>
              <c:f>DT!$B$8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DT!$D$8:$I$8</c:f>
              <c:numCache>
                <c:formatCode>0.0</c:formatCode>
                <c:ptCount val="6"/>
                <c:pt idx="0">
                  <c:v>2.6241830065359477</c:v>
                </c:pt>
                <c:pt idx="1">
                  <c:v>2.194687682428488</c:v>
                </c:pt>
                <c:pt idx="2">
                  <c:v>2.2337239583333335</c:v>
                </c:pt>
                <c:pt idx="3">
                  <c:v>2.3479532163742691</c:v>
                </c:pt>
                <c:pt idx="4">
                  <c:v>4.3162698412698415</c:v>
                </c:pt>
                <c:pt idx="5">
                  <c:v>3.8480620155038761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1F57-4544-BD38-23EBC2458E13}"/>
            </c:ext>
          </c:extLst>
        </c:ser>
        <c:ser>
          <c:idx val="6"/>
          <c:order val="6"/>
          <c:tx>
            <c:strRef>
              <c:f>DT!$B$9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DT!$D$9:$I$9</c:f>
              <c:numCache>
                <c:formatCode>0.0</c:formatCode>
                <c:ptCount val="6"/>
                <c:pt idx="0">
                  <c:v>3.5946969696969697</c:v>
                </c:pt>
                <c:pt idx="1">
                  <c:v>3.3907103825136611</c:v>
                </c:pt>
                <c:pt idx="2">
                  <c:v>3.3310679611650484</c:v>
                </c:pt>
                <c:pt idx="3">
                  <c:v>4.3884089272858171</c:v>
                </c:pt>
                <c:pt idx="4">
                  <c:v>4.2142857142857135</c:v>
                </c:pt>
                <c:pt idx="5">
                  <c:v>4.4561042524005492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1F57-4544-BD38-23EBC2458E13}"/>
            </c:ext>
          </c:extLst>
        </c:ser>
        <c:ser>
          <c:idx val="7"/>
          <c:order val="7"/>
          <c:tx>
            <c:strRef>
              <c:f>DT!$B$10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DT!$D$10:$I$10</c:f>
              <c:numCache>
                <c:formatCode>0.0</c:formatCode>
                <c:ptCount val="6"/>
                <c:pt idx="0">
                  <c:v>4.9205231388329986</c:v>
                </c:pt>
                <c:pt idx="1">
                  <c:v>2.9642424242424239</c:v>
                </c:pt>
                <c:pt idx="2">
                  <c:v>3.3424908424908422</c:v>
                </c:pt>
                <c:pt idx="3">
                  <c:v>2.7923497267759569</c:v>
                </c:pt>
                <c:pt idx="4">
                  <c:v>3.9190705128205128</c:v>
                </c:pt>
                <c:pt idx="5">
                  <c:v>3.4588528678304238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1F57-4544-BD38-23EBC2458E13}"/>
            </c:ext>
          </c:extLst>
        </c:ser>
        <c:ser>
          <c:idx val="8"/>
          <c:order val="8"/>
          <c:tx>
            <c:strRef>
              <c:f>DT!$B$11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DT!$D$11:$I$11</c:f>
              <c:numCache>
                <c:formatCode>0.0</c:formatCode>
                <c:ptCount val="6"/>
                <c:pt idx="0">
                  <c:v>4.6760505915952679</c:v>
                </c:pt>
                <c:pt idx="1">
                  <c:v>4.7894633764198984</c:v>
                </c:pt>
                <c:pt idx="2">
                  <c:v>4.2103858784893271</c:v>
                </c:pt>
                <c:pt idx="3">
                  <c:v>4.4881481481481478</c:v>
                </c:pt>
                <c:pt idx="4">
                  <c:v>4.8935331230283907</c:v>
                </c:pt>
                <c:pt idx="5">
                  <c:v>5.504451864218141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1F57-4544-BD38-23EBC2458E1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DT!$B$3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DT!$D$3:$I$3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10.887311601822642</c:v>
                      </c:pt>
                      <c:pt idx="1">
                        <c:v>9.5391843971631207</c:v>
                      </c:pt>
                      <c:pt idx="2">
                        <c:v>8.4637681159420293</c:v>
                      </c:pt>
                      <c:pt idx="3">
                        <c:v>8.0339673913043477</c:v>
                      </c:pt>
                      <c:pt idx="4">
                        <c:v>6.7138686131386862</c:v>
                      </c:pt>
                      <c:pt idx="5">
                        <c:v>8.4467905405405403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1F57-4544-BD38-23EBC2458E13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DT!$D$4:$I$4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6.5365618101545246</c:v>
                      </c:pt>
                      <c:pt idx="1">
                        <c:v>3.7801968019680197</c:v>
                      </c:pt>
                      <c:pt idx="2">
                        <c:v>4.752604166666667</c:v>
                      </c:pt>
                      <c:pt idx="3">
                        <c:v>4.5640630352860567</c:v>
                      </c:pt>
                      <c:pt idx="4">
                        <c:v>3.7704620462046203</c:v>
                      </c:pt>
                      <c:pt idx="5">
                        <c:v>3.5768066590995082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F57-4544-BD38-23EBC2458E13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DT!$D$5:$I$5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2.1909323116219666</c:v>
                      </c:pt>
                      <c:pt idx="1">
                        <c:v>3.3130769230769226</c:v>
                      </c:pt>
                      <c:pt idx="2">
                        <c:v>4.7337196467991163</c:v>
                      </c:pt>
                      <c:pt idx="3">
                        <c:v>3.0753027909426014</c:v>
                      </c:pt>
                      <c:pt idx="4">
                        <c:v>3.4527027027027026</c:v>
                      </c:pt>
                      <c:pt idx="5">
                        <c:v>3.9107142857142856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F57-4544-BD38-23EBC2458E13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DT!$D$12:$I$12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F57-4544-BD38-23EBC2458E13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DT!$D$13:$I$13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F57-4544-BD38-23EBC2458E13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DT!$D$14:$I$14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F57-4544-BD38-23EBC2458E13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DT!$D$15:$I$15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F57-4544-BD38-23EBC2458E13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DT!$D$16:$I$16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1F57-4544-BD38-23EBC2458E13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DT!$D$17:$I$17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1F57-4544-BD38-23EBC2458E13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DT!$D$18:$I$18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1F57-4544-BD38-23EBC2458E13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DT!$D$19:$I$19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 formatCode="0.0">
                        <c:v>10.968911917098445</c:v>
                      </c:pt>
                      <c:pt idx="3" formatCode="0.0">
                        <c:v>8.3753541076487252</c:v>
                      </c:pt>
                      <c:pt idx="4" formatCode="0.0">
                        <c:v>8.3245614035087723</c:v>
                      </c:pt>
                      <c:pt idx="5" formatCode="0.0">
                        <c:v>11.216145833333334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1F57-4544-BD38-23EBC2458E13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DT!$AS$9</c:f>
          <c:strCache>
            <c:ptCount val="1"/>
            <c:pt idx="0">
              <c:v>Dispozīcijas laiks (m) (kasācija)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DT!$B$3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DT!$D$3:$I$3</c:f>
              <c:numCache>
                <c:formatCode>0.0</c:formatCode>
                <c:ptCount val="6"/>
                <c:pt idx="0">
                  <c:v>10.887311601822642</c:v>
                </c:pt>
                <c:pt idx="1">
                  <c:v>9.5391843971631207</c:v>
                </c:pt>
                <c:pt idx="2">
                  <c:v>8.4637681159420293</c:v>
                </c:pt>
                <c:pt idx="3">
                  <c:v>8.0339673913043477</c:v>
                </c:pt>
                <c:pt idx="4">
                  <c:v>6.7138686131386862</c:v>
                </c:pt>
                <c:pt idx="5">
                  <c:v>8.4467905405405403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11E6-495B-98BA-2594CE2B4318}"/>
            </c:ext>
          </c:extLst>
        </c:ser>
        <c:ser>
          <c:idx val="1"/>
          <c:order val="1"/>
          <c:tx>
            <c:strRef>
              <c:f>DT!$B$4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DT!$D$4:$I$4</c:f>
              <c:numCache>
                <c:formatCode>0.0</c:formatCode>
                <c:ptCount val="6"/>
                <c:pt idx="0">
                  <c:v>6.5365618101545246</c:v>
                </c:pt>
                <c:pt idx="1">
                  <c:v>3.7801968019680197</c:v>
                </c:pt>
                <c:pt idx="2">
                  <c:v>4.752604166666667</c:v>
                </c:pt>
                <c:pt idx="3">
                  <c:v>4.5640630352860567</c:v>
                </c:pt>
                <c:pt idx="4">
                  <c:v>3.7704620462046203</c:v>
                </c:pt>
                <c:pt idx="5">
                  <c:v>3.5768066590995082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1E6-495B-98BA-2594CE2B4318}"/>
            </c:ext>
          </c:extLst>
        </c:ser>
        <c:ser>
          <c:idx val="2"/>
          <c:order val="2"/>
          <c:tx>
            <c:strRef>
              <c:f>DT!$B$5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DT!$D$2:$I$2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DT!$D$5:$I$5</c:f>
              <c:numCache>
                <c:formatCode>0.0</c:formatCode>
                <c:ptCount val="6"/>
                <c:pt idx="0">
                  <c:v>2.1909323116219666</c:v>
                </c:pt>
                <c:pt idx="1">
                  <c:v>3.3130769230769226</c:v>
                </c:pt>
                <c:pt idx="2">
                  <c:v>4.7337196467991163</c:v>
                </c:pt>
                <c:pt idx="3">
                  <c:v>3.0753027909426014</c:v>
                </c:pt>
                <c:pt idx="4">
                  <c:v>3.4527027027027026</c:v>
                </c:pt>
                <c:pt idx="5">
                  <c:v>3.9107142857142856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11E6-495B-98BA-2594CE2B431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DT!$B$6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DT!$D$6:$I$6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8.0419592109662315</c:v>
                      </c:pt>
                      <c:pt idx="1">
                        <c:v>5.2859761686526126</c:v>
                      </c:pt>
                      <c:pt idx="2">
                        <c:v>7.5159271899886244</c:v>
                      </c:pt>
                      <c:pt idx="3">
                        <c:v>7.2521834061135362</c:v>
                      </c:pt>
                      <c:pt idx="4">
                        <c:v>9.5224234583872356</c:v>
                      </c:pt>
                      <c:pt idx="5">
                        <c:v>8.1502008032128508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11E6-495B-98BA-2594CE2B4318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DT!$D$7:$I$7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3.8850808056683386</c:v>
                      </c:pt>
                      <c:pt idx="1">
                        <c:v>3.3024661113833091</c:v>
                      </c:pt>
                      <c:pt idx="2">
                        <c:v>3.7229741684359521</c:v>
                      </c:pt>
                      <c:pt idx="3">
                        <c:v>5.2275423728813566</c:v>
                      </c:pt>
                      <c:pt idx="4">
                        <c:v>5.329480065762433</c:v>
                      </c:pt>
                      <c:pt idx="5">
                        <c:v>6.0027593818984553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1E6-495B-98BA-2594CE2B4318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DT!$D$8:$I$8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2.6241830065359477</c:v>
                      </c:pt>
                      <c:pt idx="1">
                        <c:v>2.194687682428488</c:v>
                      </c:pt>
                      <c:pt idx="2">
                        <c:v>2.2337239583333335</c:v>
                      </c:pt>
                      <c:pt idx="3">
                        <c:v>2.3479532163742691</c:v>
                      </c:pt>
                      <c:pt idx="4">
                        <c:v>4.3162698412698415</c:v>
                      </c:pt>
                      <c:pt idx="5">
                        <c:v>3.8480620155038761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1E6-495B-98BA-2594CE2B4318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DT!$D$9:$I$9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3.5946969696969697</c:v>
                      </c:pt>
                      <c:pt idx="1">
                        <c:v>3.3907103825136611</c:v>
                      </c:pt>
                      <c:pt idx="2">
                        <c:v>3.3310679611650484</c:v>
                      </c:pt>
                      <c:pt idx="3">
                        <c:v>4.3884089272858171</c:v>
                      </c:pt>
                      <c:pt idx="4">
                        <c:v>4.2142857142857135</c:v>
                      </c:pt>
                      <c:pt idx="5">
                        <c:v>4.4561042524005492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1E6-495B-98BA-2594CE2B4318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DT!$D$10:$I$10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4.9205231388329986</c:v>
                      </c:pt>
                      <c:pt idx="1">
                        <c:v>2.9642424242424239</c:v>
                      </c:pt>
                      <c:pt idx="2">
                        <c:v>3.3424908424908422</c:v>
                      </c:pt>
                      <c:pt idx="3">
                        <c:v>2.7923497267759569</c:v>
                      </c:pt>
                      <c:pt idx="4">
                        <c:v>3.9190705128205128</c:v>
                      </c:pt>
                      <c:pt idx="5">
                        <c:v>3.4588528678304238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1E6-495B-98BA-2594CE2B4318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DT!$D$11:$I$11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4.6760505915952679</c:v>
                      </c:pt>
                      <c:pt idx="1">
                        <c:v>4.7894633764198984</c:v>
                      </c:pt>
                      <c:pt idx="2">
                        <c:v>4.2103858784893271</c:v>
                      </c:pt>
                      <c:pt idx="3">
                        <c:v>4.4881481481481478</c:v>
                      </c:pt>
                      <c:pt idx="4">
                        <c:v>4.8935331230283907</c:v>
                      </c:pt>
                      <c:pt idx="5">
                        <c:v>5.504451864218141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1E6-495B-98BA-2594CE2B4318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DT!$D$12:$I$12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7.6137719298245612</c:v>
                      </c:pt>
                      <c:pt idx="1">
                        <c:v>7.3464272353161242</c:v>
                      </c:pt>
                      <c:pt idx="2">
                        <c:v>8.5406057098765427</c:v>
                      </c:pt>
                      <c:pt idx="3">
                        <c:v>6.6935157041540032</c:v>
                      </c:pt>
                      <c:pt idx="4">
                        <c:v>6.8174034249303066</c:v>
                      </c:pt>
                      <c:pt idx="5">
                        <c:v>6.9198833936469653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1E6-495B-98BA-2594CE2B4318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DT!$D$13:$I$13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6.4564380185295223</c:v>
                      </c:pt>
                      <c:pt idx="1">
                        <c:v>8.7835765772649701</c:v>
                      </c:pt>
                      <c:pt idx="2">
                        <c:v>8.1328276067231897</c:v>
                      </c:pt>
                      <c:pt idx="3">
                        <c:v>8.4033596680233025</c:v>
                      </c:pt>
                      <c:pt idx="4">
                        <c:v>8.6070001664724494</c:v>
                      </c:pt>
                      <c:pt idx="5">
                        <c:v>10.816183085919929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1E6-495B-98BA-2594CE2B4318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DT!$D$14:$I$14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6.124305801725157</c:v>
                      </c:pt>
                      <c:pt idx="1">
                        <c:v>6.8945994140873781</c:v>
                      </c:pt>
                      <c:pt idx="2">
                        <c:v>8.0820222119389165</c:v>
                      </c:pt>
                      <c:pt idx="3">
                        <c:v>7.2710520177280147</c:v>
                      </c:pt>
                      <c:pt idx="4">
                        <c:v>7.7091175240485148</c:v>
                      </c:pt>
                      <c:pt idx="5">
                        <c:v>8.6234127959367584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1E6-495B-98BA-2594CE2B4318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DT!$D$15:$I$15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3.6016412893019578</c:v>
                      </c:pt>
                      <c:pt idx="1">
                        <c:v>3.9301075268817205</c:v>
                      </c:pt>
                      <c:pt idx="2">
                        <c:v>3.963297373358349</c:v>
                      </c:pt>
                      <c:pt idx="3">
                        <c:v>4.3739917695473256</c:v>
                      </c:pt>
                      <c:pt idx="4">
                        <c:v>4.5610474371219363</c:v>
                      </c:pt>
                      <c:pt idx="5">
                        <c:v>5.5975303164744155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1E6-495B-98BA-2594CE2B4318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DT!$D$16:$I$16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4.5641954663693802</c:v>
                      </c:pt>
                      <c:pt idx="1">
                        <c:v>5.0256281407035175</c:v>
                      </c:pt>
                      <c:pt idx="2">
                        <c:v>5.6226537216828483</c:v>
                      </c:pt>
                      <c:pt idx="3">
                        <c:v>4.6188813994543407</c:v>
                      </c:pt>
                      <c:pt idx="4">
                        <c:v>4.9886036369620665</c:v>
                      </c:pt>
                      <c:pt idx="5">
                        <c:v>6.1747261345852893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11E6-495B-98BA-2594CE2B4318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DT!$D$17:$I$17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3.7711470742488946</c:v>
                      </c:pt>
                      <c:pt idx="1">
                        <c:v>4.077526060904539</c:v>
                      </c:pt>
                      <c:pt idx="2">
                        <c:v>4.3050760950259832</c:v>
                      </c:pt>
                      <c:pt idx="3">
                        <c:v>3.7868065967016493</c:v>
                      </c:pt>
                      <c:pt idx="4">
                        <c:v>4.8754082299150889</c:v>
                      </c:pt>
                      <c:pt idx="5">
                        <c:v>6.5149337410805295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11E6-495B-98BA-2594CE2B4318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DT!$D$18:$I$18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4.9895382898591158</c:v>
                      </c:pt>
                      <c:pt idx="1">
                        <c:v>5.3326241134751777</c:v>
                      </c:pt>
                      <c:pt idx="2">
                        <c:v>5.0818089430894302</c:v>
                      </c:pt>
                      <c:pt idx="3">
                        <c:v>6.3448470058194095</c:v>
                      </c:pt>
                      <c:pt idx="4">
                        <c:v>5.8420092143840119</c:v>
                      </c:pt>
                      <c:pt idx="5">
                        <c:v>6.2133948817622286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11E6-495B-98BA-2594CE2B4318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DT!$D$19:$I$19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 formatCode="0.0">
                        <c:v>10.968911917098445</c:v>
                      </c:pt>
                      <c:pt idx="3" formatCode="0.0">
                        <c:v>8.3753541076487252</c:v>
                      </c:pt>
                      <c:pt idx="4" formatCode="0.0">
                        <c:v>8.3245614035087723</c:v>
                      </c:pt>
                      <c:pt idx="5" formatCode="0.0">
                        <c:v>11.216145833333334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11E6-495B-98BA-2594CE2B4318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CR!$AS$11</c:f>
          <c:strCache>
            <c:ptCount val="1"/>
            <c:pt idx="0">
              <c:v>Caurlaidība (1.inst.)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9"/>
          <c:order val="9"/>
          <c:tx>
            <c:strRef>
              <c:f>CR!$B$12</c:f>
              <c:strCache>
                <c:ptCount val="1"/>
                <c:pt idx="0">
                  <c:v>ART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CR!$D$12:$I$12</c:f>
              <c:numCache>
                <c:formatCode>0%</c:formatCode>
                <c:ptCount val="6"/>
                <c:pt idx="0">
                  <c:v>1.0303687635574836</c:v>
                </c:pt>
                <c:pt idx="1">
                  <c:v>1.0677052127022169</c:v>
                </c:pt>
                <c:pt idx="2">
                  <c:v>0.92654155495978552</c:v>
                </c:pt>
                <c:pt idx="3">
                  <c:v>1.0687601515971845</c:v>
                </c:pt>
                <c:pt idx="4">
                  <c:v>1.0969855832241153</c:v>
                </c:pt>
                <c:pt idx="5">
                  <c:v>0.9957957957957958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81-4528-9407-4E5201B94B95}"/>
            </c:ext>
          </c:extLst>
        </c:ser>
        <c:ser>
          <c:idx val="10"/>
          <c:order val="10"/>
          <c:tx>
            <c:strRef>
              <c:f>CR!$B$13</c:f>
              <c:strCache>
                <c:ptCount val="1"/>
                <c:pt idx="0">
                  <c:v>RPT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CR!$D$13:$I$13</c:f>
              <c:numCache>
                <c:formatCode>0%</c:formatCode>
                <c:ptCount val="6"/>
                <c:pt idx="0">
                  <c:v>0.95594824865888295</c:v>
                </c:pt>
                <c:pt idx="1">
                  <c:v>0.82599091138601366</c:v>
                </c:pt>
                <c:pt idx="2">
                  <c:v>1.0208792043125048</c:v>
                </c:pt>
                <c:pt idx="3">
                  <c:v>1.0270469633636587</c:v>
                </c:pt>
                <c:pt idx="4">
                  <c:v>0.9890507944348399</c:v>
                </c:pt>
                <c:pt idx="5">
                  <c:v>0.83722900925075916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81-4528-9407-4E5201B94B95}"/>
            </c:ext>
          </c:extLst>
        </c:ser>
        <c:ser>
          <c:idx val="11"/>
          <c:order val="11"/>
          <c:tx>
            <c:strRef>
              <c:f>CR!$B$14</c:f>
              <c:strCache>
                <c:ptCount val="1"/>
                <c:pt idx="0">
                  <c:v>RRT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CR!$D$14:$I$14</c:f>
              <c:numCache>
                <c:formatCode>0%</c:formatCode>
                <c:ptCount val="6"/>
                <c:pt idx="0">
                  <c:v>0.88948447107047135</c:v>
                </c:pt>
                <c:pt idx="1">
                  <c:v>0.95319613913676926</c:v>
                </c:pt>
                <c:pt idx="2">
                  <c:v>1.0217494089834516</c:v>
                </c:pt>
                <c:pt idx="3">
                  <c:v>1.0774063835134455</c:v>
                </c:pt>
                <c:pt idx="4">
                  <c:v>1.0093718338399189</c:v>
                </c:pt>
                <c:pt idx="5">
                  <c:v>0.89982308712958869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B81-4528-9407-4E5201B94B95}"/>
            </c:ext>
          </c:extLst>
        </c:ser>
        <c:ser>
          <c:idx val="12"/>
          <c:order val="12"/>
          <c:tx>
            <c:strRef>
              <c:f>CR!$B$15</c:f>
              <c:strCache>
                <c:ptCount val="1"/>
                <c:pt idx="0">
                  <c:v>KRT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CR!$D$15:$I$15</c:f>
              <c:numCache>
                <c:formatCode>0%</c:formatCode>
                <c:ptCount val="6"/>
                <c:pt idx="0">
                  <c:v>0.98060888113244138</c:v>
                </c:pt>
                <c:pt idx="1">
                  <c:v>1.0077933645067914</c:v>
                </c:pt>
                <c:pt idx="2">
                  <c:v>1.0171755725190839</c:v>
                </c:pt>
                <c:pt idx="3">
                  <c:v>0.9832483612527313</c:v>
                </c:pt>
                <c:pt idx="4">
                  <c:v>0.97350069735006972</c:v>
                </c:pt>
                <c:pt idx="5">
                  <c:v>0.8996208341648374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B81-4528-9407-4E5201B94B95}"/>
            </c:ext>
          </c:extLst>
        </c:ser>
        <c:ser>
          <c:idx val="13"/>
          <c:order val="13"/>
          <c:tx>
            <c:strRef>
              <c:f>CR!$B$16</c:f>
              <c:strCache>
                <c:ptCount val="1"/>
                <c:pt idx="0">
                  <c:v>LRT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CR!$D$16:$I$16</c:f>
              <c:numCache>
                <c:formatCode>0%</c:formatCode>
                <c:ptCount val="6"/>
                <c:pt idx="0">
                  <c:v>0.99043062200956933</c:v>
                </c:pt>
                <c:pt idx="1">
                  <c:v>0.99281580522849733</c:v>
                </c:pt>
                <c:pt idx="2">
                  <c:v>1.038044847568657</c:v>
                </c:pt>
                <c:pt idx="3">
                  <c:v>1.0854455186830416</c:v>
                </c:pt>
                <c:pt idx="4">
                  <c:v>0.97614457831325296</c:v>
                </c:pt>
                <c:pt idx="5">
                  <c:v>0.89458210835783281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B81-4528-9407-4E5201B94B95}"/>
            </c:ext>
          </c:extLst>
        </c:ser>
        <c:ser>
          <c:idx val="14"/>
          <c:order val="14"/>
          <c:tx>
            <c:strRef>
              <c:f>CR!$B$17</c:f>
              <c:strCache>
                <c:ptCount val="1"/>
                <c:pt idx="0">
                  <c:v>VRT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CR!$D$17:$I$17</c:f>
              <c:numCache>
                <c:formatCode>0%</c:formatCode>
                <c:ptCount val="6"/>
                <c:pt idx="0">
                  <c:v>0.99308035714285714</c:v>
                </c:pt>
                <c:pt idx="1">
                  <c:v>1.0047006432459178</c:v>
                </c:pt>
                <c:pt idx="2">
                  <c:v>1.0256996002284409</c:v>
                </c:pt>
                <c:pt idx="3">
                  <c:v>1.0751128304319795</c:v>
                </c:pt>
                <c:pt idx="4">
                  <c:v>0.94099569760295021</c:v>
                </c:pt>
                <c:pt idx="5">
                  <c:v>0.86143308746048475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B81-4528-9407-4E5201B94B95}"/>
            </c:ext>
          </c:extLst>
        </c:ser>
        <c:ser>
          <c:idx val="15"/>
          <c:order val="15"/>
          <c:tx>
            <c:strRef>
              <c:f>CR!$B$18</c:f>
              <c:strCache>
                <c:ptCount val="1"/>
                <c:pt idx="0">
                  <c:v>ZRT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CR!$D$18:$I$18</c:f>
              <c:numCache>
                <c:formatCode>0%</c:formatCode>
                <c:ptCount val="6"/>
                <c:pt idx="0">
                  <c:v>0.9771023579119531</c:v>
                </c:pt>
                <c:pt idx="1">
                  <c:v>0.99300597406382052</c:v>
                </c:pt>
                <c:pt idx="2">
                  <c:v>1.0656634746922025</c:v>
                </c:pt>
                <c:pt idx="3">
                  <c:v>0.96784156976744184</c:v>
                </c:pt>
                <c:pt idx="4">
                  <c:v>1.0188368690563276</c:v>
                </c:pt>
                <c:pt idx="5">
                  <c:v>0.92800240493010677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B81-4528-9407-4E5201B94B95}"/>
            </c:ext>
          </c:extLst>
        </c:ser>
        <c:ser>
          <c:idx val="16"/>
          <c:order val="16"/>
          <c:tx>
            <c:strRef>
              <c:f>CR!$B$19</c:f>
              <c:strCache>
                <c:ptCount val="1"/>
                <c:pt idx="0">
                  <c:v>ELT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CR!$D$19:$I$19</c:f>
              <c:numCache>
                <c:formatCode>General</c:formatCode>
                <c:ptCount val="6"/>
                <c:pt idx="2" formatCode="0%">
                  <c:v>0.52445652173913049</c:v>
                </c:pt>
                <c:pt idx="3" formatCode="0%">
                  <c:v>0.8364928909952607</c:v>
                </c:pt>
                <c:pt idx="4" formatCode="0%">
                  <c:v>0.95477386934673369</c:v>
                </c:pt>
                <c:pt idx="5" formatCode="0%">
                  <c:v>0.79833679833679838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B81-4528-9407-4E5201B94B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CR!$D$3:$I$3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0B81-4528-9407-4E5201B94B95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CR!$D$4:$I$4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B81-4528-9407-4E5201B94B9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CR!$D$5:$I$5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B81-4528-9407-4E5201B94B95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CR!$D$6:$I$6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B81-4528-9407-4E5201B94B95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CR!$D$7:$I$7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0B81-4528-9407-4E5201B94B95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CR!$D$8:$I$8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0B81-4528-9407-4E5201B94B95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CR!$D$9:$I$9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0B81-4528-9407-4E5201B94B95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CR!$D$10:$I$10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0B81-4528-9407-4E5201B94B95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CR!$D$11:$I$11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0B81-4528-9407-4E5201B94B95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ax val="1.3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CR!$AS$10</c:f>
          <c:strCache>
            <c:ptCount val="1"/>
            <c:pt idx="0">
              <c:v>Caurlaidība (apelācija)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3"/>
          <c:order val="3"/>
          <c:tx>
            <c:strRef>
              <c:f>CR!$B$6</c:f>
              <c:strCache>
                <c:ptCount val="1"/>
                <c:pt idx="0">
                  <c:v>AAT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CR!$D$6:$I$6</c:f>
              <c:numCache>
                <c:formatCode>0%</c:formatCode>
                <c:ptCount val="6"/>
                <c:pt idx="0">
                  <c:v>0.89336917562724016</c:v>
                </c:pt>
                <c:pt idx="1">
                  <c:v>1.2041942604856513</c:v>
                </c:pt>
                <c:pt idx="2">
                  <c:v>0.92721518987341767</c:v>
                </c:pt>
                <c:pt idx="3">
                  <c:v>0.99673558215451574</c:v>
                </c:pt>
                <c:pt idx="4">
                  <c:v>0.92908653846153844</c:v>
                </c:pt>
                <c:pt idx="5">
                  <c:v>1.0613810741687979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5906-47DF-B053-F245B965ED8C}"/>
            </c:ext>
          </c:extLst>
        </c:ser>
        <c:ser>
          <c:idx val="4"/>
          <c:order val="4"/>
          <c:tx>
            <c:strRef>
              <c:f>CR!$B$7</c:f>
              <c:strCache>
                <c:ptCount val="1"/>
                <c:pt idx="0">
                  <c:v>RAT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CR!$D$7:$I$7</c:f>
              <c:numCache>
                <c:formatCode>0%</c:formatCode>
                <c:ptCount val="6"/>
                <c:pt idx="0">
                  <c:v>0.93921040825482283</c:v>
                </c:pt>
                <c:pt idx="1">
                  <c:v>1.0542355371900827</c:v>
                </c:pt>
                <c:pt idx="2">
                  <c:v>0.97188547846272888</c:v>
                </c:pt>
                <c:pt idx="3">
                  <c:v>0.89802130898021304</c:v>
                </c:pt>
                <c:pt idx="4">
                  <c:v>0.94165457184325108</c:v>
                </c:pt>
                <c:pt idx="5">
                  <c:v>0.92808850645359553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5906-47DF-B053-F245B965ED8C}"/>
            </c:ext>
          </c:extLst>
        </c:ser>
        <c:ser>
          <c:idx val="5"/>
          <c:order val="5"/>
          <c:tx>
            <c:strRef>
              <c:f>CR!$B$8</c:f>
              <c:strCache>
                <c:ptCount val="1"/>
                <c:pt idx="0">
                  <c:v>KAT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CR!$D$8:$I$8</c:f>
              <c:numCache>
                <c:formatCode>0%</c:formatCode>
                <c:ptCount val="6"/>
                <c:pt idx="0">
                  <c:v>0.95809248554913296</c:v>
                </c:pt>
                <c:pt idx="1">
                  <c:v>1.0733082706766917</c:v>
                </c:pt>
                <c:pt idx="2">
                  <c:v>1.0118577075098814</c:v>
                </c:pt>
                <c:pt idx="3">
                  <c:v>1.0044052863436124</c:v>
                </c:pt>
                <c:pt idx="4">
                  <c:v>0.87136929460580914</c:v>
                </c:pt>
                <c:pt idx="5">
                  <c:v>1.0311750599520384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5906-47DF-B053-F245B965ED8C}"/>
            </c:ext>
          </c:extLst>
        </c:ser>
        <c:ser>
          <c:idx val="6"/>
          <c:order val="6"/>
          <c:tx>
            <c:strRef>
              <c:f>CR!$B$9</c:f>
              <c:strCache>
                <c:ptCount val="1"/>
                <c:pt idx="0">
                  <c:v>LAT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CR!$D$9:$I$9</c:f>
              <c:numCache>
                <c:formatCode>0%</c:formatCode>
                <c:ptCount val="6"/>
                <c:pt idx="0">
                  <c:v>0.96458684654300164</c:v>
                </c:pt>
                <c:pt idx="1">
                  <c:v>1.0300187617260788</c:v>
                </c:pt>
                <c:pt idx="2">
                  <c:v>1.0238568588469186</c:v>
                </c:pt>
                <c:pt idx="3">
                  <c:v>0.94297352342158858</c:v>
                </c:pt>
                <c:pt idx="4">
                  <c:v>0.98080614203454897</c:v>
                </c:pt>
                <c:pt idx="5">
                  <c:v>0.99590163934426235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5906-47DF-B053-F245B965ED8C}"/>
            </c:ext>
          </c:extLst>
        </c:ser>
        <c:ser>
          <c:idx val="7"/>
          <c:order val="7"/>
          <c:tx>
            <c:strRef>
              <c:f>CR!$B$10</c:f>
              <c:strCache>
                <c:ptCount val="1"/>
                <c:pt idx="0">
                  <c:v>VAT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CR!$D$10:$I$10</c:f>
              <c:numCache>
                <c:formatCode>0%</c:formatCode>
                <c:ptCount val="6"/>
                <c:pt idx="0">
                  <c:v>0.98221343873517786</c:v>
                </c:pt>
                <c:pt idx="1">
                  <c:v>1.1293634496919918</c:v>
                </c:pt>
                <c:pt idx="2">
                  <c:v>1.0178970917225951</c:v>
                </c:pt>
                <c:pt idx="3">
                  <c:v>1.0648379052369077</c:v>
                </c:pt>
                <c:pt idx="4">
                  <c:v>0.91832229580573954</c:v>
                </c:pt>
                <c:pt idx="5">
                  <c:v>1.049738219895288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5906-47DF-B053-F245B965ED8C}"/>
            </c:ext>
          </c:extLst>
        </c:ser>
        <c:ser>
          <c:idx val="8"/>
          <c:order val="8"/>
          <c:tx>
            <c:strRef>
              <c:f>CR!$B$11</c:f>
              <c:strCache>
                <c:ptCount val="1"/>
                <c:pt idx="0">
                  <c:v>ZAT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CR!$D$11:$I$11</c:f>
              <c:numCache>
                <c:formatCode>0%</c:formatCode>
                <c:ptCount val="6"/>
                <c:pt idx="0">
                  <c:v>1.0012254901960784</c:v>
                </c:pt>
                <c:pt idx="1">
                  <c:v>0.96158192090395478</c:v>
                </c:pt>
                <c:pt idx="2">
                  <c:v>1.0670170827858081</c:v>
                </c:pt>
                <c:pt idx="3">
                  <c:v>1.0289634146341464</c:v>
                </c:pt>
                <c:pt idx="4">
                  <c:v>0.98753894080996885</c:v>
                </c:pt>
                <c:pt idx="5">
                  <c:v>0.97082658022690438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5906-47DF-B053-F245B965ED8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CR!$B$3</c15:sqref>
                        </c15:formulaRef>
                      </c:ext>
                    </c:extLst>
                    <c:strCache>
                      <c:ptCount val="1"/>
                      <c:pt idx="0">
                        <c:v>S-ALD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CR!$D$3:$I$3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1.1267772511848342</c:v>
                      </c:pt>
                      <c:pt idx="1">
                        <c:v>1.1380145278450364</c:v>
                      </c:pt>
                      <c:pt idx="2">
                        <c:v>1.2053824362606231</c:v>
                      </c:pt>
                      <c:pt idx="3">
                        <c:v>1.1682539682539683</c:v>
                      </c:pt>
                      <c:pt idx="4">
                        <c:v>1.1871750433275563</c:v>
                      </c:pt>
                      <c:pt idx="5">
                        <c:v>0.94720000000000004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5906-47DF-B053-F245B965ED8C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CR!$B$4</c15:sqref>
                        </c15:formulaRef>
                      </c:ext>
                    </c:extLst>
                    <c:strCache>
                      <c:ptCount val="1"/>
                      <c:pt idx="0">
                        <c:v>S-CLD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CR!$D$4:$I$4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1.0378006872852235</c:v>
                      </c:pt>
                      <c:pt idx="1">
                        <c:v>1.2023070097604258</c:v>
                      </c:pt>
                      <c:pt idx="2">
                        <c:v>0.99633699633699635</c:v>
                      </c:pt>
                      <c:pt idx="3">
                        <c:v>1.0657174151150055</c:v>
                      </c:pt>
                      <c:pt idx="4">
                        <c:v>1.0542797494780793</c:v>
                      </c:pt>
                      <c:pt idx="5">
                        <c:v>1.0652962515114872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5906-47DF-B053-F245B965ED8C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CR!$B$5</c15:sqref>
                        </c15:formulaRef>
                      </c:ext>
                    </c:extLst>
                    <c:strCache>
                      <c:ptCount val="1"/>
                      <c:pt idx="0">
                        <c:v>S-KLD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CR!$D$5:$I$5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1.0248691099476439</c:v>
                      </c:pt>
                      <c:pt idx="1">
                        <c:v>0.94752186588921283</c:v>
                      </c:pt>
                      <c:pt idx="2">
                        <c:v>0.91238670694864044</c:v>
                      </c:pt>
                      <c:pt idx="3">
                        <c:v>1.1344086021505377</c:v>
                      </c:pt>
                      <c:pt idx="4">
                        <c:v>1.0257425742574258</c:v>
                      </c:pt>
                      <c:pt idx="5">
                        <c:v>0.95683453237410077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906-47DF-B053-F245B965ED8C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CR!$D$12:$I$12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5906-47DF-B053-F245B965ED8C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CR!$D$13:$I$13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5906-47DF-B053-F245B965ED8C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CR!$D$14:$I$14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5906-47DF-B053-F245B965ED8C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CR!$D$15:$I$15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5906-47DF-B053-F245B965ED8C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CR!$D$16:$I$16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5906-47DF-B053-F245B965ED8C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CR!$D$17:$I$17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5906-47DF-B053-F245B965ED8C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CR!$D$18:$I$18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5906-47DF-B053-F245B965ED8C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CR!$D$19:$I$19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 formatCode="0%">
                        <c:v>0.52445652173913049</c:v>
                      </c:pt>
                      <c:pt idx="3" formatCode="0%">
                        <c:v>0.8364928909952607</c:v>
                      </c:pt>
                      <c:pt idx="4" formatCode="0%">
                        <c:v>0.95477386934673369</c:v>
                      </c:pt>
                      <c:pt idx="5" formatCode="0%">
                        <c:v>0.79833679833679838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5906-47DF-B053-F245B965ED8C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ax val="1.3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CR!$AS$9</c:f>
          <c:strCache>
            <c:ptCount val="1"/>
            <c:pt idx="0">
              <c:v>Caurlaidība (kasācija)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CR!$B$3</c:f>
              <c:strCache>
                <c:ptCount val="1"/>
                <c:pt idx="0">
                  <c:v>S-ALD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CR!$D$3:$I$3</c:f>
              <c:numCache>
                <c:formatCode>0%</c:formatCode>
                <c:ptCount val="6"/>
                <c:pt idx="0">
                  <c:v>1.1267772511848342</c:v>
                </c:pt>
                <c:pt idx="1">
                  <c:v>1.1380145278450364</c:v>
                </c:pt>
                <c:pt idx="2">
                  <c:v>1.2053824362606231</c:v>
                </c:pt>
                <c:pt idx="3">
                  <c:v>1.1682539682539683</c:v>
                </c:pt>
                <c:pt idx="4">
                  <c:v>1.1871750433275563</c:v>
                </c:pt>
                <c:pt idx="5">
                  <c:v>0.94720000000000004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4530-48B5-9BEF-1522C9C8E051}"/>
            </c:ext>
          </c:extLst>
        </c:ser>
        <c:ser>
          <c:idx val="1"/>
          <c:order val="1"/>
          <c:tx>
            <c:strRef>
              <c:f>CR!$B$4</c:f>
              <c:strCache>
                <c:ptCount val="1"/>
                <c:pt idx="0">
                  <c:v>S-CLD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CR!$D$4:$I$4</c:f>
              <c:numCache>
                <c:formatCode>0%</c:formatCode>
                <c:ptCount val="6"/>
                <c:pt idx="0">
                  <c:v>1.0378006872852235</c:v>
                </c:pt>
                <c:pt idx="1">
                  <c:v>1.2023070097604258</c:v>
                </c:pt>
                <c:pt idx="2">
                  <c:v>0.99633699633699635</c:v>
                </c:pt>
                <c:pt idx="3">
                  <c:v>1.0657174151150055</c:v>
                </c:pt>
                <c:pt idx="4">
                  <c:v>1.0542797494780793</c:v>
                </c:pt>
                <c:pt idx="5">
                  <c:v>1.0652962515114872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4530-48B5-9BEF-1522C9C8E051}"/>
            </c:ext>
          </c:extLst>
        </c:ser>
        <c:ser>
          <c:idx val="2"/>
          <c:order val="2"/>
          <c:tx>
            <c:strRef>
              <c:f>CR!$B$5</c:f>
              <c:strCache>
                <c:ptCount val="1"/>
                <c:pt idx="0">
                  <c:v>S-KLD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CR!$D$5:$I$5</c:f>
              <c:numCache>
                <c:formatCode>0%</c:formatCode>
                <c:ptCount val="6"/>
                <c:pt idx="0">
                  <c:v>1.0248691099476439</c:v>
                </c:pt>
                <c:pt idx="1">
                  <c:v>0.94752186588921283</c:v>
                </c:pt>
                <c:pt idx="2">
                  <c:v>0.91238670694864044</c:v>
                </c:pt>
                <c:pt idx="3">
                  <c:v>1.1344086021505377</c:v>
                </c:pt>
                <c:pt idx="4">
                  <c:v>1.0257425742574258</c:v>
                </c:pt>
                <c:pt idx="5">
                  <c:v>0.95683453237410077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4530-48B5-9BEF-1522C9C8E05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CR!$B$6</c15:sqref>
                        </c15:formulaRef>
                      </c:ext>
                    </c:extLst>
                    <c:strCache>
                      <c:ptCount val="1"/>
                      <c:pt idx="0">
                        <c:v>AAT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CR!$D$6:$I$6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0.89336917562724016</c:v>
                      </c:pt>
                      <c:pt idx="1">
                        <c:v>1.2041942604856513</c:v>
                      </c:pt>
                      <c:pt idx="2">
                        <c:v>0.92721518987341767</c:v>
                      </c:pt>
                      <c:pt idx="3">
                        <c:v>0.99673558215451574</c:v>
                      </c:pt>
                      <c:pt idx="4">
                        <c:v>0.92908653846153844</c:v>
                      </c:pt>
                      <c:pt idx="5">
                        <c:v>1.0613810741687979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4530-48B5-9BEF-1522C9C8E051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CR!$B$7</c15:sqref>
                        </c15:formulaRef>
                      </c:ext>
                    </c:extLst>
                    <c:strCache>
                      <c:ptCount val="1"/>
                      <c:pt idx="0">
                        <c:v>RAT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CR!$D$7:$I$7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0.93921040825482283</c:v>
                      </c:pt>
                      <c:pt idx="1">
                        <c:v>1.0542355371900827</c:v>
                      </c:pt>
                      <c:pt idx="2">
                        <c:v>0.97188547846272888</c:v>
                      </c:pt>
                      <c:pt idx="3">
                        <c:v>0.89802130898021304</c:v>
                      </c:pt>
                      <c:pt idx="4">
                        <c:v>0.94165457184325108</c:v>
                      </c:pt>
                      <c:pt idx="5">
                        <c:v>0.92808850645359553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530-48B5-9BEF-1522C9C8E051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CR!$B$8</c15:sqref>
                        </c15:formulaRef>
                      </c:ext>
                    </c:extLst>
                    <c:strCache>
                      <c:ptCount val="1"/>
                      <c:pt idx="0">
                        <c:v>KAT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CR!$D$8:$I$8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0.95809248554913296</c:v>
                      </c:pt>
                      <c:pt idx="1">
                        <c:v>1.0733082706766917</c:v>
                      </c:pt>
                      <c:pt idx="2">
                        <c:v>1.0118577075098814</c:v>
                      </c:pt>
                      <c:pt idx="3">
                        <c:v>1.0044052863436124</c:v>
                      </c:pt>
                      <c:pt idx="4">
                        <c:v>0.87136929460580914</c:v>
                      </c:pt>
                      <c:pt idx="5">
                        <c:v>1.0311750599520384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530-48B5-9BEF-1522C9C8E051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CR!$B$9</c15:sqref>
                        </c15:formulaRef>
                      </c:ext>
                    </c:extLst>
                    <c:strCache>
                      <c:ptCount val="1"/>
                      <c:pt idx="0">
                        <c:v>LAT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CR!$D$9:$I$9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0.96458684654300164</c:v>
                      </c:pt>
                      <c:pt idx="1">
                        <c:v>1.0300187617260788</c:v>
                      </c:pt>
                      <c:pt idx="2">
                        <c:v>1.0238568588469186</c:v>
                      </c:pt>
                      <c:pt idx="3">
                        <c:v>0.94297352342158858</c:v>
                      </c:pt>
                      <c:pt idx="4">
                        <c:v>0.98080614203454897</c:v>
                      </c:pt>
                      <c:pt idx="5">
                        <c:v>0.99590163934426235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530-48B5-9BEF-1522C9C8E051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CR!$B$10</c15:sqref>
                        </c15:formulaRef>
                      </c:ext>
                    </c:extLst>
                    <c:strCache>
                      <c:ptCount val="1"/>
                      <c:pt idx="0">
                        <c:v>VAT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CR!$D$10:$I$10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0.98221343873517786</c:v>
                      </c:pt>
                      <c:pt idx="1">
                        <c:v>1.1293634496919918</c:v>
                      </c:pt>
                      <c:pt idx="2">
                        <c:v>1.0178970917225951</c:v>
                      </c:pt>
                      <c:pt idx="3">
                        <c:v>1.0648379052369077</c:v>
                      </c:pt>
                      <c:pt idx="4">
                        <c:v>0.91832229580573954</c:v>
                      </c:pt>
                      <c:pt idx="5">
                        <c:v>1.049738219895288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530-48B5-9BEF-1522C9C8E051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CR!$B$11</c15:sqref>
                        </c15:formulaRef>
                      </c:ext>
                    </c:extLst>
                    <c:strCache>
                      <c:ptCount val="1"/>
                      <c:pt idx="0">
                        <c:v>ZAT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CR!$D$11:$I$11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1.0012254901960784</c:v>
                      </c:pt>
                      <c:pt idx="1">
                        <c:v>0.96158192090395478</c:v>
                      </c:pt>
                      <c:pt idx="2">
                        <c:v>1.0670170827858081</c:v>
                      </c:pt>
                      <c:pt idx="3">
                        <c:v>1.0289634146341464</c:v>
                      </c:pt>
                      <c:pt idx="4">
                        <c:v>0.98753894080996885</c:v>
                      </c:pt>
                      <c:pt idx="5">
                        <c:v>0.97082658022690438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530-48B5-9BEF-1522C9C8E051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CR!$B$12</c15:sqref>
                        </c15:formulaRef>
                      </c:ext>
                    </c:extLst>
                    <c:strCache>
                      <c:ptCount val="1"/>
                      <c:pt idx="0">
                        <c:v>ART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CR!$D$12:$I$12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1.0303687635574836</c:v>
                      </c:pt>
                      <c:pt idx="1">
                        <c:v>1.0677052127022169</c:v>
                      </c:pt>
                      <c:pt idx="2">
                        <c:v>0.92654155495978552</c:v>
                      </c:pt>
                      <c:pt idx="3">
                        <c:v>1.0687601515971845</c:v>
                      </c:pt>
                      <c:pt idx="4">
                        <c:v>1.0969855832241153</c:v>
                      </c:pt>
                      <c:pt idx="5">
                        <c:v>0.9957957957957958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530-48B5-9BEF-1522C9C8E051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CR!$B$13</c15:sqref>
                        </c15:formulaRef>
                      </c:ext>
                    </c:extLst>
                    <c:strCache>
                      <c:ptCount val="1"/>
                      <c:pt idx="0">
                        <c:v>RPT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CR!$D$13:$I$13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0.95594824865888295</c:v>
                      </c:pt>
                      <c:pt idx="1">
                        <c:v>0.82599091138601366</c:v>
                      </c:pt>
                      <c:pt idx="2">
                        <c:v>1.0208792043125048</c:v>
                      </c:pt>
                      <c:pt idx="3">
                        <c:v>1.0270469633636587</c:v>
                      </c:pt>
                      <c:pt idx="4">
                        <c:v>0.9890507944348399</c:v>
                      </c:pt>
                      <c:pt idx="5">
                        <c:v>0.83722900925075916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530-48B5-9BEF-1522C9C8E051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CR!$B$14</c15:sqref>
                        </c15:formulaRef>
                      </c:ext>
                    </c:extLst>
                    <c:strCache>
                      <c:ptCount val="1"/>
                      <c:pt idx="0">
                        <c:v>RRT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CR!$D$14:$I$14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0.88948447107047135</c:v>
                      </c:pt>
                      <c:pt idx="1">
                        <c:v>0.95319613913676926</c:v>
                      </c:pt>
                      <c:pt idx="2">
                        <c:v>1.0217494089834516</c:v>
                      </c:pt>
                      <c:pt idx="3">
                        <c:v>1.0774063835134455</c:v>
                      </c:pt>
                      <c:pt idx="4">
                        <c:v>1.0093718338399189</c:v>
                      </c:pt>
                      <c:pt idx="5">
                        <c:v>0.89982308712958869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4530-48B5-9BEF-1522C9C8E051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CR!$B$15</c15:sqref>
                        </c15:formulaRef>
                      </c:ext>
                    </c:extLst>
                    <c:strCache>
                      <c:ptCount val="1"/>
                      <c:pt idx="0">
                        <c:v>KRT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CR!$D$15:$I$15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0.98060888113244138</c:v>
                      </c:pt>
                      <c:pt idx="1">
                        <c:v>1.0077933645067914</c:v>
                      </c:pt>
                      <c:pt idx="2">
                        <c:v>1.0171755725190839</c:v>
                      </c:pt>
                      <c:pt idx="3">
                        <c:v>0.9832483612527313</c:v>
                      </c:pt>
                      <c:pt idx="4">
                        <c:v>0.97350069735006972</c:v>
                      </c:pt>
                      <c:pt idx="5">
                        <c:v>0.8996208341648374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4530-48B5-9BEF-1522C9C8E051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CR!$B$16</c15:sqref>
                        </c15:formulaRef>
                      </c:ext>
                    </c:extLst>
                    <c:strCache>
                      <c:ptCount val="1"/>
                      <c:pt idx="0">
                        <c:v>LRT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CR!$D$16:$I$16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0.99043062200956933</c:v>
                      </c:pt>
                      <c:pt idx="1">
                        <c:v>0.99281580522849733</c:v>
                      </c:pt>
                      <c:pt idx="2">
                        <c:v>1.038044847568657</c:v>
                      </c:pt>
                      <c:pt idx="3">
                        <c:v>1.0854455186830416</c:v>
                      </c:pt>
                      <c:pt idx="4">
                        <c:v>0.97614457831325296</c:v>
                      </c:pt>
                      <c:pt idx="5">
                        <c:v>0.89458210835783281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4530-48B5-9BEF-1522C9C8E051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CR!$B$17</c15:sqref>
                        </c15:formulaRef>
                      </c:ext>
                    </c:extLst>
                    <c:strCache>
                      <c:ptCount val="1"/>
                      <c:pt idx="0">
                        <c:v>VRT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CR!$D$17:$I$17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0.99308035714285714</c:v>
                      </c:pt>
                      <c:pt idx="1">
                        <c:v>1.0047006432459178</c:v>
                      </c:pt>
                      <c:pt idx="2">
                        <c:v>1.0256996002284409</c:v>
                      </c:pt>
                      <c:pt idx="3">
                        <c:v>1.0751128304319795</c:v>
                      </c:pt>
                      <c:pt idx="4">
                        <c:v>0.94099569760295021</c:v>
                      </c:pt>
                      <c:pt idx="5">
                        <c:v>0.86143308746048475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4530-48B5-9BEF-1522C9C8E051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CR!$B$18</c15:sqref>
                        </c15:formulaRef>
                      </c:ext>
                    </c:extLst>
                    <c:strCache>
                      <c:ptCount val="1"/>
                      <c:pt idx="0">
                        <c:v>ZRT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CR!$D$18:$I$18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0.9771023579119531</c:v>
                      </c:pt>
                      <c:pt idx="1">
                        <c:v>0.99300597406382052</c:v>
                      </c:pt>
                      <c:pt idx="2">
                        <c:v>1.0656634746922025</c:v>
                      </c:pt>
                      <c:pt idx="3">
                        <c:v>0.96784156976744184</c:v>
                      </c:pt>
                      <c:pt idx="4">
                        <c:v>1.0188368690563276</c:v>
                      </c:pt>
                      <c:pt idx="5">
                        <c:v>0.92800240493010677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4530-48B5-9BEF-1522C9C8E051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CR!$B$19</c15:sqref>
                        </c15:formulaRef>
                      </c:ext>
                    </c:extLst>
                    <c:strCache>
                      <c:ptCount val="1"/>
                      <c:pt idx="0">
                        <c:v>ELT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CR!$D$2:$I$2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CR!$D$19:$I$19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 formatCode="0%">
                        <c:v>0.52445652173913049</c:v>
                      </c:pt>
                      <c:pt idx="3" formatCode="0%">
                        <c:v>0.8364928909952607</c:v>
                      </c:pt>
                      <c:pt idx="4" formatCode="0%">
                        <c:v>0.95477386934673369</c:v>
                      </c:pt>
                      <c:pt idx="5" formatCode="0%">
                        <c:v>0.79833679833679838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4530-48B5-9BEF-1522C9C8E051}"/>
                  </c:ext>
                </c:extLst>
              </c15:ser>
            </c15:filteredLineSeries>
          </c:ext>
        </c:extLst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ax val="1.3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'Individuālas tiesas'!$E$3:$K$3</c:f>
              <c:numCache>
                <c:formatCode>General</c:formatCode>
                <c:ptCount val="6"/>
                <c:pt idx="0">
                  <c:v>844</c:v>
                </c:pt>
                <c:pt idx="1">
                  <c:v>826</c:v>
                </c:pt>
                <c:pt idx="2">
                  <c:v>706</c:v>
                </c:pt>
                <c:pt idx="3">
                  <c:v>630</c:v>
                </c:pt>
                <c:pt idx="4">
                  <c:v>577</c:v>
                </c:pt>
                <c:pt idx="5">
                  <c:v>625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30AB-4464-8A8F-0AF8F29EBDB7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'Individuālas tiesas'!$E$4:$K$4</c:f>
              <c:numCache>
                <c:formatCode>General</c:formatCode>
                <c:ptCount val="6"/>
                <c:pt idx="0">
                  <c:v>951</c:v>
                </c:pt>
                <c:pt idx="1">
                  <c:v>940</c:v>
                </c:pt>
                <c:pt idx="2">
                  <c:v>851</c:v>
                </c:pt>
                <c:pt idx="3">
                  <c:v>736</c:v>
                </c:pt>
                <c:pt idx="4">
                  <c:v>685</c:v>
                </c:pt>
                <c:pt idx="5">
                  <c:v>592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30AB-4464-8A8F-0AF8F29EBDB7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'Individuālas tiesas'!$E$5:$K$5</c:f>
              <c:numCache>
                <c:formatCode>General</c:formatCode>
                <c:ptCount val="6"/>
                <c:pt idx="0">
                  <c:v>851</c:v>
                </c:pt>
                <c:pt idx="1">
                  <c:v>737</c:v>
                </c:pt>
                <c:pt idx="2">
                  <c:v>592</c:v>
                </c:pt>
                <c:pt idx="3">
                  <c:v>486</c:v>
                </c:pt>
                <c:pt idx="4">
                  <c:v>378</c:v>
                </c:pt>
                <c:pt idx="5">
                  <c:v>411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30AB-4464-8A8F-0AF8F29EBDB7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tiesas'!$E$6:$K$6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30AB-4464-8A8F-0AF8F29EBDB7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tiesas'!$E$7:$K$7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30AB-4464-8A8F-0AF8F29EBDB7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tiesas'!$E$8:$K$8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30AB-4464-8A8F-0AF8F29EBDB7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tiesas'!$E$9:$K$9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30AB-4464-8A8F-0AF8F29EBDB7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tiesas'!$E$10:$K$10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30AB-4464-8A8F-0AF8F29EBDB7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tiesas'!$E$11:$K$11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8-30AB-4464-8A8F-0AF8F29EBDB7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tiesas'!$E$12:$K$12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9-30AB-4464-8A8F-0AF8F29EBDB7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tiesas'!$E$13:$K$13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30AB-4464-8A8F-0AF8F29EBDB7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tiesas'!$E$14:$K$14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B-30AB-4464-8A8F-0AF8F29EBDB7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tiesas'!$E$15:$K$15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C-30AB-4464-8A8F-0AF8F29EBDB7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tiesas'!$E$16:$K$16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D-30AB-4464-8A8F-0AF8F29EBDB7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tiesas'!$E$17:$K$17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E-30AB-4464-8A8F-0AF8F29EBDB7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tiesas'!$E$18:$K$18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F-30AB-4464-8A8F-0AF8F29EBDB7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tiesas'!$E$19:$K$19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0-30AB-4464-8A8F-0AF8F29EBDB7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tiesas'!$E$20:$K$20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1-30AB-4464-8A8F-0AF8F29EBDB7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tiesas'!$E$21:$K$21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2-30AB-4464-8A8F-0AF8F29EBDB7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tiesas'!$E$22:$K$22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3-30AB-4464-8A8F-0AF8F29EBDB7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tiesas'!$E$23:$K$23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4-30AB-4464-8A8F-0AF8F29EBDB7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tiesas'!$E$24:$K$24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5-30AB-4464-8A8F-0AF8F29EBDB7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tiesas'!$E$25:$K$25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6-30AB-4464-8A8F-0AF8F29EBDB7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tiesas'!$E$26:$K$26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7-30AB-4464-8A8F-0AF8F29EBDB7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tiesas'!$E$27:$K$27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8-30AB-4464-8A8F-0AF8F29EBDB7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tiesas'!$E$28:$K$28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9-30AB-4464-8A8F-0AF8F29EBDB7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tiesas'!$E$29:$K$29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A-30AB-4464-8A8F-0AF8F29EBDB7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tiesas'!$E$30:$K$30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B-30AB-4464-8A8F-0AF8F29EBDB7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tiesas'!$E$31:$K$31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C-30AB-4464-8A8F-0AF8F29EBDB7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tiesas'!$E$32:$K$32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D-30AB-4464-8A8F-0AF8F29EBDB7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tiesas'!$E$33:$K$33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E-30AB-4464-8A8F-0AF8F29EBDB7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tiesas'!$E$34:$K$34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F-30AB-4464-8A8F-0AF8F29EBDB7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tiesas'!$E$35:$K$35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0-30AB-4464-8A8F-0AF8F29EBDB7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tiesas'!$E$36:$K$36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1-30AB-4464-8A8F-0AF8F29EBDB7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tiesas'!$E$37:$K$37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2-30AB-4464-8A8F-0AF8F29EBDB7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tiesas'!$E$38:$K$38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3-30AB-4464-8A8F-0AF8F29EBDB7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tiesas'!$E$39:$K$39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4-30AB-4464-8A8F-0AF8F29EBDB7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tiesas'!$E$40:$K$40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5-30AB-4464-8A8F-0AF8F29EBDB7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tiesas'!$E$41:$K$41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6-30AB-4464-8A8F-0AF8F29EBDB7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tiesas'!$E$42:$K$42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7-30AB-4464-8A8F-0AF8F29EBDB7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tiesas'!$E$43:$K$43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8-30AB-4464-8A8F-0AF8F29EBDB7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tiesas'!$E$44:$K$44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9-30AB-4464-8A8F-0AF8F29EBDB7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tiesas'!$E$45:$K$45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A-30AB-4464-8A8F-0AF8F29EBDB7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tiesas'!$E$46:$K$46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B-30AB-4464-8A8F-0AF8F29EBDB7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tiesas'!$E$47:$K$47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C-30AB-4464-8A8F-0AF8F29EBDB7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tiesas'!$E$48:$K$48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D-30AB-4464-8A8F-0AF8F29EBDB7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tiesas'!$E$49:$K$49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E-30AB-4464-8A8F-0AF8F29EBDB7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tiesas'!$E$50:$K$50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F-30AB-4464-8A8F-0AF8F29EBDB7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tiesas'!$E$51:$K$51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0-30AB-4464-8A8F-0AF8F29EBDB7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tiesas'!$E$52:$K$52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1-30AB-4464-8A8F-0AF8F29EBDB7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tiesas'!$E$53:$K$53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2-30AB-4464-8A8F-0AF8F29EBDB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tiesas'!$P$3:$U$3</c:f>
              <c:numCache>
                <c:formatCode>0.0</c:formatCode>
                <c:ptCount val="6"/>
                <c:pt idx="0">
                  <c:v>76.727272727272734</c:v>
                </c:pt>
                <c:pt idx="1">
                  <c:v>75.090909090909093</c:v>
                </c:pt>
                <c:pt idx="2">
                  <c:v>54.307692307692307</c:v>
                </c:pt>
                <c:pt idx="3">
                  <c:v>57.272727272727273</c:v>
                </c:pt>
                <c:pt idx="4">
                  <c:v>48.083333333333336</c:v>
                </c:pt>
                <c:pt idx="5">
                  <c:v>56.81818181818182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A000-4222-966E-3C854D270F6E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tiesas'!$P$4:$U$4</c:f>
              <c:numCache>
                <c:formatCode>0.0</c:formatCode>
                <c:ptCount val="6"/>
                <c:pt idx="0">
                  <c:v>86.454545454545453</c:v>
                </c:pt>
                <c:pt idx="1">
                  <c:v>85.454545454545453</c:v>
                </c:pt>
                <c:pt idx="2">
                  <c:v>65.461538461538467</c:v>
                </c:pt>
                <c:pt idx="3">
                  <c:v>66.909090909090907</c:v>
                </c:pt>
                <c:pt idx="4">
                  <c:v>57.083333333333336</c:v>
                </c:pt>
                <c:pt idx="5">
                  <c:v>53.81818181818182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A000-4222-966E-3C854D270F6E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tiesas'!$P$5:$U$5</c:f>
              <c:numCache>
                <c:formatCode>0.0</c:formatCode>
                <c:ptCount val="6"/>
                <c:pt idx="0">
                  <c:v>77.36363636363636</c:v>
                </c:pt>
                <c:pt idx="1">
                  <c:v>67</c:v>
                </c:pt>
                <c:pt idx="2">
                  <c:v>45.53846153846154</c:v>
                </c:pt>
                <c:pt idx="3">
                  <c:v>44.18181818181818</c:v>
                </c:pt>
                <c:pt idx="4">
                  <c:v>31.5</c:v>
                </c:pt>
                <c:pt idx="5">
                  <c:v>37.363636363636367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A000-4222-966E-3C854D270F6E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tiesas'!$P$6:$U$6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A000-4222-966E-3C854D270F6E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tiesas'!$P$7:$U$7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A000-4222-966E-3C854D270F6E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tiesas'!$P$8:$U$8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A000-4222-966E-3C854D270F6E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tiesas'!$P$9:$U$9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A000-4222-966E-3C854D270F6E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tiesas'!$P$10:$U$10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A000-4222-966E-3C854D270F6E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tiesas'!$P$11:$U$11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8-A000-4222-966E-3C854D270F6E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tiesas'!$P$12:$U$12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9-A000-4222-966E-3C854D270F6E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tiesas'!$P$13:$U$13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A000-4222-966E-3C854D270F6E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tiesas'!$P$14:$U$14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B-A000-4222-966E-3C854D270F6E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tiesas'!$P$15:$U$15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C-A000-4222-966E-3C854D270F6E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tiesas'!$P$16:$U$16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D-A000-4222-966E-3C854D270F6E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tiesas'!$P$17:$U$17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E-A000-4222-966E-3C854D270F6E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tiesas'!$P$18:$U$18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F-A000-4222-966E-3C854D270F6E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tiesas'!$P$19:$U$19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0-A000-4222-966E-3C854D270F6E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tiesas'!$P$20:$U$20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1-A000-4222-966E-3C854D270F6E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tiesas'!$P$21:$U$21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2-A000-4222-966E-3C854D270F6E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tiesas'!$P$22:$U$22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3-A000-4222-966E-3C854D270F6E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tiesas'!$P$23:$U$23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4-A000-4222-966E-3C854D270F6E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tiesas'!$P$24:$U$24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5-A000-4222-966E-3C854D270F6E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tiesas'!$P$25:$U$25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6-A000-4222-966E-3C854D270F6E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tiesas'!$P$26:$U$26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7-A000-4222-966E-3C854D270F6E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tiesas'!$P$27:$U$27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8-A000-4222-966E-3C854D270F6E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tiesas'!$P$28:$U$28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9-A000-4222-966E-3C854D270F6E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tiesas'!$P$29:$U$29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A-A000-4222-966E-3C854D270F6E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tiesas'!$P$30:$U$30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B-A000-4222-966E-3C854D270F6E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tiesas'!$P$31:$U$31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C-A000-4222-966E-3C854D270F6E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tiesas'!$P$32:$U$32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D-A000-4222-966E-3C854D270F6E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tiesas'!$P$33:$U$33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E-A000-4222-966E-3C854D270F6E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tiesas'!$P$34:$U$34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F-A000-4222-966E-3C854D270F6E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tiesas'!$P$35:$U$35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0-A000-4222-966E-3C854D270F6E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tiesas'!$P$36:$U$36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1-A000-4222-966E-3C854D270F6E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tiesas'!$P$37:$U$37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2-A000-4222-966E-3C854D270F6E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tiesas'!$P$38:$U$38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3-A000-4222-966E-3C854D270F6E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tiesas'!$P$39:$U$39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4-A000-4222-966E-3C854D270F6E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tiesas'!$P$40:$U$40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5-A000-4222-966E-3C854D270F6E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tiesas'!$P$41:$U$41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6-A000-4222-966E-3C854D270F6E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tiesas'!$P$42:$U$42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7-A000-4222-966E-3C854D270F6E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tiesas'!$P$43:$U$43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8-A000-4222-966E-3C854D270F6E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tiesas'!$P$44:$U$44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9-A000-4222-966E-3C854D270F6E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tiesas'!$P$45:$U$45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A-A000-4222-966E-3C854D270F6E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tiesas'!$P$46:$U$46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B-A000-4222-966E-3C854D270F6E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tiesas'!$P$47:$U$47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C-A000-4222-966E-3C854D270F6E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tiesas'!$P$48:$U$48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D-A000-4222-966E-3C854D270F6E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tiesas'!$P$49:$U$49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E-A000-4222-966E-3C854D270F6E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tiesas'!$P$50:$U$50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F-A000-4222-966E-3C854D270F6E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tiesas'!$P$51:$U$51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0-A000-4222-966E-3C854D270F6E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tiesas'!$P$52:$U$52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1-A000-4222-966E-3C854D270F6E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tiesas'!$P$53:$U$53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2-A000-4222-966E-3C854D270F6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800" b="1" dirty="0"/>
              <a:t>Tiesneši un vakances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57-4819-A70B-7E56836071A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57-4819-A70B-7E56836071A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Tiesas!$N$1:$O$1</c:f>
              <c:strCache>
                <c:ptCount val="2"/>
                <c:pt idx="0">
                  <c:v>Tiesneši 31.12.2024.</c:v>
                </c:pt>
                <c:pt idx="1">
                  <c:v>Vakances 31.12.2024.</c:v>
                </c:pt>
              </c:strCache>
            </c:strRef>
          </c:cat>
          <c:val>
            <c:numRef>
              <c:f>Tiesas!$N$17:$O$17</c:f>
              <c:numCache>
                <c:formatCode>General</c:formatCode>
                <c:ptCount val="2"/>
                <c:pt idx="0">
                  <c:v>512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57-4819-A70B-7E56836071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tiesas'!$E$3:$K$3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1DA9-49DF-B75A-E03522EC976D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tiesas'!$E$4:$K$4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DA9-49DF-B75A-E03522EC976D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tiesas'!$E$5:$K$5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1DA9-49DF-B75A-E03522EC976D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'Individuālas tiesas'!$E$6:$K$6</c:f>
              <c:numCache>
                <c:formatCode>General</c:formatCode>
                <c:ptCount val="6"/>
                <c:pt idx="0">
                  <c:v>1164</c:v>
                </c:pt>
                <c:pt idx="1">
                  <c:v>1127</c:v>
                </c:pt>
                <c:pt idx="2">
                  <c:v>1092</c:v>
                </c:pt>
                <c:pt idx="3">
                  <c:v>913</c:v>
                </c:pt>
                <c:pt idx="4">
                  <c:v>958</c:v>
                </c:pt>
                <c:pt idx="5">
                  <c:v>827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1DA9-49DF-B75A-E03522EC976D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'Individuālas tiesas'!$E$7:$K$7</c:f>
              <c:numCache>
                <c:formatCode>General</c:formatCode>
                <c:ptCount val="6"/>
                <c:pt idx="0">
                  <c:v>1208</c:v>
                </c:pt>
                <c:pt idx="1">
                  <c:v>1355</c:v>
                </c:pt>
                <c:pt idx="2">
                  <c:v>1088</c:v>
                </c:pt>
                <c:pt idx="3">
                  <c:v>973</c:v>
                </c:pt>
                <c:pt idx="4">
                  <c:v>1010</c:v>
                </c:pt>
                <c:pt idx="5">
                  <c:v>881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1DA9-49DF-B75A-E03522EC976D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'Individuālas tiesas'!$E$8:$K$8</c:f>
              <c:numCache>
                <c:formatCode>General</c:formatCode>
                <c:ptCount val="6"/>
                <c:pt idx="0">
                  <c:v>649</c:v>
                </c:pt>
                <c:pt idx="1">
                  <c:v>421</c:v>
                </c:pt>
                <c:pt idx="2">
                  <c:v>425</c:v>
                </c:pt>
                <c:pt idx="3">
                  <c:v>365</c:v>
                </c:pt>
                <c:pt idx="4">
                  <c:v>313</c:v>
                </c:pt>
                <c:pt idx="5">
                  <c:v>259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1DA9-49DF-B75A-E03522EC976D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tiesas'!$E$9:$K$9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1DA9-49DF-B75A-E03522EC976D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tiesas'!$E$10:$K$10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1DA9-49DF-B75A-E03522EC976D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tiesas'!$E$11:$K$11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8-1DA9-49DF-B75A-E03522EC976D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tiesas'!$E$12:$K$12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9-1DA9-49DF-B75A-E03522EC976D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tiesas'!$E$13:$K$13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1DA9-49DF-B75A-E03522EC976D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tiesas'!$E$14:$K$14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B-1DA9-49DF-B75A-E03522EC976D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tiesas'!$E$15:$K$15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C-1DA9-49DF-B75A-E03522EC976D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tiesas'!$E$16:$K$16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D-1DA9-49DF-B75A-E03522EC976D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tiesas'!$E$17:$K$17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E-1DA9-49DF-B75A-E03522EC976D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tiesas'!$E$18:$K$18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F-1DA9-49DF-B75A-E03522EC976D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tiesas'!$E$19:$K$19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0-1DA9-49DF-B75A-E03522EC976D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tiesas'!$E$20:$K$20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1-1DA9-49DF-B75A-E03522EC976D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tiesas'!$E$21:$K$21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2-1DA9-49DF-B75A-E03522EC976D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tiesas'!$E$22:$K$22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3-1DA9-49DF-B75A-E03522EC976D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tiesas'!$E$23:$K$23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4-1DA9-49DF-B75A-E03522EC976D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tiesas'!$E$24:$K$24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5-1DA9-49DF-B75A-E03522EC976D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tiesas'!$E$25:$K$25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6-1DA9-49DF-B75A-E03522EC976D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tiesas'!$E$26:$K$26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7-1DA9-49DF-B75A-E03522EC976D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tiesas'!$E$27:$K$27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8-1DA9-49DF-B75A-E03522EC976D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tiesas'!$E$28:$K$28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9-1DA9-49DF-B75A-E03522EC976D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tiesas'!$E$29:$K$29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A-1DA9-49DF-B75A-E03522EC976D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tiesas'!$E$30:$K$30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B-1DA9-49DF-B75A-E03522EC976D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tiesas'!$E$31:$K$31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C-1DA9-49DF-B75A-E03522EC976D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tiesas'!$E$32:$K$32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D-1DA9-49DF-B75A-E03522EC976D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tiesas'!$E$33:$K$33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E-1DA9-49DF-B75A-E03522EC976D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tiesas'!$E$34:$K$34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F-1DA9-49DF-B75A-E03522EC976D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tiesas'!$E$35:$K$35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0-1DA9-49DF-B75A-E03522EC976D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tiesas'!$E$36:$K$36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1-1DA9-49DF-B75A-E03522EC976D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tiesas'!$E$37:$K$37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2-1DA9-49DF-B75A-E03522EC976D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tiesas'!$E$38:$K$38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3-1DA9-49DF-B75A-E03522EC976D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tiesas'!$E$39:$K$39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4-1DA9-49DF-B75A-E03522EC976D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tiesas'!$E$40:$K$40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5-1DA9-49DF-B75A-E03522EC976D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tiesas'!$E$41:$K$41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6-1DA9-49DF-B75A-E03522EC976D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tiesas'!$E$42:$K$42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7-1DA9-49DF-B75A-E03522EC976D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tiesas'!$E$43:$K$43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8-1DA9-49DF-B75A-E03522EC976D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tiesas'!$E$44:$K$44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9-1DA9-49DF-B75A-E03522EC976D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tiesas'!$E$45:$K$45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A-1DA9-49DF-B75A-E03522EC976D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tiesas'!$E$46:$K$46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B-1DA9-49DF-B75A-E03522EC976D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tiesas'!$E$47:$K$47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C-1DA9-49DF-B75A-E03522EC976D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tiesas'!$E$48:$K$48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D-1DA9-49DF-B75A-E03522EC976D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tiesas'!$E$49:$K$49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E-1DA9-49DF-B75A-E03522EC976D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tiesas'!$E$50:$K$50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F-1DA9-49DF-B75A-E03522EC976D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tiesas'!$E$51:$K$51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0-1DA9-49DF-B75A-E03522EC976D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tiesas'!$E$52:$K$52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1-1DA9-49DF-B75A-E03522EC976D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tiesas'!$E$2:$K$2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tiesas'!$E$53:$K$53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2-1DA9-49DF-B75A-E03522EC976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tiesas'!$P$3:$V$3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F193-4D6A-BDC4-5FF6D643A9DE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tiesas'!$P$4:$V$4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F193-4D6A-BDC4-5FF6D643A9DE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tiesas'!$P$5:$V$5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F193-4D6A-BDC4-5FF6D643A9DE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'Individuālas tiesas'!$P$6:$V$6</c:f>
              <c:numCache>
                <c:formatCode>0.0</c:formatCode>
                <c:ptCount val="6"/>
                <c:pt idx="0">
                  <c:v>72.75</c:v>
                </c:pt>
                <c:pt idx="1">
                  <c:v>80.5</c:v>
                </c:pt>
                <c:pt idx="2">
                  <c:v>78</c:v>
                </c:pt>
                <c:pt idx="3">
                  <c:v>70.230769230769226</c:v>
                </c:pt>
                <c:pt idx="4">
                  <c:v>68.428571428571431</c:v>
                </c:pt>
                <c:pt idx="5">
                  <c:v>59.071428571428569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F193-4D6A-BDC4-5FF6D643A9DE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'Individuālas tiesas'!$P$7:$V$7</c:f>
              <c:numCache>
                <c:formatCode>0.0</c:formatCode>
                <c:ptCount val="6"/>
                <c:pt idx="0">
                  <c:v>75.5</c:v>
                </c:pt>
                <c:pt idx="1">
                  <c:v>96.785714285714292</c:v>
                </c:pt>
                <c:pt idx="2">
                  <c:v>77.714285714285708</c:v>
                </c:pt>
                <c:pt idx="3">
                  <c:v>74.84615384615384</c:v>
                </c:pt>
                <c:pt idx="4">
                  <c:v>72.142857142857139</c:v>
                </c:pt>
                <c:pt idx="5">
                  <c:v>62.928571428571431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F193-4D6A-BDC4-5FF6D643A9DE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'Individuālas tiesas'!$P$8:$V$8</c:f>
              <c:numCache>
                <c:formatCode>0.0</c:formatCode>
                <c:ptCount val="6"/>
                <c:pt idx="0">
                  <c:v>40.5625</c:v>
                </c:pt>
                <c:pt idx="1">
                  <c:v>30.071428571428573</c:v>
                </c:pt>
                <c:pt idx="2">
                  <c:v>30.357142857142858</c:v>
                </c:pt>
                <c:pt idx="3">
                  <c:v>28.076923076923077</c:v>
                </c:pt>
                <c:pt idx="4">
                  <c:v>22.357142857142858</c:v>
                </c:pt>
                <c:pt idx="5">
                  <c:v>18.5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F193-4D6A-BDC4-5FF6D643A9DE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tiesas'!$P$9:$V$9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F193-4D6A-BDC4-5FF6D643A9DE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tiesas'!$P$10:$V$10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F193-4D6A-BDC4-5FF6D643A9DE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tiesas'!$P$11:$V$11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8-F193-4D6A-BDC4-5FF6D643A9DE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tiesas'!$P$12:$V$12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9-F193-4D6A-BDC4-5FF6D643A9DE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tiesas'!$P$13:$V$13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F193-4D6A-BDC4-5FF6D643A9DE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tiesas'!$P$14:$V$14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B-F193-4D6A-BDC4-5FF6D643A9DE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tiesas'!$P$15:$V$15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C-F193-4D6A-BDC4-5FF6D643A9DE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tiesas'!$P$16:$V$16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D-F193-4D6A-BDC4-5FF6D643A9DE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tiesas'!$P$17:$V$17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E-F193-4D6A-BDC4-5FF6D643A9DE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tiesas'!$P$18:$V$18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F-F193-4D6A-BDC4-5FF6D643A9DE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tiesas'!$P$19:$V$19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0-F193-4D6A-BDC4-5FF6D643A9DE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tiesas'!$P$20:$V$20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1-F193-4D6A-BDC4-5FF6D643A9DE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tiesas'!$P$21:$V$21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2-F193-4D6A-BDC4-5FF6D643A9DE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tiesas'!$P$22:$V$22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3-F193-4D6A-BDC4-5FF6D643A9DE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tiesas'!$P$23:$V$23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4-F193-4D6A-BDC4-5FF6D643A9DE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tiesas'!$P$24:$V$24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5-F193-4D6A-BDC4-5FF6D643A9DE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tiesas'!$P$25:$V$25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6-F193-4D6A-BDC4-5FF6D643A9DE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tiesas'!$P$26:$V$26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7-F193-4D6A-BDC4-5FF6D643A9DE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tiesas'!$P$27:$V$27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8-F193-4D6A-BDC4-5FF6D643A9DE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tiesas'!$P$28:$V$28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9-F193-4D6A-BDC4-5FF6D643A9DE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tiesas'!$P$29:$V$29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A-F193-4D6A-BDC4-5FF6D643A9DE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tiesas'!$P$30:$V$30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B-F193-4D6A-BDC4-5FF6D643A9DE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tiesas'!$P$31:$V$31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C-F193-4D6A-BDC4-5FF6D643A9DE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tiesas'!$P$32:$V$32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D-F193-4D6A-BDC4-5FF6D643A9DE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tiesas'!$P$33:$V$33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E-F193-4D6A-BDC4-5FF6D643A9DE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tiesas'!$P$34:$V$34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F-F193-4D6A-BDC4-5FF6D643A9DE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tiesas'!$P$35:$V$35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0-F193-4D6A-BDC4-5FF6D643A9DE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tiesas'!$P$36:$V$36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1-F193-4D6A-BDC4-5FF6D643A9DE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tiesas'!$P$37:$V$37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2-F193-4D6A-BDC4-5FF6D643A9DE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tiesas'!$P$38:$V$38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3-F193-4D6A-BDC4-5FF6D643A9DE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tiesas'!$P$39:$V$39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4-F193-4D6A-BDC4-5FF6D643A9DE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tiesas'!$P$40:$V$40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5-F193-4D6A-BDC4-5FF6D643A9DE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tiesas'!$P$41:$V$41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6-F193-4D6A-BDC4-5FF6D643A9DE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tiesas'!$P$42:$V$42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7-F193-4D6A-BDC4-5FF6D643A9DE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tiesas'!$P$43:$V$43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8-F193-4D6A-BDC4-5FF6D643A9DE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tiesas'!$P$44:$V$44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9-F193-4D6A-BDC4-5FF6D643A9DE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tiesas'!$P$45:$V$45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A-F193-4D6A-BDC4-5FF6D643A9DE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tiesas'!$P$46:$V$46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B-F193-4D6A-BDC4-5FF6D643A9DE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tiesas'!$P$47:$V$47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C-F193-4D6A-BDC4-5FF6D643A9DE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tiesas'!$P$48:$V$48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D-F193-4D6A-BDC4-5FF6D643A9DE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tiesas'!$P$49:$V$49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E-F193-4D6A-BDC4-5FF6D643A9DE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tiesas'!$P$50:$V$50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F-F193-4D6A-BDC4-5FF6D643A9DE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tiesas'!$P$51:$V$51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0-F193-4D6A-BDC4-5FF6D643A9DE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tiesas'!$P$52:$V$52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1-F193-4D6A-BDC4-5FF6D643A9DE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'Individuālas tiesas'!$P$2:$V$2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Final</c:v>
                </c:pt>
              </c:strCache>
              <c:extLst/>
            </c:strRef>
          </c:cat>
          <c:val>
            <c:numRef>
              <c:f>'Individuālas tiesas'!$P$53:$V$53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2-F193-4D6A-BDC4-5FF6D643A9D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tiesas'!$E$3:$J$3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310B-416D-97E3-174BB3B6BE68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tiesas'!$E$4:$J$4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310B-416D-97E3-174BB3B6BE68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tiesas'!$E$5:$J$5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310B-416D-97E3-174BB3B6BE68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tiesas'!$E$6:$J$6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310B-416D-97E3-174BB3B6BE68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tiesas'!$E$7:$J$7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310B-416D-97E3-174BB3B6BE68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tiesas'!$E$8:$J$8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310B-416D-97E3-174BB3B6BE68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tiesas'!$E$9:$J$9</c:f>
              <c:numCache>
                <c:formatCode>General</c:formatCode>
                <c:ptCount val="6"/>
                <c:pt idx="0">
                  <c:v>764</c:v>
                </c:pt>
                <c:pt idx="1">
                  <c:v>686</c:v>
                </c:pt>
                <c:pt idx="2">
                  <c:v>662</c:v>
                </c:pt>
                <c:pt idx="3">
                  <c:v>558</c:v>
                </c:pt>
                <c:pt idx="4">
                  <c:v>505</c:v>
                </c:pt>
                <c:pt idx="5">
                  <c:v>556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310B-416D-97E3-174BB3B6BE68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tiesas'!$E$10:$J$10</c:f>
              <c:numCache>
                <c:formatCode>General</c:formatCode>
                <c:ptCount val="6"/>
                <c:pt idx="0">
                  <c:v>783</c:v>
                </c:pt>
                <c:pt idx="1">
                  <c:v>650</c:v>
                </c:pt>
                <c:pt idx="2">
                  <c:v>604</c:v>
                </c:pt>
                <c:pt idx="3">
                  <c:v>633</c:v>
                </c:pt>
                <c:pt idx="4">
                  <c:v>518</c:v>
                </c:pt>
                <c:pt idx="5">
                  <c:v>532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310B-416D-97E3-174BB3B6BE68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tiesas'!$E$11:$J$11</c:f>
              <c:numCache>
                <c:formatCode>General</c:formatCode>
                <c:ptCount val="6"/>
                <c:pt idx="0">
                  <c:v>141</c:v>
                </c:pt>
                <c:pt idx="1">
                  <c:v>177</c:v>
                </c:pt>
                <c:pt idx="2">
                  <c:v>235</c:v>
                </c:pt>
                <c:pt idx="3">
                  <c:v>160</c:v>
                </c:pt>
                <c:pt idx="4">
                  <c:v>147</c:v>
                </c:pt>
                <c:pt idx="5">
                  <c:v>171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8-310B-416D-97E3-174BB3B6BE68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tiesas'!$E$12:$J$12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9-310B-416D-97E3-174BB3B6BE68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tiesas'!$E$13:$J$13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310B-416D-97E3-174BB3B6BE68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tiesas'!$E$14:$J$14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B-310B-416D-97E3-174BB3B6BE68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tiesas'!$E$15:$J$15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C-310B-416D-97E3-174BB3B6BE68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tiesas'!$E$16:$J$16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D-310B-416D-97E3-174BB3B6BE68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tiesas'!$E$17:$J$17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E-310B-416D-97E3-174BB3B6BE68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tiesas'!$E$18:$J$18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F-310B-416D-97E3-174BB3B6BE68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tiesas'!$E$19:$J$19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0-310B-416D-97E3-174BB3B6BE68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tiesas'!$E$20:$J$20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1-310B-416D-97E3-174BB3B6BE68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tiesas'!$E$21:$J$21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2-310B-416D-97E3-174BB3B6BE68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tiesas'!$E$22:$J$22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3-310B-416D-97E3-174BB3B6BE68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tiesas'!$E$23:$J$23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4-310B-416D-97E3-174BB3B6BE68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tiesas'!$E$24:$J$24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5-310B-416D-97E3-174BB3B6BE68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tiesas'!$E$25:$J$25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6-310B-416D-97E3-174BB3B6BE68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tiesas'!$E$26:$J$26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7-310B-416D-97E3-174BB3B6BE68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tiesas'!$E$27:$J$27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8-310B-416D-97E3-174BB3B6BE68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tiesas'!$E$28:$J$28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9-310B-416D-97E3-174BB3B6BE68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tiesas'!$E$29:$J$29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A-310B-416D-97E3-174BB3B6BE68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tiesas'!$E$30:$J$30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B-310B-416D-97E3-174BB3B6BE68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tiesas'!$E$31:$J$31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C-310B-416D-97E3-174BB3B6BE68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tiesas'!$E$32:$J$32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D-310B-416D-97E3-174BB3B6BE68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tiesas'!$E$33:$J$33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E-310B-416D-97E3-174BB3B6BE68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tiesas'!$E$34:$J$34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F-310B-416D-97E3-174BB3B6BE68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tiesas'!$E$35:$J$35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0-310B-416D-97E3-174BB3B6BE68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tiesas'!$E$36:$J$36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1-310B-416D-97E3-174BB3B6BE68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tiesas'!$E$37:$J$37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2-310B-416D-97E3-174BB3B6BE68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tiesas'!$E$38:$J$38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3-310B-416D-97E3-174BB3B6BE68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tiesas'!$E$39:$J$39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4-310B-416D-97E3-174BB3B6BE68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tiesas'!$E$40:$J$40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5-310B-416D-97E3-174BB3B6BE68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tiesas'!$E$41:$J$41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6-310B-416D-97E3-174BB3B6BE68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tiesas'!$E$42:$J$42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7-310B-416D-97E3-174BB3B6BE68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tiesas'!$E$43:$J$43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8-310B-416D-97E3-174BB3B6BE68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tiesas'!$E$44:$J$44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9-310B-416D-97E3-174BB3B6BE68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tiesas'!$E$45:$J$45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A-310B-416D-97E3-174BB3B6BE68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tiesas'!$E$46:$J$46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B-310B-416D-97E3-174BB3B6BE68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tiesas'!$E$47:$J$47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C-310B-416D-97E3-174BB3B6BE68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tiesas'!$E$48:$J$48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D-310B-416D-97E3-174BB3B6BE68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tiesas'!$E$49:$J$49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E-310B-416D-97E3-174BB3B6BE68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tiesas'!$E$50:$J$50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F-310B-416D-97E3-174BB3B6BE68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tiesas'!$E$51:$J$51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0-310B-416D-97E3-174BB3B6BE68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tiesas'!$E$52:$J$52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1-310B-416D-97E3-174BB3B6BE68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tiesas'!$E$2:$J$2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tiesas'!$E$53:$J$53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2-310B-416D-97E3-174BB3B6BE6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tiesas'!$P$3:$U$3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736A-4625-AFD3-083219D0D5F6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tiesas'!$P$4:$U$4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736A-4625-AFD3-083219D0D5F6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tiesas'!$P$5:$U$5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736A-4625-AFD3-083219D0D5F6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tiesas'!$P$6:$U$6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736A-4625-AFD3-083219D0D5F6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tiesas'!$P$7:$U$7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736A-4625-AFD3-083219D0D5F6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tiesas'!$P$8:$U$8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736A-4625-AFD3-083219D0D5F6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tiesas'!$P$9:$U$9</c:f>
              <c:numCache>
                <c:formatCode>0.0</c:formatCode>
                <c:ptCount val="6"/>
                <c:pt idx="0">
                  <c:v>127.33333333333333</c:v>
                </c:pt>
                <c:pt idx="1">
                  <c:v>85.75</c:v>
                </c:pt>
                <c:pt idx="2">
                  <c:v>82.75</c:v>
                </c:pt>
                <c:pt idx="3">
                  <c:v>62</c:v>
                </c:pt>
                <c:pt idx="4">
                  <c:v>56.111111111111114</c:v>
                </c:pt>
                <c:pt idx="5">
                  <c:v>61.777777777777779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736A-4625-AFD3-083219D0D5F6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tiesas'!$P$10:$U$10</c:f>
              <c:numCache>
                <c:formatCode>0.0</c:formatCode>
                <c:ptCount val="6"/>
                <c:pt idx="0">
                  <c:v>130.5</c:v>
                </c:pt>
                <c:pt idx="1">
                  <c:v>81.25</c:v>
                </c:pt>
                <c:pt idx="2">
                  <c:v>75.5</c:v>
                </c:pt>
                <c:pt idx="3">
                  <c:v>70.333333333333329</c:v>
                </c:pt>
                <c:pt idx="4">
                  <c:v>57.555555555555557</c:v>
                </c:pt>
                <c:pt idx="5">
                  <c:v>59.111111111111114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736A-4625-AFD3-083219D0D5F6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tiesas'!$P$11:$U$11</c:f>
              <c:numCache>
                <c:formatCode>0.0</c:formatCode>
                <c:ptCount val="6"/>
                <c:pt idx="0">
                  <c:v>23.5</c:v>
                </c:pt>
                <c:pt idx="1">
                  <c:v>22.125</c:v>
                </c:pt>
                <c:pt idx="2">
                  <c:v>29.375</c:v>
                </c:pt>
                <c:pt idx="3">
                  <c:v>17.777777777777779</c:v>
                </c:pt>
                <c:pt idx="4">
                  <c:v>16.333333333333332</c:v>
                </c:pt>
                <c:pt idx="5">
                  <c:v>19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8-736A-4625-AFD3-083219D0D5F6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tiesas'!$P$12:$U$12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9-736A-4625-AFD3-083219D0D5F6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tiesas'!$P$13:$U$13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736A-4625-AFD3-083219D0D5F6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tiesas'!$P$14:$U$14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B-736A-4625-AFD3-083219D0D5F6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tiesas'!$P$15:$U$15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C-736A-4625-AFD3-083219D0D5F6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tiesas'!$P$16:$U$16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D-736A-4625-AFD3-083219D0D5F6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tiesas'!$P$17:$U$17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E-736A-4625-AFD3-083219D0D5F6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tiesas'!$P$18:$U$18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F-736A-4625-AFD3-083219D0D5F6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tiesas'!$P$19:$U$19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0-736A-4625-AFD3-083219D0D5F6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tiesas'!$P$20:$U$20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1-736A-4625-AFD3-083219D0D5F6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tiesas'!$P$21:$U$21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2-736A-4625-AFD3-083219D0D5F6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tiesas'!$P$22:$U$22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3-736A-4625-AFD3-083219D0D5F6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tiesas'!$P$23:$U$23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4-736A-4625-AFD3-083219D0D5F6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tiesas'!$P$24:$U$24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5-736A-4625-AFD3-083219D0D5F6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tiesas'!$P$25:$U$25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6-736A-4625-AFD3-083219D0D5F6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tiesas'!$P$26:$U$26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7-736A-4625-AFD3-083219D0D5F6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tiesas'!$P$27:$U$27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8-736A-4625-AFD3-083219D0D5F6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tiesas'!$P$28:$U$28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9-736A-4625-AFD3-083219D0D5F6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tiesas'!$P$29:$U$29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A-736A-4625-AFD3-083219D0D5F6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tiesas'!$P$30:$U$30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B-736A-4625-AFD3-083219D0D5F6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tiesas'!$P$31:$U$31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C-736A-4625-AFD3-083219D0D5F6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tiesas'!$P$32:$U$32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D-736A-4625-AFD3-083219D0D5F6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tiesas'!$P$33:$U$33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E-736A-4625-AFD3-083219D0D5F6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tiesas'!$P$34:$U$34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F-736A-4625-AFD3-083219D0D5F6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tiesas'!$P$35:$U$35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0-736A-4625-AFD3-083219D0D5F6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tiesas'!$P$36:$U$36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1-736A-4625-AFD3-083219D0D5F6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tiesas'!$P$37:$U$37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2-736A-4625-AFD3-083219D0D5F6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tiesas'!$P$38:$U$38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3-736A-4625-AFD3-083219D0D5F6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tiesas'!$P$39:$U$39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4-736A-4625-AFD3-083219D0D5F6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tiesas'!$P$40:$U$40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5-736A-4625-AFD3-083219D0D5F6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tiesas'!$P$41:$U$41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6-736A-4625-AFD3-083219D0D5F6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tiesas'!$P$42:$U$42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7-736A-4625-AFD3-083219D0D5F6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tiesas'!$P$43:$U$43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8-736A-4625-AFD3-083219D0D5F6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tiesas'!$P$44:$U$44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9-736A-4625-AFD3-083219D0D5F6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tiesas'!$P$45:$U$45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A-736A-4625-AFD3-083219D0D5F6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tiesas'!$P$46:$U$46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B-736A-4625-AFD3-083219D0D5F6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tiesas'!$P$47:$U$47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C-736A-4625-AFD3-083219D0D5F6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tiesas'!$P$48:$U$48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D-736A-4625-AFD3-083219D0D5F6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tiesas'!$P$49:$U$49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E-736A-4625-AFD3-083219D0D5F6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tiesas'!$P$50:$U$50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2F-736A-4625-AFD3-083219D0D5F6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tiesas'!$P$51:$U$51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0-736A-4625-AFD3-083219D0D5F6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tiesas'!$P$52:$U$52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1-736A-4625-AFD3-083219D0D5F6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tiesas'!$P$2:$U$2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tiesas'!$P$53:$U$53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32-736A-4625-AFD3-083219D0D5F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tiesas'!$E$3:$K$3</c:f>
            </c:numRef>
          </c:val>
          <c:smooth val="0"/>
          <c:extLst>
            <c:ext xmlns:c16="http://schemas.microsoft.com/office/drawing/2014/chart" uri="{C3380CC4-5D6E-409C-BE32-E72D297353CC}">
              <c16:uniqueId val="{00000000-21ED-41A1-95D3-9BF959ACB64E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tiesas'!$E$4:$K$4</c:f>
            </c:numRef>
          </c:val>
          <c:smooth val="0"/>
          <c:extLst>
            <c:ext xmlns:c16="http://schemas.microsoft.com/office/drawing/2014/chart" uri="{C3380CC4-5D6E-409C-BE32-E72D297353CC}">
              <c16:uniqueId val="{00000001-21ED-41A1-95D3-9BF959ACB64E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tiesas'!$E$5:$K$5</c:f>
            </c:numRef>
          </c:val>
          <c:smooth val="0"/>
          <c:extLst>
            <c:ext xmlns:c16="http://schemas.microsoft.com/office/drawing/2014/chart" uri="{C3380CC4-5D6E-409C-BE32-E72D297353CC}">
              <c16:uniqueId val="{00000002-21ED-41A1-95D3-9BF959ACB64E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tiesas'!$E$6:$K$6</c:f>
            </c:numRef>
          </c:val>
          <c:smooth val="0"/>
          <c:extLst>
            <c:ext xmlns:c16="http://schemas.microsoft.com/office/drawing/2014/chart" uri="{C3380CC4-5D6E-409C-BE32-E72D297353CC}">
              <c16:uniqueId val="{00000003-21ED-41A1-95D3-9BF959ACB64E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tiesas'!$E$7:$K$7</c:f>
            </c:numRef>
          </c:val>
          <c:smooth val="0"/>
          <c:extLst>
            <c:ext xmlns:c16="http://schemas.microsoft.com/office/drawing/2014/chart" uri="{C3380CC4-5D6E-409C-BE32-E72D297353CC}">
              <c16:uniqueId val="{00000004-21ED-41A1-95D3-9BF959ACB64E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tiesas'!$E$8:$K$8</c:f>
            </c:numRef>
          </c:val>
          <c:smooth val="0"/>
          <c:extLst>
            <c:ext xmlns:c16="http://schemas.microsoft.com/office/drawing/2014/chart" uri="{C3380CC4-5D6E-409C-BE32-E72D297353CC}">
              <c16:uniqueId val="{00000005-21ED-41A1-95D3-9BF959ACB64E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tiesas'!$E$9:$K$9</c:f>
            </c:numRef>
          </c:val>
          <c:smooth val="0"/>
          <c:extLst>
            <c:ext xmlns:c16="http://schemas.microsoft.com/office/drawing/2014/chart" uri="{C3380CC4-5D6E-409C-BE32-E72D297353CC}">
              <c16:uniqueId val="{00000006-21ED-41A1-95D3-9BF959ACB64E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tiesas'!$E$10:$K$10</c:f>
            </c:numRef>
          </c:val>
          <c:smooth val="0"/>
          <c:extLst>
            <c:ext xmlns:c16="http://schemas.microsoft.com/office/drawing/2014/chart" uri="{C3380CC4-5D6E-409C-BE32-E72D297353CC}">
              <c16:uniqueId val="{00000007-21ED-41A1-95D3-9BF959ACB64E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tiesas'!$E$11:$K$11</c:f>
            </c:numRef>
          </c:val>
          <c:smooth val="0"/>
          <c:extLst>
            <c:ext xmlns:c16="http://schemas.microsoft.com/office/drawing/2014/chart" uri="{C3380CC4-5D6E-409C-BE32-E72D297353CC}">
              <c16:uniqueId val="{00000008-21ED-41A1-95D3-9BF959ACB64E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tiesas'!$E$12:$K$12</c:f>
              <c:numCache>
                <c:formatCode>General</c:formatCode>
                <c:ptCount val="6"/>
                <c:pt idx="0">
                  <c:v>1116</c:v>
                </c:pt>
                <c:pt idx="1">
                  <c:v>906</c:v>
                </c:pt>
                <c:pt idx="2">
                  <c:v>948</c:v>
                </c:pt>
                <c:pt idx="3">
                  <c:v>919</c:v>
                </c:pt>
                <c:pt idx="4">
                  <c:v>832</c:v>
                </c:pt>
                <c:pt idx="5">
                  <c:v>782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1ED-41A1-95D3-9BF959ACB64E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tiesas'!$E$13:$K$13</c:f>
              <c:numCache>
                <c:formatCode>General</c:formatCode>
                <c:ptCount val="6"/>
                <c:pt idx="0">
                  <c:v>997</c:v>
                </c:pt>
                <c:pt idx="1">
                  <c:v>1091</c:v>
                </c:pt>
                <c:pt idx="2">
                  <c:v>879</c:v>
                </c:pt>
                <c:pt idx="3">
                  <c:v>916</c:v>
                </c:pt>
                <c:pt idx="4">
                  <c:v>773</c:v>
                </c:pt>
                <c:pt idx="5">
                  <c:v>830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21ED-41A1-95D3-9BF959ACB64E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tiesas'!$E$14:$K$14</c:f>
              <c:numCache>
                <c:formatCode>General</c:formatCode>
                <c:ptCount val="6"/>
                <c:pt idx="0">
                  <c:v>659</c:v>
                </c:pt>
                <c:pt idx="1">
                  <c:v>474</c:v>
                </c:pt>
                <c:pt idx="2">
                  <c:v>543</c:v>
                </c:pt>
                <c:pt idx="3">
                  <c:v>546</c:v>
                </c:pt>
                <c:pt idx="4">
                  <c:v>605</c:v>
                </c:pt>
                <c:pt idx="5">
                  <c:v>556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1ED-41A1-95D3-9BF959ACB64E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tiesas'!$E$15:$K$15</c:f>
            </c:numRef>
          </c:val>
          <c:smooth val="0"/>
          <c:extLst>
            <c:ext xmlns:c16="http://schemas.microsoft.com/office/drawing/2014/chart" uri="{C3380CC4-5D6E-409C-BE32-E72D297353CC}">
              <c16:uniqueId val="{0000000C-21ED-41A1-95D3-9BF959ACB64E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tiesas'!$E$16:$K$16</c:f>
            </c:numRef>
          </c:val>
          <c:smooth val="0"/>
          <c:extLst>
            <c:ext xmlns:c16="http://schemas.microsoft.com/office/drawing/2014/chart" uri="{C3380CC4-5D6E-409C-BE32-E72D297353CC}">
              <c16:uniqueId val="{0000000D-21ED-41A1-95D3-9BF959ACB64E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tiesas'!$E$17:$K$17</c:f>
            </c:numRef>
          </c:val>
          <c:smooth val="0"/>
          <c:extLst>
            <c:ext xmlns:c16="http://schemas.microsoft.com/office/drawing/2014/chart" uri="{C3380CC4-5D6E-409C-BE32-E72D297353CC}">
              <c16:uniqueId val="{0000000E-21ED-41A1-95D3-9BF959ACB64E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tiesas'!$E$18:$K$18</c:f>
            </c:numRef>
          </c:val>
          <c:smooth val="0"/>
          <c:extLst>
            <c:ext xmlns:c16="http://schemas.microsoft.com/office/drawing/2014/chart" uri="{C3380CC4-5D6E-409C-BE32-E72D297353CC}">
              <c16:uniqueId val="{0000000F-21ED-41A1-95D3-9BF959ACB64E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tiesas'!$E$19:$K$19</c:f>
            </c:numRef>
          </c:val>
          <c:smooth val="0"/>
          <c:extLst>
            <c:ext xmlns:c16="http://schemas.microsoft.com/office/drawing/2014/chart" uri="{C3380CC4-5D6E-409C-BE32-E72D297353CC}">
              <c16:uniqueId val="{00000010-21ED-41A1-95D3-9BF959ACB64E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tiesas'!$E$20:$K$20</c:f>
            </c:numRef>
          </c:val>
          <c:smooth val="0"/>
          <c:extLst>
            <c:ext xmlns:c16="http://schemas.microsoft.com/office/drawing/2014/chart" uri="{C3380CC4-5D6E-409C-BE32-E72D297353CC}">
              <c16:uniqueId val="{00000011-21ED-41A1-95D3-9BF959ACB64E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tiesas'!$E$21:$K$21</c:f>
            </c:numRef>
          </c:val>
          <c:smooth val="0"/>
          <c:extLst>
            <c:ext xmlns:c16="http://schemas.microsoft.com/office/drawing/2014/chart" uri="{C3380CC4-5D6E-409C-BE32-E72D297353CC}">
              <c16:uniqueId val="{00000012-21ED-41A1-95D3-9BF959ACB64E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tiesas'!$E$22:$K$22</c:f>
            </c:numRef>
          </c:val>
          <c:smooth val="0"/>
          <c:extLst>
            <c:ext xmlns:c16="http://schemas.microsoft.com/office/drawing/2014/chart" uri="{C3380CC4-5D6E-409C-BE32-E72D297353CC}">
              <c16:uniqueId val="{00000013-21ED-41A1-95D3-9BF959ACB64E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tiesas'!$E$23:$K$23</c:f>
            </c:numRef>
          </c:val>
          <c:smooth val="0"/>
          <c:extLst>
            <c:ext xmlns:c16="http://schemas.microsoft.com/office/drawing/2014/chart" uri="{C3380CC4-5D6E-409C-BE32-E72D297353CC}">
              <c16:uniqueId val="{00000014-21ED-41A1-95D3-9BF959ACB64E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tiesas'!$E$24:$K$24</c:f>
            </c:numRef>
          </c:val>
          <c:smooth val="0"/>
          <c:extLst>
            <c:ext xmlns:c16="http://schemas.microsoft.com/office/drawing/2014/chart" uri="{C3380CC4-5D6E-409C-BE32-E72D297353CC}">
              <c16:uniqueId val="{00000015-21ED-41A1-95D3-9BF959ACB64E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tiesas'!$E$25:$K$25</c:f>
            </c:numRef>
          </c:val>
          <c:smooth val="0"/>
          <c:extLst>
            <c:ext xmlns:c16="http://schemas.microsoft.com/office/drawing/2014/chart" uri="{C3380CC4-5D6E-409C-BE32-E72D297353CC}">
              <c16:uniqueId val="{00000016-21ED-41A1-95D3-9BF959ACB64E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tiesas'!$E$26:$K$26</c:f>
            </c:numRef>
          </c:val>
          <c:smooth val="0"/>
          <c:extLst>
            <c:ext xmlns:c16="http://schemas.microsoft.com/office/drawing/2014/chart" uri="{C3380CC4-5D6E-409C-BE32-E72D297353CC}">
              <c16:uniqueId val="{00000017-21ED-41A1-95D3-9BF959ACB64E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tiesas'!$E$27:$K$27</c:f>
            </c:numRef>
          </c:val>
          <c:smooth val="0"/>
          <c:extLst>
            <c:ext xmlns:c16="http://schemas.microsoft.com/office/drawing/2014/chart" uri="{C3380CC4-5D6E-409C-BE32-E72D297353CC}">
              <c16:uniqueId val="{00000018-21ED-41A1-95D3-9BF959ACB64E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tiesas'!$E$28:$K$28</c:f>
            </c:numRef>
          </c:val>
          <c:smooth val="0"/>
          <c:extLst>
            <c:ext xmlns:c16="http://schemas.microsoft.com/office/drawing/2014/chart" uri="{C3380CC4-5D6E-409C-BE32-E72D297353CC}">
              <c16:uniqueId val="{00000019-21ED-41A1-95D3-9BF959ACB64E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tiesas'!$E$29:$K$29</c:f>
            </c:numRef>
          </c:val>
          <c:smooth val="0"/>
          <c:extLst>
            <c:ext xmlns:c16="http://schemas.microsoft.com/office/drawing/2014/chart" uri="{C3380CC4-5D6E-409C-BE32-E72D297353CC}">
              <c16:uniqueId val="{0000001A-21ED-41A1-95D3-9BF959ACB64E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tiesas'!$E$30:$K$30</c:f>
            </c:numRef>
          </c:val>
          <c:smooth val="0"/>
          <c:extLst>
            <c:ext xmlns:c16="http://schemas.microsoft.com/office/drawing/2014/chart" uri="{C3380CC4-5D6E-409C-BE32-E72D297353CC}">
              <c16:uniqueId val="{0000001B-21ED-41A1-95D3-9BF959ACB64E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tiesas'!$E$31:$K$31</c:f>
            </c:numRef>
          </c:val>
          <c:smooth val="0"/>
          <c:extLst>
            <c:ext xmlns:c16="http://schemas.microsoft.com/office/drawing/2014/chart" uri="{C3380CC4-5D6E-409C-BE32-E72D297353CC}">
              <c16:uniqueId val="{0000001C-21ED-41A1-95D3-9BF959ACB64E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tiesas'!$E$32:$K$32</c:f>
            </c:numRef>
          </c:val>
          <c:smooth val="0"/>
          <c:extLst>
            <c:ext xmlns:c16="http://schemas.microsoft.com/office/drawing/2014/chart" uri="{C3380CC4-5D6E-409C-BE32-E72D297353CC}">
              <c16:uniqueId val="{0000001D-21ED-41A1-95D3-9BF959ACB64E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tiesas'!$E$33:$K$33</c:f>
            </c:numRef>
          </c:val>
          <c:smooth val="0"/>
          <c:extLst>
            <c:ext xmlns:c16="http://schemas.microsoft.com/office/drawing/2014/chart" uri="{C3380CC4-5D6E-409C-BE32-E72D297353CC}">
              <c16:uniqueId val="{0000001E-21ED-41A1-95D3-9BF959ACB64E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tiesas'!$E$34:$K$34</c:f>
            </c:numRef>
          </c:val>
          <c:smooth val="0"/>
          <c:extLst>
            <c:ext xmlns:c16="http://schemas.microsoft.com/office/drawing/2014/chart" uri="{C3380CC4-5D6E-409C-BE32-E72D297353CC}">
              <c16:uniqueId val="{0000001F-21ED-41A1-95D3-9BF959ACB64E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tiesas'!$E$35:$K$35</c:f>
            </c:numRef>
          </c:val>
          <c:smooth val="0"/>
          <c:extLst>
            <c:ext xmlns:c16="http://schemas.microsoft.com/office/drawing/2014/chart" uri="{C3380CC4-5D6E-409C-BE32-E72D297353CC}">
              <c16:uniqueId val="{00000020-21ED-41A1-95D3-9BF959ACB64E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tiesas'!$E$36:$K$36</c:f>
            </c:numRef>
          </c:val>
          <c:smooth val="0"/>
          <c:extLst>
            <c:ext xmlns:c16="http://schemas.microsoft.com/office/drawing/2014/chart" uri="{C3380CC4-5D6E-409C-BE32-E72D297353CC}">
              <c16:uniqueId val="{00000021-21ED-41A1-95D3-9BF959ACB64E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tiesas'!$E$37:$K$37</c:f>
            </c:numRef>
          </c:val>
          <c:smooth val="0"/>
          <c:extLst>
            <c:ext xmlns:c16="http://schemas.microsoft.com/office/drawing/2014/chart" uri="{C3380CC4-5D6E-409C-BE32-E72D297353CC}">
              <c16:uniqueId val="{00000022-21ED-41A1-95D3-9BF959ACB64E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tiesas'!$E$38:$K$38</c:f>
            </c:numRef>
          </c:val>
          <c:smooth val="0"/>
          <c:extLst>
            <c:ext xmlns:c16="http://schemas.microsoft.com/office/drawing/2014/chart" uri="{C3380CC4-5D6E-409C-BE32-E72D297353CC}">
              <c16:uniqueId val="{00000023-21ED-41A1-95D3-9BF959ACB64E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tiesas'!$E$39:$K$39</c:f>
            </c:numRef>
          </c:val>
          <c:smooth val="0"/>
          <c:extLst>
            <c:ext xmlns:c16="http://schemas.microsoft.com/office/drawing/2014/chart" uri="{C3380CC4-5D6E-409C-BE32-E72D297353CC}">
              <c16:uniqueId val="{00000024-21ED-41A1-95D3-9BF959ACB64E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tiesas'!$E$40:$K$40</c:f>
            </c:numRef>
          </c:val>
          <c:smooth val="0"/>
          <c:extLst>
            <c:ext xmlns:c16="http://schemas.microsoft.com/office/drawing/2014/chart" uri="{C3380CC4-5D6E-409C-BE32-E72D297353CC}">
              <c16:uniqueId val="{00000025-21ED-41A1-95D3-9BF959ACB64E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tiesas'!$E$41:$K$41</c:f>
            </c:numRef>
          </c:val>
          <c:smooth val="0"/>
          <c:extLst>
            <c:ext xmlns:c16="http://schemas.microsoft.com/office/drawing/2014/chart" uri="{C3380CC4-5D6E-409C-BE32-E72D297353CC}">
              <c16:uniqueId val="{00000026-21ED-41A1-95D3-9BF959ACB64E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tiesas'!$E$42:$K$42</c:f>
            </c:numRef>
          </c:val>
          <c:smooth val="0"/>
          <c:extLst>
            <c:ext xmlns:c16="http://schemas.microsoft.com/office/drawing/2014/chart" uri="{C3380CC4-5D6E-409C-BE32-E72D297353CC}">
              <c16:uniqueId val="{00000027-21ED-41A1-95D3-9BF959ACB64E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tiesas'!$E$43:$K$43</c:f>
            </c:numRef>
          </c:val>
          <c:smooth val="0"/>
          <c:extLst>
            <c:ext xmlns:c16="http://schemas.microsoft.com/office/drawing/2014/chart" uri="{C3380CC4-5D6E-409C-BE32-E72D297353CC}">
              <c16:uniqueId val="{00000028-21ED-41A1-95D3-9BF959ACB64E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tiesas'!$E$44:$K$44</c:f>
            </c:numRef>
          </c:val>
          <c:smooth val="0"/>
          <c:extLst>
            <c:ext xmlns:c16="http://schemas.microsoft.com/office/drawing/2014/chart" uri="{C3380CC4-5D6E-409C-BE32-E72D297353CC}">
              <c16:uniqueId val="{00000029-21ED-41A1-95D3-9BF959ACB64E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tiesas'!$E$45:$K$45</c:f>
            </c:numRef>
          </c:val>
          <c:smooth val="0"/>
          <c:extLst>
            <c:ext xmlns:c16="http://schemas.microsoft.com/office/drawing/2014/chart" uri="{C3380CC4-5D6E-409C-BE32-E72D297353CC}">
              <c16:uniqueId val="{0000002A-21ED-41A1-95D3-9BF959ACB64E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tiesas'!$E$46:$K$46</c:f>
            </c:numRef>
          </c:val>
          <c:smooth val="0"/>
          <c:extLst>
            <c:ext xmlns:c16="http://schemas.microsoft.com/office/drawing/2014/chart" uri="{C3380CC4-5D6E-409C-BE32-E72D297353CC}">
              <c16:uniqueId val="{0000002B-21ED-41A1-95D3-9BF959ACB64E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tiesas'!$E$47:$K$47</c:f>
            </c:numRef>
          </c:val>
          <c:smooth val="0"/>
          <c:extLst>
            <c:ext xmlns:c16="http://schemas.microsoft.com/office/drawing/2014/chart" uri="{C3380CC4-5D6E-409C-BE32-E72D297353CC}">
              <c16:uniqueId val="{0000002C-21ED-41A1-95D3-9BF959ACB64E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tiesas'!$E$48:$K$48</c:f>
            </c:numRef>
          </c:val>
          <c:smooth val="0"/>
          <c:extLst>
            <c:ext xmlns:c16="http://schemas.microsoft.com/office/drawing/2014/chart" uri="{C3380CC4-5D6E-409C-BE32-E72D297353CC}">
              <c16:uniqueId val="{0000002D-21ED-41A1-95D3-9BF959ACB64E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tiesas'!$E$49:$K$49</c:f>
            </c:numRef>
          </c:val>
          <c:smooth val="0"/>
          <c:extLst>
            <c:ext xmlns:c16="http://schemas.microsoft.com/office/drawing/2014/chart" uri="{C3380CC4-5D6E-409C-BE32-E72D297353CC}">
              <c16:uniqueId val="{0000002E-21ED-41A1-95D3-9BF959ACB64E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tiesas'!$E$50:$K$50</c:f>
            </c:numRef>
          </c:val>
          <c:smooth val="0"/>
          <c:extLst>
            <c:ext xmlns:c16="http://schemas.microsoft.com/office/drawing/2014/chart" uri="{C3380CC4-5D6E-409C-BE32-E72D297353CC}">
              <c16:uniqueId val="{0000002F-21ED-41A1-95D3-9BF959ACB64E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tiesas'!$E$51:$K$51</c:f>
            </c:numRef>
          </c:val>
          <c:smooth val="0"/>
          <c:extLst>
            <c:ext xmlns:c16="http://schemas.microsoft.com/office/drawing/2014/chart" uri="{C3380CC4-5D6E-409C-BE32-E72D297353CC}">
              <c16:uniqueId val="{00000030-21ED-41A1-95D3-9BF959ACB64E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tiesas'!$E$52:$K$52</c:f>
            </c:numRef>
          </c:val>
          <c:smooth val="0"/>
          <c:extLst>
            <c:ext xmlns:c16="http://schemas.microsoft.com/office/drawing/2014/chart" uri="{C3380CC4-5D6E-409C-BE32-E72D297353CC}">
              <c16:uniqueId val="{00000031-21ED-41A1-95D3-9BF959ACB64E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tiesas'!$E$53:$K$53</c:f>
            </c:numRef>
          </c:val>
          <c:smooth val="0"/>
          <c:extLst>
            <c:ext xmlns:c16="http://schemas.microsoft.com/office/drawing/2014/chart" uri="{C3380CC4-5D6E-409C-BE32-E72D297353CC}">
              <c16:uniqueId val="{00000032-21ED-41A1-95D3-9BF959ACB64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tiesas'!$P$3:$V$3</c:f>
            </c:numRef>
          </c:val>
          <c:smooth val="0"/>
          <c:extLst>
            <c:ext xmlns:c16="http://schemas.microsoft.com/office/drawing/2014/chart" uri="{C3380CC4-5D6E-409C-BE32-E72D297353CC}">
              <c16:uniqueId val="{00000000-F52B-4F19-9BFE-A720381A13E7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tiesas'!$P$4:$V$4</c:f>
            </c:numRef>
          </c:val>
          <c:smooth val="0"/>
          <c:extLst>
            <c:ext xmlns:c16="http://schemas.microsoft.com/office/drawing/2014/chart" uri="{C3380CC4-5D6E-409C-BE32-E72D297353CC}">
              <c16:uniqueId val="{00000001-F52B-4F19-9BFE-A720381A13E7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tiesas'!$P$5:$V$5</c:f>
            </c:numRef>
          </c:val>
          <c:smooth val="0"/>
          <c:extLst>
            <c:ext xmlns:c16="http://schemas.microsoft.com/office/drawing/2014/chart" uri="{C3380CC4-5D6E-409C-BE32-E72D297353CC}">
              <c16:uniqueId val="{00000002-F52B-4F19-9BFE-A720381A13E7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tiesas'!$P$6:$V$6</c:f>
            </c:numRef>
          </c:val>
          <c:smooth val="0"/>
          <c:extLst>
            <c:ext xmlns:c16="http://schemas.microsoft.com/office/drawing/2014/chart" uri="{C3380CC4-5D6E-409C-BE32-E72D297353CC}">
              <c16:uniqueId val="{00000003-F52B-4F19-9BFE-A720381A13E7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tiesas'!$P$7:$V$7</c:f>
            </c:numRef>
          </c:val>
          <c:smooth val="0"/>
          <c:extLst>
            <c:ext xmlns:c16="http://schemas.microsoft.com/office/drawing/2014/chart" uri="{C3380CC4-5D6E-409C-BE32-E72D297353CC}">
              <c16:uniqueId val="{00000004-F52B-4F19-9BFE-A720381A13E7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tiesas'!$P$8:$V$8</c:f>
            </c:numRef>
          </c:val>
          <c:smooth val="0"/>
          <c:extLst>
            <c:ext xmlns:c16="http://schemas.microsoft.com/office/drawing/2014/chart" uri="{C3380CC4-5D6E-409C-BE32-E72D297353CC}">
              <c16:uniqueId val="{00000005-F52B-4F19-9BFE-A720381A13E7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tiesas'!$P$9:$V$9</c:f>
            </c:numRef>
          </c:val>
          <c:smooth val="0"/>
          <c:extLst>
            <c:ext xmlns:c16="http://schemas.microsoft.com/office/drawing/2014/chart" uri="{C3380CC4-5D6E-409C-BE32-E72D297353CC}">
              <c16:uniqueId val="{00000006-F52B-4F19-9BFE-A720381A13E7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tiesas'!$P$10:$V$10</c:f>
            </c:numRef>
          </c:val>
          <c:smooth val="0"/>
          <c:extLst>
            <c:ext xmlns:c16="http://schemas.microsoft.com/office/drawing/2014/chart" uri="{C3380CC4-5D6E-409C-BE32-E72D297353CC}">
              <c16:uniqueId val="{00000007-F52B-4F19-9BFE-A720381A13E7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tiesas'!$P$11:$V$11</c:f>
            </c:numRef>
          </c:val>
          <c:smooth val="0"/>
          <c:extLst>
            <c:ext xmlns:c16="http://schemas.microsoft.com/office/drawing/2014/chart" uri="{C3380CC4-5D6E-409C-BE32-E72D297353CC}">
              <c16:uniqueId val="{00000008-F52B-4F19-9BFE-A720381A13E7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tiesas'!$P$12:$V$12</c:f>
              <c:numCache>
                <c:formatCode>0.0</c:formatCode>
                <c:ptCount val="6"/>
                <c:pt idx="0">
                  <c:v>50.727272727272727</c:v>
                </c:pt>
                <c:pt idx="1">
                  <c:v>41.18181818181818</c:v>
                </c:pt>
                <c:pt idx="2">
                  <c:v>49.89473684210526</c:v>
                </c:pt>
                <c:pt idx="3">
                  <c:v>48.368421052631582</c:v>
                </c:pt>
                <c:pt idx="4">
                  <c:v>43.789473684210527</c:v>
                </c:pt>
                <c:pt idx="5">
                  <c:v>39.1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52B-4F19-9BFE-A720381A13E7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tiesas'!$P$13:$V$13</c:f>
              <c:numCache>
                <c:formatCode>0.0</c:formatCode>
                <c:ptCount val="6"/>
                <c:pt idx="0">
                  <c:v>45.31818181818182</c:v>
                </c:pt>
                <c:pt idx="1">
                  <c:v>49.590909090909093</c:v>
                </c:pt>
                <c:pt idx="2">
                  <c:v>46.263157894736842</c:v>
                </c:pt>
                <c:pt idx="3">
                  <c:v>48.210526315789473</c:v>
                </c:pt>
                <c:pt idx="4">
                  <c:v>40.684210526315788</c:v>
                </c:pt>
                <c:pt idx="5">
                  <c:v>41.5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F52B-4F19-9BFE-A720381A13E7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tiesas'!$P$14:$V$14</c:f>
              <c:numCache>
                <c:formatCode>0.0</c:formatCode>
                <c:ptCount val="6"/>
                <c:pt idx="0">
                  <c:v>29.954545454545453</c:v>
                </c:pt>
                <c:pt idx="1">
                  <c:v>21.545454545454547</c:v>
                </c:pt>
                <c:pt idx="2">
                  <c:v>28.578947368421051</c:v>
                </c:pt>
                <c:pt idx="3">
                  <c:v>28.736842105263158</c:v>
                </c:pt>
                <c:pt idx="4">
                  <c:v>31.842105263157894</c:v>
                </c:pt>
                <c:pt idx="5">
                  <c:v>27.8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52B-4F19-9BFE-A720381A13E7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tiesas'!$P$15:$V$15</c:f>
            </c:numRef>
          </c:val>
          <c:smooth val="0"/>
          <c:extLst>
            <c:ext xmlns:c16="http://schemas.microsoft.com/office/drawing/2014/chart" uri="{C3380CC4-5D6E-409C-BE32-E72D297353CC}">
              <c16:uniqueId val="{0000000C-F52B-4F19-9BFE-A720381A13E7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tiesas'!$P$16:$V$16</c:f>
            </c:numRef>
          </c:val>
          <c:smooth val="0"/>
          <c:extLst>
            <c:ext xmlns:c16="http://schemas.microsoft.com/office/drawing/2014/chart" uri="{C3380CC4-5D6E-409C-BE32-E72D297353CC}">
              <c16:uniqueId val="{0000000D-F52B-4F19-9BFE-A720381A13E7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tiesas'!$P$17:$V$17</c:f>
            </c:numRef>
          </c:val>
          <c:smooth val="0"/>
          <c:extLst>
            <c:ext xmlns:c16="http://schemas.microsoft.com/office/drawing/2014/chart" uri="{C3380CC4-5D6E-409C-BE32-E72D297353CC}">
              <c16:uniqueId val="{0000000E-F52B-4F19-9BFE-A720381A13E7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tiesas'!$P$18:$V$18</c:f>
            </c:numRef>
          </c:val>
          <c:smooth val="0"/>
          <c:extLst>
            <c:ext xmlns:c16="http://schemas.microsoft.com/office/drawing/2014/chart" uri="{C3380CC4-5D6E-409C-BE32-E72D297353CC}">
              <c16:uniqueId val="{0000000F-F52B-4F19-9BFE-A720381A13E7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tiesas'!$P$19:$V$19</c:f>
            </c:numRef>
          </c:val>
          <c:smooth val="0"/>
          <c:extLst>
            <c:ext xmlns:c16="http://schemas.microsoft.com/office/drawing/2014/chart" uri="{C3380CC4-5D6E-409C-BE32-E72D297353CC}">
              <c16:uniqueId val="{00000010-F52B-4F19-9BFE-A720381A13E7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tiesas'!$P$20:$V$20</c:f>
            </c:numRef>
          </c:val>
          <c:smooth val="0"/>
          <c:extLst>
            <c:ext xmlns:c16="http://schemas.microsoft.com/office/drawing/2014/chart" uri="{C3380CC4-5D6E-409C-BE32-E72D297353CC}">
              <c16:uniqueId val="{00000011-F52B-4F19-9BFE-A720381A13E7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tiesas'!$P$21:$V$21</c:f>
            </c:numRef>
          </c:val>
          <c:smooth val="0"/>
          <c:extLst>
            <c:ext xmlns:c16="http://schemas.microsoft.com/office/drawing/2014/chart" uri="{C3380CC4-5D6E-409C-BE32-E72D297353CC}">
              <c16:uniqueId val="{00000012-F52B-4F19-9BFE-A720381A13E7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tiesas'!$P$22:$V$22</c:f>
            </c:numRef>
          </c:val>
          <c:smooth val="0"/>
          <c:extLst>
            <c:ext xmlns:c16="http://schemas.microsoft.com/office/drawing/2014/chart" uri="{C3380CC4-5D6E-409C-BE32-E72D297353CC}">
              <c16:uniqueId val="{00000013-F52B-4F19-9BFE-A720381A13E7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tiesas'!$P$23:$V$23</c:f>
            </c:numRef>
          </c:val>
          <c:smooth val="0"/>
          <c:extLst>
            <c:ext xmlns:c16="http://schemas.microsoft.com/office/drawing/2014/chart" uri="{C3380CC4-5D6E-409C-BE32-E72D297353CC}">
              <c16:uniqueId val="{00000014-F52B-4F19-9BFE-A720381A13E7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tiesas'!$P$24:$V$24</c:f>
            </c:numRef>
          </c:val>
          <c:smooth val="0"/>
          <c:extLst>
            <c:ext xmlns:c16="http://schemas.microsoft.com/office/drawing/2014/chart" uri="{C3380CC4-5D6E-409C-BE32-E72D297353CC}">
              <c16:uniqueId val="{00000015-F52B-4F19-9BFE-A720381A13E7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tiesas'!$P$25:$V$25</c:f>
            </c:numRef>
          </c:val>
          <c:smooth val="0"/>
          <c:extLst>
            <c:ext xmlns:c16="http://schemas.microsoft.com/office/drawing/2014/chart" uri="{C3380CC4-5D6E-409C-BE32-E72D297353CC}">
              <c16:uniqueId val="{00000016-F52B-4F19-9BFE-A720381A13E7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tiesas'!$P$26:$V$26</c:f>
            </c:numRef>
          </c:val>
          <c:smooth val="0"/>
          <c:extLst>
            <c:ext xmlns:c16="http://schemas.microsoft.com/office/drawing/2014/chart" uri="{C3380CC4-5D6E-409C-BE32-E72D297353CC}">
              <c16:uniqueId val="{00000017-F52B-4F19-9BFE-A720381A13E7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tiesas'!$P$27:$V$27</c:f>
            </c:numRef>
          </c:val>
          <c:smooth val="0"/>
          <c:extLst>
            <c:ext xmlns:c16="http://schemas.microsoft.com/office/drawing/2014/chart" uri="{C3380CC4-5D6E-409C-BE32-E72D297353CC}">
              <c16:uniqueId val="{00000018-F52B-4F19-9BFE-A720381A13E7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tiesas'!$P$28:$V$28</c:f>
            </c:numRef>
          </c:val>
          <c:smooth val="0"/>
          <c:extLst>
            <c:ext xmlns:c16="http://schemas.microsoft.com/office/drawing/2014/chart" uri="{C3380CC4-5D6E-409C-BE32-E72D297353CC}">
              <c16:uniqueId val="{00000019-F52B-4F19-9BFE-A720381A13E7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tiesas'!$P$29:$V$29</c:f>
            </c:numRef>
          </c:val>
          <c:smooth val="0"/>
          <c:extLst>
            <c:ext xmlns:c16="http://schemas.microsoft.com/office/drawing/2014/chart" uri="{C3380CC4-5D6E-409C-BE32-E72D297353CC}">
              <c16:uniqueId val="{0000001A-F52B-4F19-9BFE-A720381A13E7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tiesas'!$P$30:$V$30</c:f>
            </c:numRef>
          </c:val>
          <c:smooth val="0"/>
          <c:extLst>
            <c:ext xmlns:c16="http://schemas.microsoft.com/office/drawing/2014/chart" uri="{C3380CC4-5D6E-409C-BE32-E72D297353CC}">
              <c16:uniqueId val="{0000001B-F52B-4F19-9BFE-A720381A13E7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tiesas'!$P$31:$V$31</c:f>
            </c:numRef>
          </c:val>
          <c:smooth val="0"/>
          <c:extLst>
            <c:ext xmlns:c16="http://schemas.microsoft.com/office/drawing/2014/chart" uri="{C3380CC4-5D6E-409C-BE32-E72D297353CC}">
              <c16:uniqueId val="{0000001C-F52B-4F19-9BFE-A720381A13E7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tiesas'!$P$32:$V$32</c:f>
            </c:numRef>
          </c:val>
          <c:smooth val="0"/>
          <c:extLst>
            <c:ext xmlns:c16="http://schemas.microsoft.com/office/drawing/2014/chart" uri="{C3380CC4-5D6E-409C-BE32-E72D297353CC}">
              <c16:uniqueId val="{0000001D-F52B-4F19-9BFE-A720381A13E7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tiesas'!$P$33:$V$33</c:f>
            </c:numRef>
          </c:val>
          <c:smooth val="0"/>
          <c:extLst>
            <c:ext xmlns:c16="http://schemas.microsoft.com/office/drawing/2014/chart" uri="{C3380CC4-5D6E-409C-BE32-E72D297353CC}">
              <c16:uniqueId val="{0000001E-F52B-4F19-9BFE-A720381A13E7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tiesas'!$P$34:$V$34</c:f>
            </c:numRef>
          </c:val>
          <c:smooth val="0"/>
          <c:extLst>
            <c:ext xmlns:c16="http://schemas.microsoft.com/office/drawing/2014/chart" uri="{C3380CC4-5D6E-409C-BE32-E72D297353CC}">
              <c16:uniqueId val="{0000001F-F52B-4F19-9BFE-A720381A13E7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tiesas'!$P$35:$V$35</c:f>
            </c:numRef>
          </c:val>
          <c:smooth val="0"/>
          <c:extLst>
            <c:ext xmlns:c16="http://schemas.microsoft.com/office/drawing/2014/chart" uri="{C3380CC4-5D6E-409C-BE32-E72D297353CC}">
              <c16:uniqueId val="{00000020-F52B-4F19-9BFE-A720381A13E7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tiesas'!$P$36:$V$36</c:f>
            </c:numRef>
          </c:val>
          <c:smooth val="0"/>
          <c:extLst>
            <c:ext xmlns:c16="http://schemas.microsoft.com/office/drawing/2014/chart" uri="{C3380CC4-5D6E-409C-BE32-E72D297353CC}">
              <c16:uniqueId val="{00000021-F52B-4F19-9BFE-A720381A13E7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tiesas'!$P$37:$V$37</c:f>
            </c:numRef>
          </c:val>
          <c:smooth val="0"/>
          <c:extLst>
            <c:ext xmlns:c16="http://schemas.microsoft.com/office/drawing/2014/chart" uri="{C3380CC4-5D6E-409C-BE32-E72D297353CC}">
              <c16:uniqueId val="{00000022-F52B-4F19-9BFE-A720381A13E7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tiesas'!$P$38:$V$38</c:f>
            </c:numRef>
          </c:val>
          <c:smooth val="0"/>
          <c:extLst>
            <c:ext xmlns:c16="http://schemas.microsoft.com/office/drawing/2014/chart" uri="{C3380CC4-5D6E-409C-BE32-E72D297353CC}">
              <c16:uniqueId val="{00000023-F52B-4F19-9BFE-A720381A13E7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tiesas'!$P$39:$V$39</c:f>
            </c:numRef>
          </c:val>
          <c:smooth val="0"/>
          <c:extLst>
            <c:ext xmlns:c16="http://schemas.microsoft.com/office/drawing/2014/chart" uri="{C3380CC4-5D6E-409C-BE32-E72D297353CC}">
              <c16:uniqueId val="{00000024-F52B-4F19-9BFE-A720381A13E7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tiesas'!$P$40:$V$40</c:f>
            </c:numRef>
          </c:val>
          <c:smooth val="0"/>
          <c:extLst>
            <c:ext xmlns:c16="http://schemas.microsoft.com/office/drawing/2014/chart" uri="{C3380CC4-5D6E-409C-BE32-E72D297353CC}">
              <c16:uniqueId val="{00000025-F52B-4F19-9BFE-A720381A13E7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tiesas'!$P$41:$V$41</c:f>
            </c:numRef>
          </c:val>
          <c:smooth val="0"/>
          <c:extLst>
            <c:ext xmlns:c16="http://schemas.microsoft.com/office/drawing/2014/chart" uri="{C3380CC4-5D6E-409C-BE32-E72D297353CC}">
              <c16:uniqueId val="{00000026-F52B-4F19-9BFE-A720381A13E7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tiesas'!$P$42:$V$42</c:f>
            </c:numRef>
          </c:val>
          <c:smooth val="0"/>
          <c:extLst>
            <c:ext xmlns:c16="http://schemas.microsoft.com/office/drawing/2014/chart" uri="{C3380CC4-5D6E-409C-BE32-E72D297353CC}">
              <c16:uniqueId val="{00000027-F52B-4F19-9BFE-A720381A13E7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tiesas'!$P$43:$V$43</c:f>
            </c:numRef>
          </c:val>
          <c:smooth val="0"/>
          <c:extLst>
            <c:ext xmlns:c16="http://schemas.microsoft.com/office/drawing/2014/chart" uri="{C3380CC4-5D6E-409C-BE32-E72D297353CC}">
              <c16:uniqueId val="{00000028-F52B-4F19-9BFE-A720381A13E7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tiesas'!$P$44:$V$44</c:f>
            </c:numRef>
          </c:val>
          <c:smooth val="0"/>
          <c:extLst>
            <c:ext xmlns:c16="http://schemas.microsoft.com/office/drawing/2014/chart" uri="{C3380CC4-5D6E-409C-BE32-E72D297353CC}">
              <c16:uniqueId val="{00000029-F52B-4F19-9BFE-A720381A13E7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tiesas'!$P$45:$V$45</c:f>
            </c:numRef>
          </c:val>
          <c:smooth val="0"/>
          <c:extLst>
            <c:ext xmlns:c16="http://schemas.microsoft.com/office/drawing/2014/chart" uri="{C3380CC4-5D6E-409C-BE32-E72D297353CC}">
              <c16:uniqueId val="{0000002A-F52B-4F19-9BFE-A720381A13E7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tiesas'!$P$46:$V$46</c:f>
            </c:numRef>
          </c:val>
          <c:smooth val="0"/>
          <c:extLst>
            <c:ext xmlns:c16="http://schemas.microsoft.com/office/drawing/2014/chart" uri="{C3380CC4-5D6E-409C-BE32-E72D297353CC}">
              <c16:uniqueId val="{0000002B-F52B-4F19-9BFE-A720381A13E7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tiesas'!$P$47:$V$47</c:f>
            </c:numRef>
          </c:val>
          <c:smooth val="0"/>
          <c:extLst>
            <c:ext xmlns:c16="http://schemas.microsoft.com/office/drawing/2014/chart" uri="{C3380CC4-5D6E-409C-BE32-E72D297353CC}">
              <c16:uniqueId val="{0000002C-F52B-4F19-9BFE-A720381A13E7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tiesas'!$P$48:$V$48</c:f>
            </c:numRef>
          </c:val>
          <c:smooth val="0"/>
          <c:extLst>
            <c:ext xmlns:c16="http://schemas.microsoft.com/office/drawing/2014/chart" uri="{C3380CC4-5D6E-409C-BE32-E72D297353CC}">
              <c16:uniqueId val="{0000002D-F52B-4F19-9BFE-A720381A13E7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tiesas'!$P$49:$V$49</c:f>
            </c:numRef>
          </c:val>
          <c:smooth val="0"/>
          <c:extLst>
            <c:ext xmlns:c16="http://schemas.microsoft.com/office/drawing/2014/chart" uri="{C3380CC4-5D6E-409C-BE32-E72D297353CC}">
              <c16:uniqueId val="{0000002E-F52B-4F19-9BFE-A720381A13E7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tiesas'!$P$50:$V$50</c:f>
            </c:numRef>
          </c:val>
          <c:smooth val="0"/>
          <c:extLst>
            <c:ext xmlns:c16="http://schemas.microsoft.com/office/drawing/2014/chart" uri="{C3380CC4-5D6E-409C-BE32-E72D297353CC}">
              <c16:uniqueId val="{0000002F-F52B-4F19-9BFE-A720381A13E7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tiesas'!$P$51:$V$51</c:f>
            </c:numRef>
          </c:val>
          <c:smooth val="0"/>
          <c:extLst>
            <c:ext xmlns:c16="http://schemas.microsoft.com/office/drawing/2014/chart" uri="{C3380CC4-5D6E-409C-BE32-E72D297353CC}">
              <c16:uniqueId val="{00000030-F52B-4F19-9BFE-A720381A13E7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tiesas'!$P$52:$V$52</c:f>
            </c:numRef>
          </c:val>
          <c:smooth val="0"/>
          <c:extLst>
            <c:ext xmlns:c16="http://schemas.microsoft.com/office/drawing/2014/chart" uri="{C3380CC4-5D6E-409C-BE32-E72D297353CC}">
              <c16:uniqueId val="{00000031-F52B-4F19-9BFE-A720381A13E7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tiesas'!$P$53:$V$53</c:f>
            </c:numRef>
          </c:val>
          <c:smooth val="0"/>
          <c:extLst>
            <c:ext xmlns:c16="http://schemas.microsoft.com/office/drawing/2014/chart" uri="{C3380CC4-5D6E-409C-BE32-E72D297353CC}">
              <c16:uniqueId val="{00000032-F52B-4F19-9BFE-A720381A13E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2669168249069887"/>
          <c:y val="0.15674735825308081"/>
          <c:w val="0.70939117359977266"/>
          <c:h val="0.63537921142756781"/>
        </c:manualLayout>
      </c:layout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tiesas'!$E$3:$K$3</c:f>
            </c:numRef>
          </c:val>
          <c:smooth val="0"/>
          <c:extLst>
            <c:ext xmlns:c16="http://schemas.microsoft.com/office/drawing/2014/chart" uri="{C3380CC4-5D6E-409C-BE32-E72D297353CC}">
              <c16:uniqueId val="{00000000-268A-4EC6-B90E-5D7E4BB4F3B0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tiesas'!$E$4:$K$4</c:f>
            </c:numRef>
          </c:val>
          <c:smooth val="0"/>
          <c:extLst>
            <c:ext xmlns:c16="http://schemas.microsoft.com/office/drawing/2014/chart" uri="{C3380CC4-5D6E-409C-BE32-E72D297353CC}">
              <c16:uniqueId val="{00000001-268A-4EC6-B90E-5D7E4BB4F3B0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tiesas'!$E$5:$K$5</c:f>
            </c:numRef>
          </c:val>
          <c:smooth val="0"/>
          <c:extLst>
            <c:ext xmlns:c16="http://schemas.microsoft.com/office/drawing/2014/chart" uri="{C3380CC4-5D6E-409C-BE32-E72D297353CC}">
              <c16:uniqueId val="{00000002-268A-4EC6-B90E-5D7E4BB4F3B0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tiesas'!$E$6:$K$6</c:f>
            </c:numRef>
          </c:val>
          <c:smooth val="0"/>
          <c:extLst>
            <c:ext xmlns:c16="http://schemas.microsoft.com/office/drawing/2014/chart" uri="{C3380CC4-5D6E-409C-BE32-E72D297353CC}">
              <c16:uniqueId val="{00000003-268A-4EC6-B90E-5D7E4BB4F3B0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tiesas'!$E$7:$K$7</c:f>
            </c:numRef>
          </c:val>
          <c:smooth val="0"/>
          <c:extLst>
            <c:ext xmlns:c16="http://schemas.microsoft.com/office/drawing/2014/chart" uri="{C3380CC4-5D6E-409C-BE32-E72D297353CC}">
              <c16:uniqueId val="{00000004-268A-4EC6-B90E-5D7E4BB4F3B0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tiesas'!$E$8:$K$8</c:f>
            </c:numRef>
          </c:val>
          <c:smooth val="0"/>
          <c:extLst>
            <c:ext xmlns:c16="http://schemas.microsoft.com/office/drawing/2014/chart" uri="{C3380CC4-5D6E-409C-BE32-E72D297353CC}">
              <c16:uniqueId val="{00000005-268A-4EC6-B90E-5D7E4BB4F3B0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tiesas'!$E$9:$K$9</c:f>
            </c:numRef>
          </c:val>
          <c:smooth val="0"/>
          <c:extLst>
            <c:ext xmlns:c16="http://schemas.microsoft.com/office/drawing/2014/chart" uri="{C3380CC4-5D6E-409C-BE32-E72D297353CC}">
              <c16:uniqueId val="{00000006-268A-4EC6-B90E-5D7E4BB4F3B0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tiesas'!$E$10:$K$10</c:f>
            </c:numRef>
          </c:val>
          <c:smooth val="0"/>
          <c:extLst>
            <c:ext xmlns:c16="http://schemas.microsoft.com/office/drawing/2014/chart" uri="{C3380CC4-5D6E-409C-BE32-E72D297353CC}">
              <c16:uniqueId val="{00000007-268A-4EC6-B90E-5D7E4BB4F3B0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tiesas'!$E$11:$K$11</c:f>
            </c:numRef>
          </c:val>
          <c:smooth val="0"/>
          <c:extLst>
            <c:ext xmlns:c16="http://schemas.microsoft.com/office/drawing/2014/chart" uri="{C3380CC4-5D6E-409C-BE32-E72D297353CC}">
              <c16:uniqueId val="{00000008-268A-4EC6-B90E-5D7E4BB4F3B0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tiesas'!$E$12:$K$12</c:f>
            </c:numRef>
          </c:val>
          <c:smooth val="0"/>
          <c:extLst>
            <c:ext xmlns:c16="http://schemas.microsoft.com/office/drawing/2014/chart" uri="{C3380CC4-5D6E-409C-BE32-E72D297353CC}">
              <c16:uniqueId val="{00000009-268A-4EC6-B90E-5D7E4BB4F3B0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tiesas'!$E$13:$K$13</c:f>
            </c:numRef>
          </c:val>
          <c:smooth val="0"/>
          <c:extLst>
            <c:ext xmlns:c16="http://schemas.microsoft.com/office/drawing/2014/chart" uri="{C3380CC4-5D6E-409C-BE32-E72D297353CC}">
              <c16:uniqueId val="{0000000A-268A-4EC6-B90E-5D7E4BB4F3B0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tiesas'!$E$14:$K$14</c:f>
            </c:numRef>
          </c:val>
          <c:smooth val="0"/>
          <c:extLst>
            <c:ext xmlns:c16="http://schemas.microsoft.com/office/drawing/2014/chart" uri="{C3380CC4-5D6E-409C-BE32-E72D297353CC}">
              <c16:uniqueId val="{0000000B-268A-4EC6-B90E-5D7E4BB4F3B0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tiesas'!$E$15:$K$15</c:f>
              <c:numCache>
                <c:formatCode>General</c:formatCode>
                <c:ptCount val="6"/>
                <c:pt idx="0">
                  <c:v>4458</c:v>
                </c:pt>
                <c:pt idx="1">
                  <c:v>3872</c:v>
                </c:pt>
                <c:pt idx="2">
                  <c:v>3877</c:v>
                </c:pt>
                <c:pt idx="3">
                  <c:v>3942</c:v>
                </c:pt>
                <c:pt idx="4">
                  <c:v>3445</c:v>
                </c:pt>
                <c:pt idx="5">
                  <c:v>3254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68A-4EC6-B90E-5D7E4BB4F3B0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tiesas'!$E$16:$K$16</c:f>
              <c:numCache>
                <c:formatCode>General</c:formatCode>
                <c:ptCount val="6"/>
                <c:pt idx="0">
                  <c:v>4187</c:v>
                </c:pt>
                <c:pt idx="1">
                  <c:v>4082</c:v>
                </c:pt>
                <c:pt idx="2">
                  <c:v>3768</c:v>
                </c:pt>
                <c:pt idx="3">
                  <c:v>3540</c:v>
                </c:pt>
                <c:pt idx="4">
                  <c:v>3244</c:v>
                </c:pt>
                <c:pt idx="5">
                  <c:v>3020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68A-4EC6-B90E-5D7E4BB4F3B0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tiesas'!$E$17:$K$17</c:f>
              <c:numCache>
                <c:formatCode>General</c:formatCode>
                <c:ptCount val="6"/>
                <c:pt idx="0">
                  <c:v>1337</c:v>
                </c:pt>
                <c:pt idx="1">
                  <c:v>1108</c:v>
                </c:pt>
                <c:pt idx="2">
                  <c:v>1153</c:v>
                </c:pt>
                <c:pt idx="3">
                  <c:v>1521</c:v>
                </c:pt>
                <c:pt idx="4">
                  <c:v>1421</c:v>
                </c:pt>
                <c:pt idx="5">
                  <c:v>1490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268A-4EC6-B90E-5D7E4BB4F3B0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tiesas'!$E$18:$K$18</c:f>
            </c:numRef>
          </c:val>
          <c:smooth val="0"/>
          <c:extLst>
            <c:ext xmlns:c16="http://schemas.microsoft.com/office/drawing/2014/chart" uri="{C3380CC4-5D6E-409C-BE32-E72D297353CC}">
              <c16:uniqueId val="{0000000F-268A-4EC6-B90E-5D7E4BB4F3B0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tiesas'!$E$19:$K$19</c:f>
            </c:numRef>
          </c:val>
          <c:smooth val="0"/>
          <c:extLst>
            <c:ext xmlns:c16="http://schemas.microsoft.com/office/drawing/2014/chart" uri="{C3380CC4-5D6E-409C-BE32-E72D297353CC}">
              <c16:uniqueId val="{00000010-268A-4EC6-B90E-5D7E4BB4F3B0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tiesas'!$E$20:$K$20</c:f>
            </c:numRef>
          </c:val>
          <c:smooth val="0"/>
          <c:extLst>
            <c:ext xmlns:c16="http://schemas.microsoft.com/office/drawing/2014/chart" uri="{C3380CC4-5D6E-409C-BE32-E72D297353CC}">
              <c16:uniqueId val="{00000011-268A-4EC6-B90E-5D7E4BB4F3B0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tiesas'!$E$21:$K$21</c:f>
            </c:numRef>
          </c:val>
          <c:smooth val="0"/>
          <c:extLst>
            <c:ext xmlns:c16="http://schemas.microsoft.com/office/drawing/2014/chart" uri="{C3380CC4-5D6E-409C-BE32-E72D297353CC}">
              <c16:uniqueId val="{00000012-268A-4EC6-B90E-5D7E4BB4F3B0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tiesas'!$E$22:$K$22</c:f>
            </c:numRef>
          </c:val>
          <c:smooth val="0"/>
          <c:extLst>
            <c:ext xmlns:c16="http://schemas.microsoft.com/office/drawing/2014/chart" uri="{C3380CC4-5D6E-409C-BE32-E72D297353CC}">
              <c16:uniqueId val="{00000013-268A-4EC6-B90E-5D7E4BB4F3B0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tiesas'!$E$23:$K$23</c:f>
            </c:numRef>
          </c:val>
          <c:smooth val="0"/>
          <c:extLst>
            <c:ext xmlns:c16="http://schemas.microsoft.com/office/drawing/2014/chart" uri="{C3380CC4-5D6E-409C-BE32-E72D297353CC}">
              <c16:uniqueId val="{00000014-268A-4EC6-B90E-5D7E4BB4F3B0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tiesas'!$E$24:$K$24</c:f>
            </c:numRef>
          </c:val>
          <c:smooth val="0"/>
          <c:extLst>
            <c:ext xmlns:c16="http://schemas.microsoft.com/office/drawing/2014/chart" uri="{C3380CC4-5D6E-409C-BE32-E72D297353CC}">
              <c16:uniqueId val="{00000015-268A-4EC6-B90E-5D7E4BB4F3B0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tiesas'!$E$25:$K$25</c:f>
            </c:numRef>
          </c:val>
          <c:smooth val="0"/>
          <c:extLst>
            <c:ext xmlns:c16="http://schemas.microsoft.com/office/drawing/2014/chart" uri="{C3380CC4-5D6E-409C-BE32-E72D297353CC}">
              <c16:uniqueId val="{00000016-268A-4EC6-B90E-5D7E4BB4F3B0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tiesas'!$E$26:$K$26</c:f>
            </c:numRef>
          </c:val>
          <c:smooth val="0"/>
          <c:extLst>
            <c:ext xmlns:c16="http://schemas.microsoft.com/office/drawing/2014/chart" uri="{C3380CC4-5D6E-409C-BE32-E72D297353CC}">
              <c16:uniqueId val="{00000017-268A-4EC6-B90E-5D7E4BB4F3B0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tiesas'!$E$27:$K$27</c:f>
            </c:numRef>
          </c:val>
          <c:smooth val="0"/>
          <c:extLst>
            <c:ext xmlns:c16="http://schemas.microsoft.com/office/drawing/2014/chart" uri="{C3380CC4-5D6E-409C-BE32-E72D297353CC}">
              <c16:uniqueId val="{00000018-268A-4EC6-B90E-5D7E4BB4F3B0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tiesas'!$E$28:$K$28</c:f>
            </c:numRef>
          </c:val>
          <c:smooth val="0"/>
          <c:extLst>
            <c:ext xmlns:c16="http://schemas.microsoft.com/office/drawing/2014/chart" uri="{C3380CC4-5D6E-409C-BE32-E72D297353CC}">
              <c16:uniqueId val="{00000019-268A-4EC6-B90E-5D7E4BB4F3B0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tiesas'!$E$29:$K$29</c:f>
            </c:numRef>
          </c:val>
          <c:smooth val="0"/>
          <c:extLst>
            <c:ext xmlns:c16="http://schemas.microsoft.com/office/drawing/2014/chart" uri="{C3380CC4-5D6E-409C-BE32-E72D297353CC}">
              <c16:uniqueId val="{0000001A-268A-4EC6-B90E-5D7E4BB4F3B0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tiesas'!$E$30:$K$30</c:f>
            </c:numRef>
          </c:val>
          <c:smooth val="0"/>
          <c:extLst>
            <c:ext xmlns:c16="http://schemas.microsoft.com/office/drawing/2014/chart" uri="{C3380CC4-5D6E-409C-BE32-E72D297353CC}">
              <c16:uniqueId val="{0000001B-268A-4EC6-B90E-5D7E4BB4F3B0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tiesas'!$E$31:$K$31</c:f>
            </c:numRef>
          </c:val>
          <c:smooth val="0"/>
          <c:extLst>
            <c:ext xmlns:c16="http://schemas.microsoft.com/office/drawing/2014/chart" uri="{C3380CC4-5D6E-409C-BE32-E72D297353CC}">
              <c16:uniqueId val="{0000001C-268A-4EC6-B90E-5D7E4BB4F3B0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tiesas'!$E$32:$K$32</c:f>
            </c:numRef>
          </c:val>
          <c:smooth val="0"/>
          <c:extLst>
            <c:ext xmlns:c16="http://schemas.microsoft.com/office/drawing/2014/chart" uri="{C3380CC4-5D6E-409C-BE32-E72D297353CC}">
              <c16:uniqueId val="{0000001D-268A-4EC6-B90E-5D7E4BB4F3B0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tiesas'!$E$33:$K$33</c:f>
            </c:numRef>
          </c:val>
          <c:smooth val="0"/>
          <c:extLst>
            <c:ext xmlns:c16="http://schemas.microsoft.com/office/drawing/2014/chart" uri="{C3380CC4-5D6E-409C-BE32-E72D297353CC}">
              <c16:uniqueId val="{0000001E-268A-4EC6-B90E-5D7E4BB4F3B0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tiesas'!$E$34:$K$34</c:f>
            </c:numRef>
          </c:val>
          <c:smooth val="0"/>
          <c:extLst>
            <c:ext xmlns:c16="http://schemas.microsoft.com/office/drawing/2014/chart" uri="{C3380CC4-5D6E-409C-BE32-E72D297353CC}">
              <c16:uniqueId val="{0000001F-268A-4EC6-B90E-5D7E4BB4F3B0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tiesas'!$E$35:$K$35</c:f>
            </c:numRef>
          </c:val>
          <c:smooth val="0"/>
          <c:extLst>
            <c:ext xmlns:c16="http://schemas.microsoft.com/office/drawing/2014/chart" uri="{C3380CC4-5D6E-409C-BE32-E72D297353CC}">
              <c16:uniqueId val="{00000020-268A-4EC6-B90E-5D7E4BB4F3B0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tiesas'!$E$36:$K$36</c:f>
            </c:numRef>
          </c:val>
          <c:smooth val="0"/>
          <c:extLst>
            <c:ext xmlns:c16="http://schemas.microsoft.com/office/drawing/2014/chart" uri="{C3380CC4-5D6E-409C-BE32-E72D297353CC}">
              <c16:uniqueId val="{00000021-268A-4EC6-B90E-5D7E4BB4F3B0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tiesas'!$E$37:$K$37</c:f>
            </c:numRef>
          </c:val>
          <c:smooth val="0"/>
          <c:extLst>
            <c:ext xmlns:c16="http://schemas.microsoft.com/office/drawing/2014/chart" uri="{C3380CC4-5D6E-409C-BE32-E72D297353CC}">
              <c16:uniqueId val="{00000022-268A-4EC6-B90E-5D7E4BB4F3B0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tiesas'!$E$38:$K$38</c:f>
            </c:numRef>
          </c:val>
          <c:smooth val="0"/>
          <c:extLst>
            <c:ext xmlns:c16="http://schemas.microsoft.com/office/drawing/2014/chart" uri="{C3380CC4-5D6E-409C-BE32-E72D297353CC}">
              <c16:uniqueId val="{00000023-268A-4EC6-B90E-5D7E4BB4F3B0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tiesas'!$E$39:$K$39</c:f>
            </c:numRef>
          </c:val>
          <c:smooth val="0"/>
          <c:extLst>
            <c:ext xmlns:c16="http://schemas.microsoft.com/office/drawing/2014/chart" uri="{C3380CC4-5D6E-409C-BE32-E72D297353CC}">
              <c16:uniqueId val="{00000024-268A-4EC6-B90E-5D7E4BB4F3B0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tiesas'!$E$40:$K$40</c:f>
            </c:numRef>
          </c:val>
          <c:smooth val="0"/>
          <c:extLst>
            <c:ext xmlns:c16="http://schemas.microsoft.com/office/drawing/2014/chart" uri="{C3380CC4-5D6E-409C-BE32-E72D297353CC}">
              <c16:uniqueId val="{00000025-268A-4EC6-B90E-5D7E4BB4F3B0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tiesas'!$E$41:$K$41</c:f>
            </c:numRef>
          </c:val>
          <c:smooth val="0"/>
          <c:extLst>
            <c:ext xmlns:c16="http://schemas.microsoft.com/office/drawing/2014/chart" uri="{C3380CC4-5D6E-409C-BE32-E72D297353CC}">
              <c16:uniqueId val="{00000026-268A-4EC6-B90E-5D7E4BB4F3B0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tiesas'!$E$42:$K$42</c:f>
            </c:numRef>
          </c:val>
          <c:smooth val="0"/>
          <c:extLst>
            <c:ext xmlns:c16="http://schemas.microsoft.com/office/drawing/2014/chart" uri="{C3380CC4-5D6E-409C-BE32-E72D297353CC}">
              <c16:uniqueId val="{00000027-268A-4EC6-B90E-5D7E4BB4F3B0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tiesas'!$E$43:$K$43</c:f>
            </c:numRef>
          </c:val>
          <c:smooth val="0"/>
          <c:extLst>
            <c:ext xmlns:c16="http://schemas.microsoft.com/office/drawing/2014/chart" uri="{C3380CC4-5D6E-409C-BE32-E72D297353CC}">
              <c16:uniqueId val="{00000028-268A-4EC6-B90E-5D7E4BB4F3B0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tiesas'!$E$44:$K$44</c:f>
            </c:numRef>
          </c:val>
          <c:smooth val="0"/>
          <c:extLst>
            <c:ext xmlns:c16="http://schemas.microsoft.com/office/drawing/2014/chart" uri="{C3380CC4-5D6E-409C-BE32-E72D297353CC}">
              <c16:uniqueId val="{00000029-268A-4EC6-B90E-5D7E4BB4F3B0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tiesas'!$E$45:$K$45</c:f>
            </c:numRef>
          </c:val>
          <c:smooth val="0"/>
          <c:extLst>
            <c:ext xmlns:c16="http://schemas.microsoft.com/office/drawing/2014/chart" uri="{C3380CC4-5D6E-409C-BE32-E72D297353CC}">
              <c16:uniqueId val="{0000002A-268A-4EC6-B90E-5D7E4BB4F3B0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tiesas'!$E$46:$K$46</c:f>
            </c:numRef>
          </c:val>
          <c:smooth val="0"/>
          <c:extLst>
            <c:ext xmlns:c16="http://schemas.microsoft.com/office/drawing/2014/chart" uri="{C3380CC4-5D6E-409C-BE32-E72D297353CC}">
              <c16:uniqueId val="{0000002B-268A-4EC6-B90E-5D7E4BB4F3B0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tiesas'!$E$47:$K$47</c:f>
            </c:numRef>
          </c:val>
          <c:smooth val="0"/>
          <c:extLst>
            <c:ext xmlns:c16="http://schemas.microsoft.com/office/drawing/2014/chart" uri="{C3380CC4-5D6E-409C-BE32-E72D297353CC}">
              <c16:uniqueId val="{0000002C-268A-4EC6-B90E-5D7E4BB4F3B0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tiesas'!$E$48:$K$48</c:f>
            </c:numRef>
          </c:val>
          <c:smooth val="0"/>
          <c:extLst>
            <c:ext xmlns:c16="http://schemas.microsoft.com/office/drawing/2014/chart" uri="{C3380CC4-5D6E-409C-BE32-E72D297353CC}">
              <c16:uniqueId val="{0000002D-268A-4EC6-B90E-5D7E4BB4F3B0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tiesas'!$E$49:$K$49</c:f>
            </c:numRef>
          </c:val>
          <c:smooth val="0"/>
          <c:extLst>
            <c:ext xmlns:c16="http://schemas.microsoft.com/office/drawing/2014/chart" uri="{C3380CC4-5D6E-409C-BE32-E72D297353CC}">
              <c16:uniqueId val="{0000002E-268A-4EC6-B90E-5D7E4BB4F3B0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tiesas'!$E$50:$K$50</c:f>
            </c:numRef>
          </c:val>
          <c:smooth val="0"/>
          <c:extLst>
            <c:ext xmlns:c16="http://schemas.microsoft.com/office/drawing/2014/chart" uri="{C3380CC4-5D6E-409C-BE32-E72D297353CC}">
              <c16:uniqueId val="{0000002F-268A-4EC6-B90E-5D7E4BB4F3B0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tiesas'!$E$51:$K$51</c:f>
            </c:numRef>
          </c:val>
          <c:smooth val="0"/>
          <c:extLst>
            <c:ext xmlns:c16="http://schemas.microsoft.com/office/drawing/2014/chart" uri="{C3380CC4-5D6E-409C-BE32-E72D297353CC}">
              <c16:uniqueId val="{00000030-268A-4EC6-B90E-5D7E4BB4F3B0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tiesas'!$E$52:$K$52</c:f>
            </c:numRef>
          </c:val>
          <c:smooth val="0"/>
          <c:extLst>
            <c:ext xmlns:c16="http://schemas.microsoft.com/office/drawing/2014/chart" uri="{C3380CC4-5D6E-409C-BE32-E72D297353CC}">
              <c16:uniqueId val="{00000031-268A-4EC6-B90E-5D7E4BB4F3B0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tiesas'!$E$53:$K$53</c:f>
            </c:numRef>
          </c:val>
          <c:smooth val="0"/>
          <c:extLst>
            <c:ext xmlns:c16="http://schemas.microsoft.com/office/drawing/2014/chart" uri="{C3380CC4-5D6E-409C-BE32-E72D297353CC}">
              <c16:uniqueId val="{00000032-268A-4EC6-B90E-5D7E4BB4F3B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tiesas'!$P$3:$V$3</c:f>
            </c:numRef>
          </c:val>
          <c:smooth val="0"/>
          <c:extLst>
            <c:ext xmlns:c16="http://schemas.microsoft.com/office/drawing/2014/chart" uri="{C3380CC4-5D6E-409C-BE32-E72D297353CC}">
              <c16:uniqueId val="{00000000-1E5D-4EC4-B181-3F8EDCF47318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tiesas'!$P$4:$V$4</c:f>
            </c:numRef>
          </c:val>
          <c:smooth val="0"/>
          <c:extLst>
            <c:ext xmlns:c16="http://schemas.microsoft.com/office/drawing/2014/chart" uri="{C3380CC4-5D6E-409C-BE32-E72D297353CC}">
              <c16:uniqueId val="{00000001-1E5D-4EC4-B181-3F8EDCF47318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tiesas'!$P$5:$V$5</c:f>
            </c:numRef>
          </c:val>
          <c:smooth val="0"/>
          <c:extLst>
            <c:ext xmlns:c16="http://schemas.microsoft.com/office/drawing/2014/chart" uri="{C3380CC4-5D6E-409C-BE32-E72D297353CC}">
              <c16:uniqueId val="{00000002-1E5D-4EC4-B181-3F8EDCF47318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tiesas'!$P$6:$V$6</c:f>
            </c:numRef>
          </c:val>
          <c:smooth val="0"/>
          <c:extLst>
            <c:ext xmlns:c16="http://schemas.microsoft.com/office/drawing/2014/chart" uri="{C3380CC4-5D6E-409C-BE32-E72D297353CC}">
              <c16:uniqueId val="{00000003-1E5D-4EC4-B181-3F8EDCF47318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tiesas'!$P$7:$V$7</c:f>
            </c:numRef>
          </c:val>
          <c:smooth val="0"/>
          <c:extLst>
            <c:ext xmlns:c16="http://schemas.microsoft.com/office/drawing/2014/chart" uri="{C3380CC4-5D6E-409C-BE32-E72D297353CC}">
              <c16:uniqueId val="{00000004-1E5D-4EC4-B181-3F8EDCF47318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tiesas'!$P$8:$V$8</c:f>
            </c:numRef>
          </c:val>
          <c:smooth val="0"/>
          <c:extLst>
            <c:ext xmlns:c16="http://schemas.microsoft.com/office/drawing/2014/chart" uri="{C3380CC4-5D6E-409C-BE32-E72D297353CC}">
              <c16:uniqueId val="{00000005-1E5D-4EC4-B181-3F8EDCF47318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tiesas'!$P$9:$V$9</c:f>
            </c:numRef>
          </c:val>
          <c:smooth val="0"/>
          <c:extLst>
            <c:ext xmlns:c16="http://schemas.microsoft.com/office/drawing/2014/chart" uri="{C3380CC4-5D6E-409C-BE32-E72D297353CC}">
              <c16:uniqueId val="{00000006-1E5D-4EC4-B181-3F8EDCF47318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tiesas'!$P$10:$V$10</c:f>
            </c:numRef>
          </c:val>
          <c:smooth val="0"/>
          <c:extLst>
            <c:ext xmlns:c16="http://schemas.microsoft.com/office/drawing/2014/chart" uri="{C3380CC4-5D6E-409C-BE32-E72D297353CC}">
              <c16:uniqueId val="{00000007-1E5D-4EC4-B181-3F8EDCF47318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tiesas'!$P$11:$V$11</c:f>
            </c:numRef>
          </c:val>
          <c:smooth val="0"/>
          <c:extLst>
            <c:ext xmlns:c16="http://schemas.microsoft.com/office/drawing/2014/chart" uri="{C3380CC4-5D6E-409C-BE32-E72D297353CC}">
              <c16:uniqueId val="{00000008-1E5D-4EC4-B181-3F8EDCF47318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tiesas'!$P$12:$V$12</c:f>
            </c:numRef>
          </c:val>
          <c:smooth val="0"/>
          <c:extLst>
            <c:ext xmlns:c16="http://schemas.microsoft.com/office/drawing/2014/chart" uri="{C3380CC4-5D6E-409C-BE32-E72D297353CC}">
              <c16:uniqueId val="{00000009-1E5D-4EC4-B181-3F8EDCF47318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tiesas'!$P$13:$V$13</c:f>
            </c:numRef>
          </c:val>
          <c:smooth val="0"/>
          <c:extLst>
            <c:ext xmlns:c16="http://schemas.microsoft.com/office/drawing/2014/chart" uri="{C3380CC4-5D6E-409C-BE32-E72D297353CC}">
              <c16:uniqueId val="{0000000A-1E5D-4EC4-B181-3F8EDCF47318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tiesas'!$P$14:$V$14</c:f>
            </c:numRef>
          </c:val>
          <c:smooth val="0"/>
          <c:extLst>
            <c:ext xmlns:c16="http://schemas.microsoft.com/office/drawing/2014/chart" uri="{C3380CC4-5D6E-409C-BE32-E72D297353CC}">
              <c16:uniqueId val="{0000000B-1E5D-4EC4-B181-3F8EDCF47318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tiesas'!$P$15:$V$15</c:f>
              <c:numCache>
                <c:formatCode>0.0</c:formatCode>
                <c:ptCount val="6"/>
                <c:pt idx="0">
                  <c:v>73.081967213114751</c:v>
                </c:pt>
                <c:pt idx="1">
                  <c:v>69.142857142857139</c:v>
                </c:pt>
                <c:pt idx="2">
                  <c:v>68.017543859649123</c:v>
                </c:pt>
                <c:pt idx="3">
                  <c:v>69.15789473684211</c:v>
                </c:pt>
                <c:pt idx="4">
                  <c:v>60.438596491228068</c:v>
                </c:pt>
                <c:pt idx="5">
                  <c:v>57.087719298245617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1E5D-4EC4-B181-3F8EDCF47318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tiesas'!$P$16:$V$16</c:f>
              <c:numCache>
                <c:formatCode>0.0</c:formatCode>
                <c:ptCount val="6"/>
                <c:pt idx="0">
                  <c:v>68.639344262295083</c:v>
                </c:pt>
                <c:pt idx="1">
                  <c:v>72.892857142857139</c:v>
                </c:pt>
                <c:pt idx="2">
                  <c:v>66.10526315789474</c:v>
                </c:pt>
                <c:pt idx="3">
                  <c:v>62.10526315789474</c:v>
                </c:pt>
                <c:pt idx="4">
                  <c:v>56.912280701754383</c:v>
                </c:pt>
                <c:pt idx="5">
                  <c:v>52.982456140350877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E5D-4EC4-B181-3F8EDCF47318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tiesas'!$P$17:$V$17</c:f>
              <c:numCache>
                <c:formatCode>0.0</c:formatCode>
                <c:ptCount val="6"/>
                <c:pt idx="0">
                  <c:v>21.918032786885245</c:v>
                </c:pt>
                <c:pt idx="1">
                  <c:v>19.785714285714285</c:v>
                </c:pt>
                <c:pt idx="2">
                  <c:v>20.228070175438596</c:v>
                </c:pt>
                <c:pt idx="3">
                  <c:v>26.684210526315791</c:v>
                </c:pt>
                <c:pt idx="4">
                  <c:v>24.92982456140351</c:v>
                </c:pt>
                <c:pt idx="5">
                  <c:v>26.140350877192983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1E5D-4EC4-B181-3F8EDCF47318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tiesas'!$P$18:$V$18</c:f>
            </c:numRef>
          </c:val>
          <c:smooth val="0"/>
          <c:extLst>
            <c:ext xmlns:c16="http://schemas.microsoft.com/office/drawing/2014/chart" uri="{C3380CC4-5D6E-409C-BE32-E72D297353CC}">
              <c16:uniqueId val="{0000000F-1E5D-4EC4-B181-3F8EDCF47318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tiesas'!$P$19:$V$19</c:f>
            </c:numRef>
          </c:val>
          <c:smooth val="0"/>
          <c:extLst>
            <c:ext xmlns:c16="http://schemas.microsoft.com/office/drawing/2014/chart" uri="{C3380CC4-5D6E-409C-BE32-E72D297353CC}">
              <c16:uniqueId val="{00000010-1E5D-4EC4-B181-3F8EDCF47318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tiesas'!$P$20:$V$20</c:f>
            </c:numRef>
          </c:val>
          <c:smooth val="0"/>
          <c:extLst>
            <c:ext xmlns:c16="http://schemas.microsoft.com/office/drawing/2014/chart" uri="{C3380CC4-5D6E-409C-BE32-E72D297353CC}">
              <c16:uniqueId val="{00000011-1E5D-4EC4-B181-3F8EDCF47318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tiesas'!$P$21:$V$21</c:f>
            </c:numRef>
          </c:val>
          <c:smooth val="0"/>
          <c:extLst>
            <c:ext xmlns:c16="http://schemas.microsoft.com/office/drawing/2014/chart" uri="{C3380CC4-5D6E-409C-BE32-E72D297353CC}">
              <c16:uniqueId val="{00000012-1E5D-4EC4-B181-3F8EDCF47318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tiesas'!$P$22:$V$22</c:f>
            </c:numRef>
          </c:val>
          <c:smooth val="0"/>
          <c:extLst>
            <c:ext xmlns:c16="http://schemas.microsoft.com/office/drawing/2014/chart" uri="{C3380CC4-5D6E-409C-BE32-E72D297353CC}">
              <c16:uniqueId val="{00000013-1E5D-4EC4-B181-3F8EDCF47318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tiesas'!$P$23:$V$23</c:f>
            </c:numRef>
          </c:val>
          <c:smooth val="0"/>
          <c:extLst>
            <c:ext xmlns:c16="http://schemas.microsoft.com/office/drawing/2014/chart" uri="{C3380CC4-5D6E-409C-BE32-E72D297353CC}">
              <c16:uniqueId val="{00000014-1E5D-4EC4-B181-3F8EDCF47318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tiesas'!$P$24:$V$24</c:f>
            </c:numRef>
          </c:val>
          <c:smooth val="0"/>
          <c:extLst>
            <c:ext xmlns:c16="http://schemas.microsoft.com/office/drawing/2014/chart" uri="{C3380CC4-5D6E-409C-BE32-E72D297353CC}">
              <c16:uniqueId val="{00000015-1E5D-4EC4-B181-3F8EDCF47318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tiesas'!$P$25:$V$25</c:f>
            </c:numRef>
          </c:val>
          <c:smooth val="0"/>
          <c:extLst>
            <c:ext xmlns:c16="http://schemas.microsoft.com/office/drawing/2014/chart" uri="{C3380CC4-5D6E-409C-BE32-E72D297353CC}">
              <c16:uniqueId val="{00000016-1E5D-4EC4-B181-3F8EDCF47318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tiesas'!$P$26:$V$26</c:f>
            </c:numRef>
          </c:val>
          <c:smooth val="0"/>
          <c:extLst>
            <c:ext xmlns:c16="http://schemas.microsoft.com/office/drawing/2014/chart" uri="{C3380CC4-5D6E-409C-BE32-E72D297353CC}">
              <c16:uniqueId val="{00000017-1E5D-4EC4-B181-3F8EDCF47318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tiesas'!$P$27:$V$27</c:f>
            </c:numRef>
          </c:val>
          <c:smooth val="0"/>
          <c:extLst>
            <c:ext xmlns:c16="http://schemas.microsoft.com/office/drawing/2014/chart" uri="{C3380CC4-5D6E-409C-BE32-E72D297353CC}">
              <c16:uniqueId val="{00000018-1E5D-4EC4-B181-3F8EDCF47318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tiesas'!$P$28:$V$28</c:f>
            </c:numRef>
          </c:val>
          <c:smooth val="0"/>
          <c:extLst>
            <c:ext xmlns:c16="http://schemas.microsoft.com/office/drawing/2014/chart" uri="{C3380CC4-5D6E-409C-BE32-E72D297353CC}">
              <c16:uniqueId val="{00000019-1E5D-4EC4-B181-3F8EDCF47318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tiesas'!$P$29:$V$29</c:f>
            </c:numRef>
          </c:val>
          <c:smooth val="0"/>
          <c:extLst>
            <c:ext xmlns:c16="http://schemas.microsoft.com/office/drawing/2014/chart" uri="{C3380CC4-5D6E-409C-BE32-E72D297353CC}">
              <c16:uniqueId val="{0000001A-1E5D-4EC4-B181-3F8EDCF47318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tiesas'!$P$30:$V$30</c:f>
            </c:numRef>
          </c:val>
          <c:smooth val="0"/>
          <c:extLst>
            <c:ext xmlns:c16="http://schemas.microsoft.com/office/drawing/2014/chart" uri="{C3380CC4-5D6E-409C-BE32-E72D297353CC}">
              <c16:uniqueId val="{0000001B-1E5D-4EC4-B181-3F8EDCF47318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tiesas'!$P$31:$V$31</c:f>
            </c:numRef>
          </c:val>
          <c:smooth val="0"/>
          <c:extLst>
            <c:ext xmlns:c16="http://schemas.microsoft.com/office/drawing/2014/chart" uri="{C3380CC4-5D6E-409C-BE32-E72D297353CC}">
              <c16:uniqueId val="{0000001C-1E5D-4EC4-B181-3F8EDCF47318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tiesas'!$P$32:$V$32</c:f>
            </c:numRef>
          </c:val>
          <c:smooth val="0"/>
          <c:extLst>
            <c:ext xmlns:c16="http://schemas.microsoft.com/office/drawing/2014/chart" uri="{C3380CC4-5D6E-409C-BE32-E72D297353CC}">
              <c16:uniqueId val="{0000001D-1E5D-4EC4-B181-3F8EDCF47318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tiesas'!$P$33:$V$33</c:f>
            </c:numRef>
          </c:val>
          <c:smooth val="0"/>
          <c:extLst>
            <c:ext xmlns:c16="http://schemas.microsoft.com/office/drawing/2014/chart" uri="{C3380CC4-5D6E-409C-BE32-E72D297353CC}">
              <c16:uniqueId val="{0000001E-1E5D-4EC4-B181-3F8EDCF47318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tiesas'!$P$34:$V$34</c:f>
            </c:numRef>
          </c:val>
          <c:smooth val="0"/>
          <c:extLst>
            <c:ext xmlns:c16="http://schemas.microsoft.com/office/drawing/2014/chart" uri="{C3380CC4-5D6E-409C-BE32-E72D297353CC}">
              <c16:uniqueId val="{0000001F-1E5D-4EC4-B181-3F8EDCF47318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tiesas'!$P$35:$V$35</c:f>
            </c:numRef>
          </c:val>
          <c:smooth val="0"/>
          <c:extLst>
            <c:ext xmlns:c16="http://schemas.microsoft.com/office/drawing/2014/chart" uri="{C3380CC4-5D6E-409C-BE32-E72D297353CC}">
              <c16:uniqueId val="{00000020-1E5D-4EC4-B181-3F8EDCF47318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tiesas'!$P$36:$V$36</c:f>
            </c:numRef>
          </c:val>
          <c:smooth val="0"/>
          <c:extLst>
            <c:ext xmlns:c16="http://schemas.microsoft.com/office/drawing/2014/chart" uri="{C3380CC4-5D6E-409C-BE32-E72D297353CC}">
              <c16:uniqueId val="{00000021-1E5D-4EC4-B181-3F8EDCF47318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tiesas'!$P$37:$V$37</c:f>
            </c:numRef>
          </c:val>
          <c:smooth val="0"/>
          <c:extLst>
            <c:ext xmlns:c16="http://schemas.microsoft.com/office/drawing/2014/chart" uri="{C3380CC4-5D6E-409C-BE32-E72D297353CC}">
              <c16:uniqueId val="{00000022-1E5D-4EC4-B181-3F8EDCF47318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tiesas'!$P$38:$V$38</c:f>
            </c:numRef>
          </c:val>
          <c:smooth val="0"/>
          <c:extLst>
            <c:ext xmlns:c16="http://schemas.microsoft.com/office/drawing/2014/chart" uri="{C3380CC4-5D6E-409C-BE32-E72D297353CC}">
              <c16:uniqueId val="{00000023-1E5D-4EC4-B181-3F8EDCF47318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tiesas'!$P$39:$V$39</c:f>
            </c:numRef>
          </c:val>
          <c:smooth val="0"/>
          <c:extLst>
            <c:ext xmlns:c16="http://schemas.microsoft.com/office/drawing/2014/chart" uri="{C3380CC4-5D6E-409C-BE32-E72D297353CC}">
              <c16:uniqueId val="{00000024-1E5D-4EC4-B181-3F8EDCF47318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tiesas'!$P$40:$V$40</c:f>
            </c:numRef>
          </c:val>
          <c:smooth val="0"/>
          <c:extLst>
            <c:ext xmlns:c16="http://schemas.microsoft.com/office/drawing/2014/chart" uri="{C3380CC4-5D6E-409C-BE32-E72D297353CC}">
              <c16:uniqueId val="{00000025-1E5D-4EC4-B181-3F8EDCF47318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tiesas'!$P$41:$V$41</c:f>
            </c:numRef>
          </c:val>
          <c:smooth val="0"/>
          <c:extLst>
            <c:ext xmlns:c16="http://schemas.microsoft.com/office/drawing/2014/chart" uri="{C3380CC4-5D6E-409C-BE32-E72D297353CC}">
              <c16:uniqueId val="{00000026-1E5D-4EC4-B181-3F8EDCF47318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tiesas'!$P$42:$V$42</c:f>
            </c:numRef>
          </c:val>
          <c:smooth val="0"/>
          <c:extLst>
            <c:ext xmlns:c16="http://schemas.microsoft.com/office/drawing/2014/chart" uri="{C3380CC4-5D6E-409C-BE32-E72D297353CC}">
              <c16:uniqueId val="{00000027-1E5D-4EC4-B181-3F8EDCF47318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tiesas'!$P$43:$V$43</c:f>
            </c:numRef>
          </c:val>
          <c:smooth val="0"/>
          <c:extLst>
            <c:ext xmlns:c16="http://schemas.microsoft.com/office/drawing/2014/chart" uri="{C3380CC4-5D6E-409C-BE32-E72D297353CC}">
              <c16:uniqueId val="{00000028-1E5D-4EC4-B181-3F8EDCF47318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tiesas'!$P$44:$V$44</c:f>
            </c:numRef>
          </c:val>
          <c:smooth val="0"/>
          <c:extLst>
            <c:ext xmlns:c16="http://schemas.microsoft.com/office/drawing/2014/chart" uri="{C3380CC4-5D6E-409C-BE32-E72D297353CC}">
              <c16:uniqueId val="{00000029-1E5D-4EC4-B181-3F8EDCF47318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tiesas'!$P$45:$V$45</c:f>
            </c:numRef>
          </c:val>
          <c:smooth val="0"/>
          <c:extLst>
            <c:ext xmlns:c16="http://schemas.microsoft.com/office/drawing/2014/chart" uri="{C3380CC4-5D6E-409C-BE32-E72D297353CC}">
              <c16:uniqueId val="{0000002A-1E5D-4EC4-B181-3F8EDCF47318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tiesas'!$P$46:$V$46</c:f>
            </c:numRef>
          </c:val>
          <c:smooth val="0"/>
          <c:extLst>
            <c:ext xmlns:c16="http://schemas.microsoft.com/office/drawing/2014/chart" uri="{C3380CC4-5D6E-409C-BE32-E72D297353CC}">
              <c16:uniqueId val="{0000002B-1E5D-4EC4-B181-3F8EDCF47318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tiesas'!$P$47:$V$47</c:f>
            </c:numRef>
          </c:val>
          <c:smooth val="0"/>
          <c:extLst>
            <c:ext xmlns:c16="http://schemas.microsoft.com/office/drawing/2014/chart" uri="{C3380CC4-5D6E-409C-BE32-E72D297353CC}">
              <c16:uniqueId val="{0000002C-1E5D-4EC4-B181-3F8EDCF47318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tiesas'!$P$48:$V$48</c:f>
            </c:numRef>
          </c:val>
          <c:smooth val="0"/>
          <c:extLst>
            <c:ext xmlns:c16="http://schemas.microsoft.com/office/drawing/2014/chart" uri="{C3380CC4-5D6E-409C-BE32-E72D297353CC}">
              <c16:uniqueId val="{0000002D-1E5D-4EC4-B181-3F8EDCF47318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tiesas'!$P$49:$V$49</c:f>
            </c:numRef>
          </c:val>
          <c:smooth val="0"/>
          <c:extLst>
            <c:ext xmlns:c16="http://schemas.microsoft.com/office/drawing/2014/chart" uri="{C3380CC4-5D6E-409C-BE32-E72D297353CC}">
              <c16:uniqueId val="{0000002E-1E5D-4EC4-B181-3F8EDCF47318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tiesas'!$P$50:$V$50</c:f>
            </c:numRef>
          </c:val>
          <c:smooth val="0"/>
          <c:extLst>
            <c:ext xmlns:c16="http://schemas.microsoft.com/office/drawing/2014/chart" uri="{C3380CC4-5D6E-409C-BE32-E72D297353CC}">
              <c16:uniqueId val="{0000002F-1E5D-4EC4-B181-3F8EDCF47318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tiesas'!$P$51:$V$51</c:f>
            </c:numRef>
          </c:val>
          <c:smooth val="0"/>
          <c:extLst>
            <c:ext xmlns:c16="http://schemas.microsoft.com/office/drawing/2014/chart" uri="{C3380CC4-5D6E-409C-BE32-E72D297353CC}">
              <c16:uniqueId val="{00000030-1E5D-4EC4-B181-3F8EDCF47318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tiesas'!$P$52:$V$52</c:f>
            </c:numRef>
          </c:val>
          <c:smooth val="0"/>
          <c:extLst>
            <c:ext xmlns:c16="http://schemas.microsoft.com/office/drawing/2014/chart" uri="{C3380CC4-5D6E-409C-BE32-E72D297353CC}">
              <c16:uniqueId val="{00000031-1E5D-4EC4-B181-3F8EDCF47318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tiesas'!$P$53:$V$53</c:f>
            </c:numRef>
          </c:val>
          <c:smooth val="0"/>
          <c:extLst>
            <c:ext xmlns:c16="http://schemas.microsoft.com/office/drawing/2014/chart" uri="{C3380CC4-5D6E-409C-BE32-E72D297353CC}">
              <c16:uniqueId val="{00000032-1E5D-4EC4-B181-3F8EDCF4731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tiesas'!$E$3:$K$3</c:f>
            </c:numRef>
          </c:val>
          <c:smooth val="0"/>
          <c:extLst>
            <c:ext xmlns:c16="http://schemas.microsoft.com/office/drawing/2014/chart" uri="{C3380CC4-5D6E-409C-BE32-E72D297353CC}">
              <c16:uniqueId val="{00000000-9F15-4769-A4B7-F9D3BB327B77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tiesas'!$E$4:$K$4</c:f>
            </c:numRef>
          </c:val>
          <c:smooth val="0"/>
          <c:extLst>
            <c:ext xmlns:c16="http://schemas.microsoft.com/office/drawing/2014/chart" uri="{C3380CC4-5D6E-409C-BE32-E72D297353CC}">
              <c16:uniqueId val="{00000001-9F15-4769-A4B7-F9D3BB327B77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tiesas'!$E$5:$K$5</c:f>
            </c:numRef>
          </c:val>
          <c:smooth val="0"/>
          <c:extLst>
            <c:ext xmlns:c16="http://schemas.microsoft.com/office/drawing/2014/chart" uri="{C3380CC4-5D6E-409C-BE32-E72D297353CC}">
              <c16:uniqueId val="{00000002-9F15-4769-A4B7-F9D3BB327B77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tiesas'!$E$6:$K$6</c:f>
            </c:numRef>
          </c:val>
          <c:smooth val="0"/>
          <c:extLst>
            <c:ext xmlns:c16="http://schemas.microsoft.com/office/drawing/2014/chart" uri="{C3380CC4-5D6E-409C-BE32-E72D297353CC}">
              <c16:uniqueId val="{00000003-9F15-4769-A4B7-F9D3BB327B77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tiesas'!$E$7:$K$7</c:f>
            </c:numRef>
          </c:val>
          <c:smooth val="0"/>
          <c:extLst>
            <c:ext xmlns:c16="http://schemas.microsoft.com/office/drawing/2014/chart" uri="{C3380CC4-5D6E-409C-BE32-E72D297353CC}">
              <c16:uniqueId val="{00000004-9F15-4769-A4B7-F9D3BB327B77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tiesas'!$E$8:$K$8</c:f>
            </c:numRef>
          </c:val>
          <c:smooth val="0"/>
          <c:extLst>
            <c:ext xmlns:c16="http://schemas.microsoft.com/office/drawing/2014/chart" uri="{C3380CC4-5D6E-409C-BE32-E72D297353CC}">
              <c16:uniqueId val="{00000005-9F15-4769-A4B7-F9D3BB327B77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tiesas'!$E$9:$K$9</c:f>
            </c:numRef>
          </c:val>
          <c:smooth val="0"/>
          <c:extLst>
            <c:ext xmlns:c16="http://schemas.microsoft.com/office/drawing/2014/chart" uri="{C3380CC4-5D6E-409C-BE32-E72D297353CC}">
              <c16:uniqueId val="{00000006-9F15-4769-A4B7-F9D3BB327B77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tiesas'!$E$10:$K$10</c:f>
            </c:numRef>
          </c:val>
          <c:smooth val="0"/>
          <c:extLst>
            <c:ext xmlns:c16="http://schemas.microsoft.com/office/drawing/2014/chart" uri="{C3380CC4-5D6E-409C-BE32-E72D297353CC}">
              <c16:uniqueId val="{00000007-9F15-4769-A4B7-F9D3BB327B77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tiesas'!$E$11:$K$11</c:f>
            </c:numRef>
          </c:val>
          <c:smooth val="0"/>
          <c:extLst>
            <c:ext xmlns:c16="http://schemas.microsoft.com/office/drawing/2014/chart" uri="{C3380CC4-5D6E-409C-BE32-E72D297353CC}">
              <c16:uniqueId val="{00000008-9F15-4769-A4B7-F9D3BB327B77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tiesas'!$E$12:$K$12</c:f>
            </c:numRef>
          </c:val>
          <c:smooth val="0"/>
          <c:extLst>
            <c:ext xmlns:c16="http://schemas.microsoft.com/office/drawing/2014/chart" uri="{C3380CC4-5D6E-409C-BE32-E72D297353CC}">
              <c16:uniqueId val="{00000009-9F15-4769-A4B7-F9D3BB327B77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tiesas'!$E$13:$K$13</c:f>
            </c:numRef>
          </c:val>
          <c:smooth val="0"/>
          <c:extLst>
            <c:ext xmlns:c16="http://schemas.microsoft.com/office/drawing/2014/chart" uri="{C3380CC4-5D6E-409C-BE32-E72D297353CC}">
              <c16:uniqueId val="{0000000A-9F15-4769-A4B7-F9D3BB327B77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tiesas'!$E$14:$K$14</c:f>
            </c:numRef>
          </c:val>
          <c:smooth val="0"/>
          <c:extLst>
            <c:ext xmlns:c16="http://schemas.microsoft.com/office/drawing/2014/chart" uri="{C3380CC4-5D6E-409C-BE32-E72D297353CC}">
              <c16:uniqueId val="{0000000B-9F15-4769-A4B7-F9D3BB327B77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tiesas'!$E$15:$K$15</c:f>
            </c:numRef>
          </c:val>
          <c:smooth val="0"/>
          <c:extLst>
            <c:ext xmlns:c16="http://schemas.microsoft.com/office/drawing/2014/chart" uri="{C3380CC4-5D6E-409C-BE32-E72D297353CC}">
              <c16:uniqueId val="{0000000C-9F15-4769-A4B7-F9D3BB327B77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tiesas'!$E$16:$K$16</c:f>
            </c:numRef>
          </c:val>
          <c:smooth val="0"/>
          <c:extLst>
            <c:ext xmlns:c16="http://schemas.microsoft.com/office/drawing/2014/chart" uri="{C3380CC4-5D6E-409C-BE32-E72D297353CC}">
              <c16:uniqueId val="{0000000D-9F15-4769-A4B7-F9D3BB327B77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tiesas'!$E$17:$K$17</c:f>
            </c:numRef>
          </c:val>
          <c:smooth val="0"/>
          <c:extLst>
            <c:ext xmlns:c16="http://schemas.microsoft.com/office/drawing/2014/chart" uri="{C3380CC4-5D6E-409C-BE32-E72D297353CC}">
              <c16:uniqueId val="{0000000E-9F15-4769-A4B7-F9D3BB327B77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tiesas'!$E$18:$K$18</c:f>
              <c:numCache>
                <c:formatCode>General</c:formatCode>
                <c:ptCount val="6"/>
                <c:pt idx="0">
                  <c:v>692</c:v>
                </c:pt>
                <c:pt idx="1">
                  <c:v>532</c:v>
                </c:pt>
                <c:pt idx="2">
                  <c:v>506</c:v>
                </c:pt>
                <c:pt idx="3">
                  <c:v>454</c:v>
                </c:pt>
                <c:pt idx="4">
                  <c:v>482</c:v>
                </c:pt>
                <c:pt idx="5">
                  <c:v>417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9F15-4769-A4B7-F9D3BB327B77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tiesas'!$E$19:$K$19</c:f>
              <c:numCache>
                <c:formatCode>General</c:formatCode>
                <c:ptCount val="6"/>
                <c:pt idx="0">
                  <c:v>663</c:v>
                </c:pt>
                <c:pt idx="1">
                  <c:v>571</c:v>
                </c:pt>
                <c:pt idx="2">
                  <c:v>512</c:v>
                </c:pt>
                <c:pt idx="3">
                  <c:v>456</c:v>
                </c:pt>
                <c:pt idx="4">
                  <c:v>420</c:v>
                </c:pt>
                <c:pt idx="5">
                  <c:v>430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9F15-4769-A4B7-F9D3BB327B77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tiesas'!$E$20:$K$20</c:f>
              <c:numCache>
                <c:formatCode>General</c:formatCode>
                <c:ptCount val="6"/>
                <c:pt idx="0">
                  <c:v>143</c:v>
                </c:pt>
                <c:pt idx="1">
                  <c:v>103</c:v>
                </c:pt>
                <c:pt idx="2">
                  <c:v>94</c:v>
                </c:pt>
                <c:pt idx="3">
                  <c:v>88</c:v>
                </c:pt>
                <c:pt idx="4">
                  <c:v>149</c:v>
                </c:pt>
                <c:pt idx="5">
                  <c:v>136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9F15-4769-A4B7-F9D3BB327B77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tiesas'!$E$21:$K$21</c:f>
            </c:numRef>
          </c:val>
          <c:smooth val="0"/>
          <c:extLst>
            <c:ext xmlns:c16="http://schemas.microsoft.com/office/drawing/2014/chart" uri="{C3380CC4-5D6E-409C-BE32-E72D297353CC}">
              <c16:uniqueId val="{00000012-9F15-4769-A4B7-F9D3BB327B77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tiesas'!$E$22:$K$22</c:f>
            </c:numRef>
          </c:val>
          <c:smooth val="0"/>
          <c:extLst>
            <c:ext xmlns:c16="http://schemas.microsoft.com/office/drawing/2014/chart" uri="{C3380CC4-5D6E-409C-BE32-E72D297353CC}">
              <c16:uniqueId val="{00000013-9F15-4769-A4B7-F9D3BB327B77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tiesas'!$E$23:$K$23</c:f>
            </c:numRef>
          </c:val>
          <c:smooth val="0"/>
          <c:extLst>
            <c:ext xmlns:c16="http://schemas.microsoft.com/office/drawing/2014/chart" uri="{C3380CC4-5D6E-409C-BE32-E72D297353CC}">
              <c16:uniqueId val="{00000014-9F15-4769-A4B7-F9D3BB327B77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tiesas'!$E$24:$K$24</c:f>
            </c:numRef>
          </c:val>
          <c:smooth val="0"/>
          <c:extLst>
            <c:ext xmlns:c16="http://schemas.microsoft.com/office/drawing/2014/chart" uri="{C3380CC4-5D6E-409C-BE32-E72D297353CC}">
              <c16:uniqueId val="{00000015-9F15-4769-A4B7-F9D3BB327B77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tiesas'!$E$25:$K$25</c:f>
            </c:numRef>
          </c:val>
          <c:smooth val="0"/>
          <c:extLst>
            <c:ext xmlns:c16="http://schemas.microsoft.com/office/drawing/2014/chart" uri="{C3380CC4-5D6E-409C-BE32-E72D297353CC}">
              <c16:uniqueId val="{00000016-9F15-4769-A4B7-F9D3BB327B77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tiesas'!$E$26:$K$26</c:f>
            </c:numRef>
          </c:val>
          <c:smooth val="0"/>
          <c:extLst>
            <c:ext xmlns:c16="http://schemas.microsoft.com/office/drawing/2014/chart" uri="{C3380CC4-5D6E-409C-BE32-E72D297353CC}">
              <c16:uniqueId val="{00000017-9F15-4769-A4B7-F9D3BB327B77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tiesas'!$E$27:$K$27</c:f>
            </c:numRef>
          </c:val>
          <c:smooth val="0"/>
          <c:extLst>
            <c:ext xmlns:c16="http://schemas.microsoft.com/office/drawing/2014/chart" uri="{C3380CC4-5D6E-409C-BE32-E72D297353CC}">
              <c16:uniqueId val="{00000018-9F15-4769-A4B7-F9D3BB327B77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tiesas'!$E$28:$K$28</c:f>
            </c:numRef>
          </c:val>
          <c:smooth val="0"/>
          <c:extLst>
            <c:ext xmlns:c16="http://schemas.microsoft.com/office/drawing/2014/chart" uri="{C3380CC4-5D6E-409C-BE32-E72D297353CC}">
              <c16:uniqueId val="{00000019-9F15-4769-A4B7-F9D3BB327B77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tiesas'!$E$29:$K$29</c:f>
            </c:numRef>
          </c:val>
          <c:smooth val="0"/>
          <c:extLst>
            <c:ext xmlns:c16="http://schemas.microsoft.com/office/drawing/2014/chart" uri="{C3380CC4-5D6E-409C-BE32-E72D297353CC}">
              <c16:uniqueId val="{0000001A-9F15-4769-A4B7-F9D3BB327B77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tiesas'!$E$30:$K$30</c:f>
            </c:numRef>
          </c:val>
          <c:smooth val="0"/>
          <c:extLst>
            <c:ext xmlns:c16="http://schemas.microsoft.com/office/drawing/2014/chart" uri="{C3380CC4-5D6E-409C-BE32-E72D297353CC}">
              <c16:uniqueId val="{0000001B-9F15-4769-A4B7-F9D3BB327B77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tiesas'!$E$31:$K$31</c:f>
            </c:numRef>
          </c:val>
          <c:smooth val="0"/>
          <c:extLst>
            <c:ext xmlns:c16="http://schemas.microsoft.com/office/drawing/2014/chart" uri="{C3380CC4-5D6E-409C-BE32-E72D297353CC}">
              <c16:uniqueId val="{0000001C-9F15-4769-A4B7-F9D3BB327B77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tiesas'!$E$32:$K$32</c:f>
            </c:numRef>
          </c:val>
          <c:smooth val="0"/>
          <c:extLst>
            <c:ext xmlns:c16="http://schemas.microsoft.com/office/drawing/2014/chart" uri="{C3380CC4-5D6E-409C-BE32-E72D297353CC}">
              <c16:uniqueId val="{0000001D-9F15-4769-A4B7-F9D3BB327B77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tiesas'!$E$33:$K$33</c:f>
            </c:numRef>
          </c:val>
          <c:smooth val="0"/>
          <c:extLst>
            <c:ext xmlns:c16="http://schemas.microsoft.com/office/drawing/2014/chart" uri="{C3380CC4-5D6E-409C-BE32-E72D297353CC}">
              <c16:uniqueId val="{0000001E-9F15-4769-A4B7-F9D3BB327B77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tiesas'!$E$34:$K$34</c:f>
            </c:numRef>
          </c:val>
          <c:smooth val="0"/>
          <c:extLst>
            <c:ext xmlns:c16="http://schemas.microsoft.com/office/drawing/2014/chart" uri="{C3380CC4-5D6E-409C-BE32-E72D297353CC}">
              <c16:uniqueId val="{0000001F-9F15-4769-A4B7-F9D3BB327B77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tiesas'!$E$35:$K$35</c:f>
            </c:numRef>
          </c:val>
          <c:smooth val="0"/>
          <c:extLst>
            <c:ext xmlns:c16="http://schemas.microsoft.com/office/drawing/2014/chart" uri="{C3380CC4-5D6E-409C-BE32-E72D297353CC}">
              <c16:uniqueId val="{00000020-9F15-4769-A4B7-F9D3BB327B77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tiesas'!$E$36:$K$36</c:f>
            </c:numRef>
          </c:val>
          <c:smooth val="0"/>
          <c:extLst>
            <c:ext xmlns:c16="http://schemas.microsoft.com/office/drawing/2014/chart" uri="{C3380CC4-5D6E-409C-BE32-E72D297353CC}">
              <c16:uniqueId val="{00000021-9F15-4769-A4B7-F9D3BB327B77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tiesas'!$E$37:$K$37</c:f>
            </c:numRef>
          </c:val>
          <c:smooth val="0"/>
          <c:extLst>
            <c:ext xmlns:c16="http://schemas.microsoft.com/office/drawing/2014/chart" uri="{C3380CC4-5D6E-409C-BE32-E72D297353CC}">
              <c16:uniqueId val="{00000022-9F15-4769-A4B7-F9D3BB327B77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tiesas'!$E$38:$K$38</c:f>
            </c:numRef>
          </c:val>
          <c:smooth val="0"/>
          <c:extLst>
            <c:ext xmlns:c16="http://schemas.microsoft.com/office/drawing/2014/chart" uri="{C3380CC4-5D6E-409C-BE32-E72D297353CC}">
              <c16:uniqueId val="{00000023-9F15-4769-A4B7-F9D3BB327B77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tiesas'!$E$39:$K$39</c:f>
            </c:numRef>
          </c:val>
          <c:smooth val="0"/>
          <c:extLst>
            <c:ext xmlns:c16="http://schemas.microsoft.com/office/drawing/2014/chart" uri="{C3380CC4-5D6E-409C-BE32-E72D297353CC}">
              <c16:uniqueId val="{00000024-9F15-4769-A4B7-F9D3BB327B77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tiesas'!$E$40:$K$40</c:f>
            </c:numRef>
          </c:val>
          <c:smooth val="0"/>
          <c:extLst>
            <c:ext xmlns:c16="http://schemas.microsoft.com/office/drawing/2014/chart" uri="{C3380CC4-5D6E-409C-BE32-E72D297353CC}">
              <c16:uniqueId val="{00000025-9F15-4769-A4B7-F9D3BB327B77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tiesas'!$E$41:$K$41</c:f>
            </c:numRef>
          </c:val>
          <c:smooth val="0"/>
          <c:extLst>
            <c:ext xmlns:c16="http://schemas.microsoft.com/office/drawing/2014/chart" uri="{C3380CC4-5D6E-409C-BE32-E72D297353CC}">
              <c16:uniqueId val="{00000026-9F15-4769-A4B7-F9D3BB327B77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tiesas'!$E$42:$K$42</c:f>
            </c:numRef>
          </c:val>
          <c:smooth val="0"/>
          <c:extLst>
            <c:ext xmlns:c16="http://schemas.microsoft.com/office/drawing/2014/chart" uri="{C3380CC4-5D6E-409C-BE32-E72D297353CC}">
              <c16:uniqueId val="{00000027-9F15-4769-A4B7-F9D3BB327B77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tiesas'!$E$43:$K$43</c:f>
            </c:numRef>
          </c:val>
          <c:smooth val="0"/>
          <c:extLst>
            <c:ext xmlns:c16="http://schemas.microsoft.com/office/drawing/2014/chart" uri="{C3380CC4-5D6E-409C-BE32-E72D297353CC}">
              <c16:uniqueId val="{00000028-9F15-4769-A4B7-F9D3BB327B77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tiesas'!$E$44:$K$44</c:f>
            </c:numRef>
          </c:val>
          <c:smooth val="0"/>
          <c:extLst>
            <c:ext xmlns:c16="http://schemas.microsoft.com/office/drawing/2014/chart" uri="{C3380CC4-5D6E-409C-BE32-E72D297353CC}">
              <c16:uniqueId val="{00000029-9F15-4769-A4B7-F9D3BB327B77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tiesas'!$E$45:$K$45</c:f>
            </c:numRef>
          </c:val>
          <c:smooth val="0"/>
          <c:extLst>
            <c:ext xmlns:c16="http://schemas.microsoft.com/office/drawing/2014/chart" uri="{C3380CC4-5D6E-409C-BE32-E72D297353CC}">
              <c16:uniqueId val="{0000002A-9F15-4769-A4B7-F9D3BB327B77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tiesas'!$E$46:$K$46</c:f>
            </c:numRef>
          </c:val>
          <c:smooth val="0"/>
          <c:extLst>
            <c:ext xmlns:c16="http://schemas.microsoft.com/office/drawing/2014/chart" uri="{C3380CC4-5D6E-409C-BE32-E72D297353CC}">
              <c16:uniqueId val="{0000002B-9F15-4769-A4B7-F9D3BB327B77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tiesas'!$E$47:$K$47</c:f>
            </c:numRef>
          </c:val>
          <c:smooth val="0"/>
          <c:extLst>
            <c:ext xmlns:c16="http://schemas.microsoft.com/office/drawing/2014/chart" uri="{C3380CC4-5D6E-409C-BE32-E72D297353CC}">
              <c16:uniqueId val="{0000002C-9F15-4769-A4B7-F9D3BB327B77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tiesas'!$E$48:$K$48</c:f>
            </c:numRef>
          </c:val>
          <c:smooth val="0"/>
          <c:extLst>
            <c:ext xmlns:c16="http://schemas.microsoft.com/office/drawing/2014/chart" uri="{C3380CC4-5D6E-409C-BE32-E72D297353CC}">
              <c16:uniqueId val="{0000002D-9F15-4769-A4B7-F9D3BB327B77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tiesas'!$E$49:$K$49</c:f>
            </c:numRef>
          </c:val>
          <c:smooth val="0"/>
          <c:extLst>
            <c:ext xmlns:c16="http://schemas.microsoft.com/office/drawing/2014/chart" uri="{C3380CC4-5D6E-409C-BE32-E72D297353CC}">
              <c16:uniqueId val="{0000002E-9F15-4769-A4B7-F9D3BB327B77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tiesas'!$E$50:$K$50</c:f>
            </c:numRef>
          </c:val>
          <c:smooth val="0"/>
          <c:extLst>
            <c:ext xmlns:c16="http://schemas.microsoft.com/office/drawing/2014/chart" uri="{C3380CC4-5D6E-409C-BE32-E72D297353CC}">
              <c16:uniqueId val="{0000002F-9F15-4769-A4B7-F9D3BB327B77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tiesas'!$E$51:$K$51</c:f>
            </c:numRef>
          </c:val>
          <c:smooth val="0"/>
          <c:extLst>
            <c:ext xmlns:c16="http://schemas.microsoft.com/office/drawing/2014/chart" uri="{C3380CC4-5D6E-409C-BE32-E72D297353CC}">
              <c16:uniqueId val="{00000030-9F15-4769-A4B7-F9D3BB327B77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tiesas'!$E$52:$K$52</c:f>
            </c:numRef>
          </c:val>
          <c:smooth val="0"/>
          <c:extLst>
            <c:ext xmlns:c16="http://schemas.microsoft.com/office/drawing/2014/chart" uri="{C3380CC4-5D6E-409C-BE32-E72D297353CC}">
              <c16:uniqueId val="{00000031-9F15-4769-A4B7-F9D3BB327B77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tiesas'!$E$53:$K$53</c:f>
            </c:numRef>
          </c:val>
          <c:smooth val="0"/>
          <c:extLst>
            <c:ext xmlns:c16="http://schemas.microsoft.com/office/drawing/2014/chart" uri="{C3380CC4-5D6E-409C-BE32-E72D297353CC}">
              <c16:uniqueId val="{00000032-9F15-4769-A4B7-F9D3BB327B7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tiesas'!$P$3:$V$3</c:f>
            </c:numRef>
          </c:val>
          <c:smooth val="0"/>
          <c:extLst>
            <c:ext xmlns:c16="http://schemas.microsoft.com/office/drawing/2014/chart" uri="{C3380CC4-5D6E-409C-BE32-E72D297353CC}">
              <c16:uniqueId val="{00000000-2889-4522-A738-540220044B42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tiesas'!$P$4:$V$4</c:f>
            </c:numRef>
          </c:val>
          <c:smooth val="0"/>
          <c:extLst>
            <c:ext xmlns:c16="http://schemas.microsoft.com/office/drawing/2014/chart" uri="{C3380CC4-5D6E-409C-BE32-E72D297353CC}">
              <c16:uniqueId val="{00000001-2889-4522-A738-540220044B42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tiesas'!$P$5:$V$5</c:f>
            </c:numRef>
          </c:val>
          <c:smooth val="0"/>
          <c:extLst>
            <c:ext xmlns:c16="http://schemas.microsoft.com/office/drawing/2014/chart" uri="{C3380CC4-5D6E-409C-BE32-E72D297353CC}">
              <c16:uniqueId val="{00000002-2889-4522-A738-540220044B42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tiesas'!$P$6:$V$6</c:f>
            </c:numRef>
          </c:val>
          <c:smooth val="0"/>
          <c:extLst>
            <c:ext xmlns:c16="http://schemas.microsoft.com/office/drawing/2014/chart" uri="{C3380CC4-5D6E-409C-BE32-E72D297353CC}">
              <c16:uniqueId val="{00000003-2889-4522-A738-540220044B42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tiesas'!$P$7:$V$7</c:f>
            </c:numRef>
          </c:val>
          <c:smooth val="0"/>
          <c:extLst>
            <c:ext xmlns:c16="http://schemas.microsoft.com/office/drawing/2014/chart" uri="{C3380CC4-5D6E-409C-BE32-E72D297353CC}">
              <c16:uniqueId val="{00000004-2889-4522-A738-540220044B42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tiesas'!$P$8:$V$8</c:f>
            </c:numRef>
          </c:val>
          <c:smooth val="0"/>
          <c:extLst>
            <c:ext xmlns:c16="http://schemas.microsoft.com/office/drawing/2014/chart" uri="{C3380CC4-5D6E-409C-BE32-E72D297353CC}">
              <c16:uniqueId val="{00000005-2889-4522-A738-540220044B42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tiesas'!$P$9:$V$9</c:f>
            </c:numRef>
          </c:val>
          <c:smooth val="0"/>
          <c:extLst>
            <c:ext xmlns:c16="http://schemas.microsoft.com/office/drawing/2014/chart" uri="{C3380CC4-5D6E-409C-BE32-E72D297353CC}">
              <c16:uniqueId val="{00000006-2889-4522-A738-540220044B42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tiesas'!$P$10:$V$10</c:f>
            </c:numRef>
          </c:val>
          <c:smooth val="0"/>
          <c:extLst>
            <c:ext xmlns:c16="http://schemas.microsoft.com/office/drawing/2014/chart" uri="{C3380CC4-5D6E-409C-BE32-E72D297353CC}">
              <c16:uniqueId val="{00000007-2889-4522-A738-540220044B42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tiesas'!$P$11:$V$11</c:f>
            </c:numRef>
          </c:val>
          <c:smooth val="0"/>
          <c:extLst>
            <c:ext xmlns:c16="http://schemas.microsoft.com/office/drawing/2014/chart" uri="{C3380CC4-5D6E-409C-BE32-E72D297353CC}">
              <c16:uniqueId val="{00000008-2889-4522-A738-540220044B42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tiesas'!$P$12:$V$12</c:f>
            </c:numRef>
          </c:val>
          <c:smooth val="0"/>
          <c:extLst>
            <c:ext xmlns:c16="http://schemas.microsoft.com/office/drawing/2014/chart" uri="{C3380CC4-5D6E-409C-BE32-E72D297353CC}">
              <c16:uniqueId val="{00000009-2889-4522-A738-540220044B42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tiesas'!$P$13:$V$13</c:f>
            </c:numRef>
          </c:val>
          <c:smooth val="0"/>
          <c:extLst>
            <c:ext xmlns:c16="http://schemas.microsoft.com/office/drawing/2014/chart" uri="{C3380CC4-5D6E-409C-BE32-E72D297353CC}">
              <c16:uniqueId val="{0000000A-2889-4522-A738-540220044B42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tiesas'!$P$14:$V$14</c:f>
            </c:numRef>
          </c:val>
          <c:smooth val="0"/>
          <c:extLst>
            <c:ext xmlns:c16="http://schemas.microsoft.com/office/drawing/2014/chart" uri="{C3380CC4-5D6E-409C-BE32-E72D297353CC}">
              <c16:uniqueId val="{0000000B-2889-4522-A738-540220044B42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tiesas'!$P$15:$V$15</c:f>
            </c:numRef>
          </c:val>
          <c:smooth val="0"/>
          <c:extLst>
            <c:ext xmlns:c16="http://schemas.microsoft.com/office/drawing/2014/chart" uri="{C3380CC4-5D6E-409C-BE32-E72D297353CC}">
              <c16:uniqueId val="{0000000C-2889-4522-A738-540220044B42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tiesas'!$P$16:$V$16</c:f>
            </c:numRef>
          </c:val>
          <c:smooth val="0"/>
          <c:extLst>
            <c:ext xmlns:c16="http://schemas.microsoft.com/office/drawing/2014/chart" uri="{C3380CC4-5D6E-409C-BE32-E72D297353CC}">
              <c16:uniqueId val="{0000000D-2889-4522-A738-540220044B42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tiesas'!$P$17:$V$17</c:f>
            </c:numRef>
          </c:val>
          <c:smooth val="0"/>
          <c:extLst>
            <c:ext xmlns:c16="http://schemas.microsoft.com/office/drawing/2014/chart" uri="{C3380CC4-5D6E-409C-BE32-E72D297353CC}">
              <c16:uniqueId val="{0000000E-2889-4522-A738-540220044B42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tiesas'!$P$18:$V$18</c:f>
            </c:numRef>
          </c:val>
          <c:smooth val="0"/>
          <c:extLst>
            <c:ext xmlns:c16="http://schemas.microsoft.com/office/drawing/2014/chart" uri="{C3380CC4-5D6E-409C-BE32-E72D297353CC}">
              <c16:uniqueId val="{0000000F-2889-4522-A738-540220044B42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tiesas'!$P$19:$V$19</c:f>
            </c:numRef>
          </c:val>
          <c:smooth val="0"/>
          <c:extLst>
            <c:ext xmlns:c16="http://schemas.microsoft.com/office/drawing/2014/chart" uri="{C3380CC4-5D6E-409C-BE32-E72D297353CC}">
              <c16:uniqueId val="{00000010-2889-4522-A738-540220044B42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tiesas'!$P$20:$V$20</c:f>
            </c:numRef>
          </c:val>
          <c:smooth val="0"/>
          <c:extLst>
            <c:ext xmlns:c16="http://schemas.microsoft.com/office/drawing/2014/chart" uri="{C3380CC4-5D6E-409C-BE32-E72D297353CC}">
              <c16:uniqueId val="{00000011-2889-4522-A738-540220044B42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tiesas'!$P$21:$V$21</c:f>
            </c:numRef>
          </c:val>
          <c:smooth val="0"/>
          <c:extLst>
            <c:ext xmlns:c16="http://schemas.microsoft.com/office/drawing/2014/chart" uri="{C3380CC4-5D6E-409C-BE32-E72D297353CC}">
              <c16:uniqueId val="{00000012-2889-4522-A738-540220044B42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tiesas'!$P$22:$V$22</c:f>
            </c:numRef>
          </c:val>
          <c:smooth val="0"/>
          <c:extLst>
            <c:ext xmlns:c16="http://schemas.microsoft.com/office/drawing/2014/chart" uri="{C3380CC4-5D6E-409C-BE32-E72D297353CC}">
              <c16:uniqueId val="{00000013-2889-4522-A738-540220044B42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tiesas'!$P$23:$V$23</c:f>
            </c:numRef>
          </c:val>
          <c:smooth val="0"/>
          <c:extLst>
            <c:ext xmlns:c16="http://schemas.microsoft.com/office/drawing/2014/chart" uri="{C3380CC4-5D6E-409C-BE32-E72D297353CC}">
              <c16:uniqueId val="{00000014-2889-4522-A738-540220044B42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tiesas'!$P$24:$V$24</c:f>
            </c:numRef>
          </c:val>
          <c:smooth val="0"/>
          <c:extLst>
            <c:ext xmlns:c16="http://schemas.microsoft.com/office/drawing/2014/chart" uri="{C3380CC4-5D6E-409C-BE32-E72D297353CC}">
              <c16:uniqueId val="{00000015-2889-4522-A738-540220044B42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tiesas'!$P$25:$V$25</c:f>
            </c:numRef>
          </c:val>
          <c:smooth val="0"/>
          <c:extLst>
            <c:ext xmlns:c16="http://schemas.microsoft.com/office/drawing/2014/chart" uri="{C3380CC4-5D6E-409C-BE32-E72D297353CC}">
              <c16:uniqueId val="{00000016-2889-4522-A738-540220044B42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tiesas'!$P$26:$V$26</c:f>
            </c:numRef>
          </c:val>
          <c:smooth val="0"/>
          <c:extLst>
            <c:ext xmlns:c16="http://schemas.microsoft.com/office/drawing/2014/chart" uri="{C3380CC4-5D6E-409C-BE32-E72D297353CC}">
              <c16:uniqueId val="{00000017-2889-4522-A738-540220044B42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tiesas'!$P$27:$V$27</c:f>
            </c:numRef>
          </c:val>
          <c:smooth val="0"/>
          <c:extLst>
            <c:ext xmlns:c16="http://schemas.microsoft.com/office/drawing/2014/chart" uri="{C3380CC4-5D6E-409C-BE32-E72D297353CC}">
              <c16:uniqueId val="{00000018-2889-4522-A738-540220044B42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tiesas'!$P$28:$V$28</c:f>
            </c:numRef>
          </c:val>
          <c:smooth val="0"/>
          <c:extLst>
            <c:ext xmlns:c16="http://schemas.microsoft.com/office/drawing/2014/chart" uri="{C3380CC4-5D6E-409C-BE32-E72D297353CC}">
              <c16:uniqueId val="{00000019-2889-4522-A738-540220044B42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tiesas'!$P$29:$V$29</c:f>
            </c:numRef>
          </c:val>
          <c:smooth val="0"/>
          <c:extLst>
            <c:ext xmlns:c16="http://schemas.microsoft.com/office/drawing/2014/chart" uri="{C3380CC4-5D6E-409C-BE32-E72D297353CC}">
              <c16:uniqueId val="{0000001A-2889-4522-A738-540220044B42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tiesas'!$P$30:$V$30</c:f>
              <c:numCache>
                <c:formatCode>0.0</c:formatCode>
                <c:ptCount val="6"/>
                <c:pt idx="0">
                  <c:v>49.837837837837839</c:v>
                </c:pt>
                <c:pt idx="1">
                  <c:v>42.794871794871796</c:v>
                </c:pt>
                <c:pt idx="2">
                  <c:v>46.625</c:v>
                </c:pt>
                <c:pt idx="3">
                  <c:v>48.60526315789474</c:v>
                </c:pt>
                <c:pt idx="4">
                  <c:v>39.128205128205131</c:v>
                </c:pt>
                <c:pt idx="5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2889-4522-A738-540220044B42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tiesas'!$P$31:$V$31</c:f>
              <c:numCache>
                <c:formatCode>0.0</c:formatCode>
                <c:ptCount val="6"/>
                <c:pt idx="0">
                  <c:v>51.351351351351354</c:v>
                </c:pt>
                <c:pt idx="1">
                  <c:v>45.692307692307693</c:v>
                </c:pt>
                <c:pt idx="2">
                  <c:v>43.2</c:v>
                </c:pt>
                <c:pt idx="3">
                  <c:v>51.94736842105263</c:v>
                </c:pt>
                <c:pt idx="4">
                  <c:v>42.92307692307692</c:v>
                </c:pt>
                <c:pt idx="5">
                  <c:v>44.810810810810814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2889-4522-A738-540220044B42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tiesas'!$P$32:$V$32</c:f>
              <c:numCache>
                <c:formatCode>0.0</c:formatCode>
                <c:ptCount val="6"/>
                <c:pt idx="0">
                  <c:v>32.135135135135137</c:v>
                </c:pt>
                <c:pt idx="1">
                  <c:v>27.589743589743591</c:v>
                </c:pt>
                <c:pt idx="2">
                  <c:v>30.324999999999999</c:v>
                </c:pt>
                <c:pt idx="3">
                  <c:v>28.578947368421051</c:v>
                </c:pt>
                <c:pt idx="4">
                  <c:v>24.051282051282051</c:v>
                </c:pt>
                <c:pt idx="5">
                  <c:v>25.486486486486488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2889-4522-A738-540220044B42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tiesas'!$P$33:$V$33</c:f>
            </c:numRef>
          </c:val>
          <c:smooth val="0"/>
          <c:extLst>
            <c:ext xmlns:c16="http://schemas.microsoft.com/office/drawing/2014/chart" uri="{C3380CC4-5D6E-409C-BE32-E72D297353CC}">
              <c16:uniqueId val="{0000001E-2889-4522-A738-540220044B42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tiesas'!$P$34:$V$34</c:f>
            </c:numRef>
          </c:val>
          <c:smooth val="0"/>
          <c:extLst>
            <c:ext xmlns:c16="http://schemas.microsoft.com/office/drawing/2014/chart" uri="{C3380CC4-5D6E-409C-BE32-E72D297353CC}">
              <c16:uniqueId val="{0000001F-2889-4522-A738-540220044B42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tiesas'!$P$35:$V$35</c:f>
            </c:numRef>
          </c:val>
          <c:smooth val="0"/>
          <c:extLst>
            <c:ext xmlns:c16="http://schemas.microsoft.com/office/drawing/2014/chart" uri="{C3380CC4-5D6E-409C-BE32-E72D297353CC}">
              <c16:uniqueId val="{00000020-2889-4522-A738-540220044B42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tiesas'!$P$36:$V$36</c:f>
            </c:numRef>
          </c:val>
          <c:smooth val="0"/>
          <c:extLst>
            <c:ext xmlns:c16="http://schemas.microsoft.com/office/drawing/2014/chart" uri="{C3380CC4-5D6E-409C-BE32-E72D297353CC}">
              <c16:uniqueId val="{00000021-2889-4522-A738-540220044B42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tiesas'!$P$37:$V$37</c:f>
            </c:numRef>
          </c:val>
          <c:smooth val="0"/>
          <c:extLst>
            <c:ext xmlns:c16="http://schemas.microsoft.com/office/drawing/2014/chart" uri="{C3380CC4-5D6E-409C-BE32-E72D297353CC}">
              <c16:uniqueId val="{00000022-2889-4522-A738-540220044B42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tiesas'!$P$38:$V$38</c:f>
            </c:numRef>
          </c:val>
          <c:smooth val="0"/>
          <c:extLst>
            <c:ext xmlns:c16="http://schemas.microsoft.com/office/drawing/2014/chart" uri="{C3380CC4-5D6E-409C-BE32-E72D297353CC}">
              <c16:uniqueId val="{00000023-2889-4522-A738-540220044B42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tiesas'!$P$39:$V$39</c:f>
            </c:numRef>
          </c:val>
          <c:smooth val="0"/>
          <c:extLst>
            <c:ext xmlns:c16="http://schemas.microsoft.com/office/drawing/2014/chart" uri="{C3380CC4-5D6E-409C-BE32-E72D297353CC}">
              <c16:uniqueId val="{00000024-2889-4522-A738-540220044B42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tiesas'!$P$40:$V$40</c:f>
            </c:numRef>
          </c:val>
          <c:smooth val="0"/>
          <c:extLst>
            <c:ext xmlns:c16="http://schemas.microsoft.com/office/drawing/2014/chart" uri="{C3380CC4-5D6E-409C-BE32-E72D297353CC}">
              <c16:uniqueId val="{00000025-2889-4522-A738-540220044B42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tiesas'!$P$41:$V$41</c:f>
            </c:numRef>
          </c:val>
          <c:smooth val="0"/>
          <c:extLst>
            <c:ext xmlns:c16="http://schemas.microsoft.com/office/drawing/2014/chart" uri="{C3380CC4-5D6E-409C-BE32-E72D297353CC}">
              <c16:uniqueId val="{00000026-2889-4522-A738-540220044B42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tiesas'!$P$42:$V$42</c:f>
            </c:numRef>
          </c:val>
          <c:smooth val="0"/>
          <c:extLst>
            <c:ext xmlns:c16="http://schemas.microsoft.com/office/drawing/2014/chart" uri="{C3380CC4-5D6E-409C-BE32-E72D297353CC}">
              <c16:uniqueId val="{00000027-2889-4522-A738-540220044B42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tiesas'!$P$43:$V$43</c:f>
            </c:numRef>
          </c:val>
          <c:smooth val="0"/>
          <c:extLst>
            <c:ext xmlns:c16="http://schemas.microsoft.com/office/drawing/2014/chart" uri="{C3380CC4-5D6E-409C-BE32-E72D297353CC}">
              <c16:uniqueId val="{00000028-2889-4522-A738-540220044B42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tiesas'!$P$44:$V$44</c:f>
            </c:numRef>
          </c:val>
          <c:smooth val="0"/>
          <c:extLst>
            <c:ext xmlns:c16="http://schemas.microsoft.com/office/drawing/2014/chart" uri="{C3380CC4-5D6E-409C-BE32-E72D297353CC}">
              <c16:uniqueId val="{00000029-2889-4522-A738-540220044B42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tiesas'!$P$45:$V$45</c:f>
            </c:numRef>
          </c:val>
          <c:smooth val="0"/>
          <c:extLst>
            <c:ext xmlns:c16="http://schemas.microsoft.com/office/drawing/2014/chart" uri="{C3380CC4-5D6E-409C-BE32-E72D297353CC}">
              <c16:uniqueId val="{0000002A-2889-4522-A738-540220044B42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tiesas'!$P$46:$V$46</c:f>
            </c:numRef>
          </c:val>
          <c:smooth val="0"/>
          <c:extLst>
            <c:ext xmlns:c16="http://schemas.microsoft.com/office/drawing/2014/chart" uri="{C3380CC4-5D6E-409C-BE32-E72D297353CC}">
              <c16:uniqueId val="{0000002B-2889-4522-A738-540220044B42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tiesas'!$P$47:$V$47</c:f>
            </c:numRef>
          </c:val>
          <c:smooth val="0"/>
          <c:extLst>
            <c:ext xmlns:c16="http://schemas.microsoft.com/office/drawing/2014/chart" uri="{C3380CC4-5D6E-409C-BE32-E72D297353CC}">
              <c16:uniqueId val="{0000002C-2889-4522-A738-540220044B42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tiesas'!$P$48:$V$48</c:f>
            </c:numRef>
          </c:val>
          <c:smooth val="0"/>
          <c:extLst>
            <c:ext xmlns:c16="http://schemas.microsoft.com/office/drawing/2014/chart" uri="{C3380CC4-5D6E-409C-BE32-E72D297353CC}">
              <c16:uniqueId val="{0000002D-2889-4522-A738-540220044B42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tiesas'!$P$49:$V$49</c:f>
            </c:numRef>
          </c:val>
          <c:smooth val="0"/>
          <c:extLst>
            <c:ext xmlns:c16="http://schemas.microsoft.com/office/drawing/2014/chart" uri="{C3380CC4-5D6E-409C-BE32-E72D297353CC}">
              <c16:uniqueId val="{0000002E-2889-4522-A738-540220044B42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tiesas'!$P$50:$V$50</c:f>
            </c:numRef>
          </c:val>
          <c:smooth val="0"/>
          <c:extLst>
            <c:ext xmlns:c16="http://schemas.microsoft.com/office/drawing/2014/chart" uri="{C3380CC4-5D6E-409C-BE32-E72D297353CC}">
              <c16:uniqueId val="{0000002F-2889-4522-A738-540220044B42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tiesas'!$P$51:$V$51</c:f>
            </c:numRef>
          </c:val>
          <c:smooth val="0"/>
          <c:extLst>
            <c:ext xmlns:c16="http://schemas.microsoft.com/office/drawing/2014/chart" uri="{C3380CC4-5D6E-409C-BE32-E72D297353CC}">
              <c16:uniqueId val="{00000030-2889-4522-A738-540220044B42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tiesas'!$P$52:$V$52</c:f>
            </c:numRef>
          </c:val>
          <c:smooth val="0"/>
          <c:extLst>
            <c:ext xmlns:c16="http://schemas.microsoft.com/office/drawing/2014/chart" uri="{C3380CC4-5D6E-409C-BE32-E72D297353CC}">
              <c16:uniqueId val="{00000031-2889-4522-A738-540220044B42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tiesas'!$P$53:$V$53</c:f>
            </c:numRef>
          </c:val>
          <c:smooth val="0"/>
          <c:extLst>
            <c:ext xmlns:c16="http://schemas.microsoft.com/office/drawing/2014/chart" uri="{C3380CC4-5D6E-409C-BE32-E72D297353CC}">
              <c16:uniqueId val="{00000032-2889-4522-A738-540220044B4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800" b="1"/>
              <a:t>Tiesnešu</a:t>
            </a:r>
            <a:r>
              <a:rPr lang="lv-LV" sz="1800" b="1" baseline="0"/>
              <a:t> skaits 3 instancēs</a:t>
            </a:r>
            <a:endParaRPr lang="lv-LV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Tiesas!$O$113</c:f>
              <c:strCache>
                <c:ptCount val="1"/>
                <c:pt idx="0">
                  <c:v>Tiesneši 31.12.2024.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Tiesas!$M$114:$M$116</c:f>
              <c:strCache>
                <c:ptCount val="3"/>
                <c:pt idx="0">
                  <c:v>kasācija</c:v>
                </c:pt>
                <c:pt idx="1">
                  <c:v>apelācija</c:v>
                </c:pt>
                <c:pt idx="2">
                  <c:v>pirmā instance</c:v>
                </c:pt>
              </c:strCache>
            </c:strRef>
          </c:cat>
          <c:val>
            <c:numRef>
              <c:f>Tiesas!$O$114:$O$116</c:f>
              <c:numCache>
                <c:formatCode>General</c:formatCode>
                <c:ptCount val="3"/>
                <c:pt idx="0">
                  <c:v>35</c:v>
                </c:pt>
                <c:pt idx="1">
                  <c:v>129</c:v>
                </c:pt>
                <c:pt idx="2">
                  <c:v>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28-4EEA-BB08-1C89A727062A}"/>
            </c:ext>
          </c:extLst>
        </c:ser>
        <c:ser>
          <c:idx val="2"/>
          <c:order val="2"/>
          <c:tx>
            <c:strRef>
              <c:f>Tiesas!$P$113</c:f>
              <c:strCache>
                <c:ptCount val="1"/>
                <c:pt idx="0">
                  <c:v>Vakances 31.12.2024.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Tiesas!$M$114:$M$116</c:f>
              <c:strCache>
                <c:ptCount val="3"/>
                <c:pt idx="0">
                  <c:v>kasācija</c:v>
                </c:pt>
                <c:pt idx="1">
                  <c:v>apelācija</c:v>
                </c:pt>
                <c:pt idx="2">
                  <c:v>pirmā instance</c:v>
                </c:pt>
              </c:strCache>
            </c:strRef>
          </c:cat>
          <c:val>
            <c:numRef>
              <c:f>Tiesas!$P$114:$P$116</c:f>
              <c:numCache>
                <c:formatCode>General</c:formatCode>
                <c:ptCount val="3"/>
                <c:pt idx="0">
                  <c:v>1</c:v>
                </c:pt>
                <c:pt idx="1">
                  <c:v>12</c:v>
                </c:pt>
                <c:pt idx="2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28-4EEA-BB08-1C89A727062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59082991"/>
        <c:axId val="85907387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Tiesas!$N$113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Tiesas!$M$114:$M$116</c15:sqref>
                        </c15:formulaRef>
                      </c:ext>
                    </c:extLst>
                    <c:strCache>
                      <c:ptCount val="3"/>
                      <c:pt idx="0">
                        <c:v>kasācija</c:v>
                      </c:pt>
                      <c:pt idx="1">
                        <c:v>apelācija</c:v>
                      </c:pt>
                      <c:pt idx="2">
                        <c:v>pirmā instance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Tiesas!$N$114:$N$116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9228-4EEA-BB08-1C89A727062A}"/>
                  </c:ext>
                </c:extLst>
              </c15:ser>
            </c15:filteredBarSeries>
          </c:ext>
        </c:extLst>
      </c:barChart>
      <c:catAx>
        <c:axId val="859082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59073871"/>
        <c:crosses val="autoZero"/>
        <c:auto val="1"/>
        <c:lblAlgn val="ctr"/>
        <c:lblOffset val="100"/>
        <c:noMultiLvlLbl val="0"/>
      </c:catAx>
      <c:valAx>
        <c:axId val="859073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59082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tiesas'!$E$3:$K$3</c:f>
            </c:numRef>
          </c:val>
          <c:smooth val="0"/>
          <c:extLst>
            <c:ext xmlns:c16="http://schemas.microsoft.com/office/drawing/2014/chart" uri="{C3380CC4-5D6E-409C-BE32-E72D297353CC}">
              <c16:uniqueId val="{00000000-02C6-4C99-9BF4-5977FF8AF3E2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tiesas'!$E$4:$K$4</c:f>
            </c:numRef>
          </c:val>
          <c:smooth val="0"/>
          <c:extLst>
            <c:ext xmlns:c16="http://schemas.microsoft.com/office/drawing/2014/chart" uri="{C3380CC4-5D6E-409C-BE32-E72D297353CC}">
              <c16:uniqueId val="{00000001-02C6-4C99-9BF4-5977FF8AF3E2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tiesas'!$E$5:$K$5</c:f>
            </c:numRef>
          </c:val>
          <c:smooth val="0"/>
          <c:extLst>
            <c:ext xmlns:c16="http://schemas.microsoft.com/office/drawing/2014/chart" uri="{C3380CC4-5D6E-409C-BE32-E72D297353CC}">
              <c16:uniqueId val="{00000002-02C6-4C99-9BF4-5977FF8AF3E2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tiesas'!$E$6:$K$6</c:f>
            </c:numRef>
          </c:val>
          <c:smooth val="0"/>
          <c:extLst>
            <c:ext xmlns:c16="http://schemas.microsoft.com/office/drawing/2014/chart" uri="{C3380CC4-5D6E-409C-BE32-E72D297353CC}">
              <c16:uniqueId val="{00000003-02C6-4C99-9BF4-5977FF8AF3E2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tiesas'!$E$7:$K$7</c:f>
            </c:numRef>
          </c:val>
          <c:smooth val="0"/>
          <c:extLst>
            <c:ext xmlns:c16="http://schemas.microsoft.com/office/drawing/2014/chart" uri="{C3380CC4-5D6E-409C-BE32-E72D297353CC}">
              <c16:uniqueId val="{00000004-02C6-4C99-9BF4-5977FF8AF3E2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tiesas'!$E$8:$K$8</c:f>
            </c:numRef>
          </c:val>
          <c:smooth val="0"/>
          <c:extLst>
            <c:ext xmlns:c16="http://schemas.microsoft.com/office/drawing/2014/chart" uri="{C3380CC4-5D6E-409C-BE32-E72D297353CC}">
              <c16:uniqueId val="{00000005-02C6-4C99-9BF4-5977FF8AF3E2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tiesas'!$E$9:$K$9</c:f>
            </c:numRef>
          </c:val>
          <c:smooth val="0"/>
          <c:extLst>
            <c:ext xmlns:c16="http://schemas.microsoft.com/office/drawing/2014/chart" uri="{C3380CC4-5D6E-409C-BE32-E72D297353CC}">
              <c16:uniqueId val="{00000006-02C6-4C99-9BF4-5977FF8AF3E2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tiesas'!$E$10:$K$10</c:f>
            </c:numRef>
          </c:val>
          <c:smooth val="0"/>
          <c:extLst>
            <c:ext xmlns:c16="http://schemas.microsoft.com/office/drawing/2014/chart" uri="{C3380CC4-5D6E-409C-BE32-E72D297353CC}">
              <c16:uniqueId val="{00000007-02C6-4C99-9BF4-5977FF8AF3E2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tiesas'!$E$11:$K$11</c:f>
            </c:numRef>
          </c:val>
          <c:smooth val="0"/>
          <c:extLst>
            <c:ext xmlns:c16="http://schemas.microsoft.com/office/drawing/2014/chart" uri="{C3380CC4-5D6E-409C-BE32-E72D297353CC}">
              <c16:uniqueId val="{00000008-02C6-4C99-9BF4-5977FF8AF3E2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tiesas'!$E$12:$K$12</c:f>
            </c:numRef>
          </c:val>
          <c:smooth val="0"/>
          <c:extLst>
            <c:ext xmlns:c16="http://schemas.microsoft.com/office/drawing/2014/chart" uri="{C3380CC4-5D6E-409C-BE32-E72D297353CC}">
              <c16:uniqueId val="{00000009-02C6-4C99-9BF4-5977FF8AF3E2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tiesas'!$E$13:$K$13</c:f>
            </c:numRef>
          </c:val>
          <c:smooth val="0"/>
          <c:extLst>
            <c:ext xmlns:c16="http://schemas.microsoft.com/office/drawing/2014/chart" uri="{C3380CC4-5D6E-409C-BE32-E72D297353CC}">
              <c16:uniqueId val="{0000000A-02C6-4C99-9BF4-5977FF8AF3E2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tiesas'!$E$14:$K$14</c:f>
            </c:numRef>
          </c:val>
          <c:smooth val="0"/>
          <c:extLst>
            <c:ext xmlns:c16="http://schemas.microsoft.com/office/drawing/2014/chart" uri="{C3380CC4-5D6E-409C-BE32-E72D297353CC}">
              <c16:uniqueId val="{0000000B-02C6-4C99-9BF4-5977FF8AF3E2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tiesas'!$E$15:$K$15</c:f>
            </c:numRef>
          </c:val>
          <c:smooth val="0"/>
          <c:extLst>
            <c:ext xmlns:c16="http://schemas.microsoft.com/office/drawing/2014/chart" uri="{C3380CC4-5D6E-409C-BE32-E72D297353CC}">
              <c16:uniqueId val="{0000000C-02C6-4C99-9BF4-5977FF8AF3E2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tiesas'!$E$16:$K$16</c:f>
            </c:numRef>
          </c:val>
          <c:smooth val="0"/>
          <c:extLst>
            <c:ext xmlns:c16="http://schemas.microsoft.com/office/drawing/2014/chart" uri="{C3380CC4-5D6E-409C-BE32-E72D297353CC}">
              <c16:uniqueId val="{0000000D-02C6-4C99-9BF4-5977FF8AF3E2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tiesas'!$E$17:$K$17</c:f>
            </c:numRef>
          </c:val>
          <c:smooth val="0"/>
          <c:extLst>
            <c:ext xmlns:c16="http://schemas.microsoft.com/office/drawing/2014/chart" uri="{C3380CC4-5D6E-409C-BE32-E72D297353CC}">
              <c16:uniqueId val="{0000000E-02C6-4C99-9BF4-5977FF8AF3E2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tiesas'!$E$18:$K$18</c:f>
            </c:numRef>
          </c:val>
          <c:smooth val="0"/>
          <c:extLst>
            <c:ext xmlns:c16="http://schemas.microsoft.com/office/drawing/2014/chart" uri="{C3380CC4-5D6E-409C-BE32-E72D297353CC}">
              <c16:uniqueId val="{0000000F-02C6-4C99-9BF4-5977FF8AF3E2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tiesas'!$E$19:$K$19</c:f>
            </c:numRef>
          </c:val>
          <c:smooth val="0"/>
          <c:extLst>
            <c:ext xmlns:c16="http://schemas.microsoft.com/office/drawing/2014/chart" uri="{C3380CC4-5D6E-409C-BE32-E72D297353CC}">
              <c16:uniqueId val="{00000010-02C6-4C99-9BF4-5977FF8AF3E2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tiesas'!$E$20:$K$20</c:f>
            </c:numRef>
          </c:val>
          <c:smooth val="0"/>
          <c:extLst>
            <c:ext xmlns:c16="http://schemas.microsoft.com/office/drawing/2014/chart" uri="{C3380CC4-5D6E-409C-BE32-E72D297353CC}">
              <c16:uniqueId val="{00000011-02C6-4C99-9BF4-5977FF8AF3E2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tiesas'!$E$21:$K$21</c:f>
              <c:numCache>
                <c:formatCode>General</c:formatCode>
                <c:ptCount val="6"/>
                <c:pt idx="0">
                  <c:v>593</c:v>
                </c:pt>
                <c:pt idx="1">
                  <c:v>533</c:v>
                </c:pt>
                <c:pt idx="2">
                  <c:v>503</c:v>
                </c:pt>
                <c:pt idx="3">
                  <c:v>491</c:v>
                </c:pt>
                <c:pt idx="4">
                  <c:v>521</c:v>
                </c:pt>
                <c:pt idx="5">
                  <c:v>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02C6-4C99-9BF4-5977FF8AF3E2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tiesas'!$E$22:$K$22</c:f>
              <c:numCache>
                <c:formatCode>General</c:formatCode>
                <c:ptCount val="6"/>
                <c:pt idx="0">
                  <c:v>572</c:v>
                </c:pt>
                <c:pt idx="1">
                  <c:v>549</c:v>
                </c:pt>
                <c:pt idx="2">
                  <c:v>515</c:v>
                </c:pt>
                <c:pt idx="3">
                  <c:v>463</c:v>
                </c:pt>
                <c:pt idx="4">
                  <c:v>511</c:v>
                </c:pt>
                <c:pt idx="5">
                  <c:v>486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02C6-4C99-9BF4-5977FF8AF3E2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tiesas'!$E$23:$K$23</c:f>
              <c:numCache>
                <c:formatCode>General</c:formatCode>
                <c:ptCount val="6"/>
                <c:pt idx="0">
                  <c:v>169</c:v>
                </c:pt>
                <c:pt idx="1">
                  <c:v>153</c:v>
                </c:pt>
                <c:pt idx="2">
                  <c:v>141</c:v>
                </c:pt>
                <c:pt idx="3">
                  <c:v>167</c:v>
                </c:pt>
                <c:pt idx="4">
                  <c:v>177</c:v>
                </c:pt>
                <c:pt idx="5">
                  <c:v>178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02C6-4C99-9BF4-5977FF8AF3E2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tiesas'!$E$24:$K$24</c:f>
            </c:numRef>
          </c:val>
          <c:smooth val="0"/>
          <c:extLst>
            <c:ext xmlns:c16="http://schemas.microsoft.com/office/drawing/2014/chart" uri="{C3380CC4-5D6E-409C-BE32-E72D297353CC}">
              <c16:uniqueId val="{00000015-02C6-4C99-9BF4-5977FF8AF3E2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tiesas'!$E$25:$K$25</c:f>
            </c:numRef>
          </c:val>
          <c:smooth val="0"/>
          <c:extLst>
            <c:ext xmlns:c16="http://schemas.microsoft.com/office/drawing/2014/chart" uri="{C3380CC4-5D6E-409C-BE32-E72D297353CC}">
              <c16:uniqueId val="{00000016-02C6-4C99-9BF4-5977FF8AF3E2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tiesas'!$E$26:$K$26</c:f>
            </c:numRef>
          </c:val>
          <c:smooth val="0"/>
          <c:extLst>
            <c:ext xmlns:c16="http://schemas.microsoft.com/office/drawing/2014/chart" uri="{C3380CC4-5D6E-409C-BE32-E72D297353CC}">
              <c16:uniqueId val="{00000017-02C6-4C99-9BF4-5977FF8AF3E2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tiesas'!$E$27:$K$27</c:f>
            </c:numRef>
          </c:val>
          <c:smooth val="0"/>
          <c:extLst>
            <c:ext xmlns:c16="http://schemas.microsoft.com/office/drawing/2014/chart" uri="{C3380CC4-5D6E-409C-BE32-E72D297353CC}">
              <c16:uniqueId val="{00000018-02C6-4C99-9BF4-5977FF8AF3E2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tiesas'!$E$28:$K$28</c:f>
            </c:numRef>
          </c:val>
          <c:smooth val="0"/>
          <c:extLst>
            <c:ext xmlns:c16="http://schemas.microsoft.com/office/drawing/2014/chart" uri="{C3380CC4-5D6E-409C-BE32-E72D297353CC}">
              <c16:uniqueId val="{00000019-02C6-4C99-9BF4-5977FF8AF3E2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tiesas'!$E$29:$K$29</c:f>
            </c:numRef>
          </c:val>
          <c:smooth val="0"/>
          <c:extLst>
            <c:ext xmlns:c16="http://schemas.microsoft.com/office/drawing/2014/chart" uri="{C3380CC4-5D6E-409C-BE32-E72D297353CC}">
              <c16:uniqueId val="{0000001A-02C6-4C99-9BF4-5977FF8AF3E2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tiesas'!$E$30:$K$30</c:f>
            </c:numRef>
          </c:val>
          <c:smooth val="0"/>
          <c:extLst>
            <c:ext xmlns:c16="http://schemas.microsoft.com/office/drawing/2014/chart" uri="{C3380CC4-5D6E-409C-BE32-E72D297353CC}">
              <c16:uniqueId val="{0000001B-02C6-4C99-9BF4-5977FF8AF3E2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tiesas'!$E$31:$K$31</c:f>
            </c:numRef>
          </c:val>
          <c:smooth val="0"/>
          <c:extLst>
            <c:ext xmlns:c16="http://schemas.microsoft.com/office/drawing/2014/chart" uri="{C3380CC4-5D6E-409C-BE32-E72D297353CC}">
              <c16:uniqueId val="{0000001C-02C6-4C99-9BF4-5977FF8AF3E2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tiesas'!$E$32:$K$32</c:f>
            </c:numRef>
          </c:val>
          <c:smooth val="0"/>
          <c:extLst>
            <c:ext xmlns:c16="http://schemas.microsoft.com/office/drawing/2014/chart" uri="{C3380CC4-5D6E-409C-BE32-E72D297353CC}">
              <c16:uniqueId val="{0000001D-02C6-4C99-9BF4-5977FF8AF3E2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tiesas'!$E$33:$K$33</c:f>
            </c:numRef>
          </c:val>
          <c:smooth val="0"/>
          <c:extLst>
            <c:ext xmlns:c16="http://schemas.microsoft.com/office/drawing/2014/chart" uri="{C3380CC4-5D6E-409C-BE32-E72D297353CC}">
              <c16:uniqueId val="{0000001E-02C6-4C99-9BF4-5977FF8AF3E2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tiesas'!$E$34:$K$34</c:f>
            </c:numRef>
          </c:val>
          <c:smooth val="0"/>
          <c:extLst>
            <c:ext xmlns:c16="http://schemas.microsoft.com/office/drawing/2014/chart" uri="{C3380CC4-5D6E-409C-BE32-E72D297353CC}">
              <c16:uniqueId val="{0000001F-02C6-4C99-9BF4-5977FF8AF3E2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tiesas'!$E$35:$K$35</c:f>
            </c:numRef>
          </c:val>
          <c:smooth val="0"/>
          <c:extLst>
            <c:ext xmlns:c16="http://schemas.microsoft.com/office/drawing/2014/chart" uri="{C3380CC4-5D6E-409C-BE32-E72D297353CC}">
              <c16:uniqueId val="{00000020-02C6-4C99-9BF4-5977FF8AF3E2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tiesas'!$E$36:$K$36</c:f>
            </c:numRef>
          </c:val>
          <c:smooth val="0"/>
          <c:extLst>
            <c:ext xmlns:c16="http://schemas.microsoft.com/office/drawing/2014/chart" uri="{C3380CC4-5D6E-409C-BE32-E72D297353CC}">
              <c16:uniqueId val="{00000021-02C6-4C99-9BF4-5977FF8AF3E2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tiesas'!$E$37:$K$37</c:f>
            </c:numRef>
          </c:val>
          <c:smooth val="0"/>
          <c:extLst>
            <c:ext xmlns:c16="http://schemas.microsoft.com/office/drawing/2014/chart" uri="{C3380CC4-5D6E-409C-BE32-E72D297353CC}">
              <c16:uniqueId val="{00000022-02C6-4C99-9BF4-5977FF8AF3E2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tiesas'!$E$38:$K$38</c:f>
            </c:numRef>
          </c:val>
          <c:smooth val="0"/>
          <c:extLst>
            <c:ext xmlns:c16="http://schemas.microsoft.com/office/drawing/2014/chart" uri="{C3380CC4-5D6E-409C-BE32-E72D297353CC}">
              <c16:uniqueId val="{00000023-02C6-4C99-9BF4-5977FF8AF3E2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tiesas'!$E$39:$K$39</c:f>
            </c:numRef>
          </c:val>
          <c:smooth val="0"/>
          <c:extLst>
            <c:ext xmlns:c16="http://schemas.microsoft.com/office/drawing/2014/chart" uri="{C3380CC4-5D6E-409C-BE32-E72D297353CC}">
              <c16:uniqueId val="{00000024-02C6-4C99-9BF4-5977FF8AF3E2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tiesas'!$E$40:$K$40</c:f>
            </c:numRef>
          </c:val>
          <c:smooth val="0"/>
          <c:extLst>
            <c:ext xmlns:c16="http://schemas.microsoft.com/office/drawing/2014/chart" uri="{C3380CC4-5D6E-409C-BE32-E72D297353CC}">
              <c16:uniqueId val="{00000025-02C6-4C99-9BF4-5977FF8AF3E2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tiesas'!$E$41:$K$41</c:f>
            </c:numRef>
          </c:val>
          <c:smooth val="0"/>
          <c:extLst>
            <c:ext xmlns:c16="http://schemas.microsoft.com/office/drawing/2014/chart" uri="{C3380CC4-5D6E-409C-BE32-E72D297353CC}">
              <c16:uniqueId val="{00000026-02C6-4C99-9BF4-5977FF8AF3E2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tiesas'!$E$42:$K$42</c:f>
            </c:numRef>
          </c:val>
          <c:smooth val="0"/>
          <c:extLst>
            <c:ext xmlns:c16="http://schemas.microsoft.com/office/drawing/2014/chart" uri="{C3380CC4-5D6E-409C-BE32-E72D297353CC}">
              <c16:uniqueId val="{00000027-02C6-4C99-9BF4-5977FF8AF3E2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tiesas'!$E$43:$K$43</c:f>
            </c:numRef>
          </c:val>
          <c:smooth val="0"/>
          <c:extLst>
            <c:ext xmlns:c16="http://schemas.microsoft.com/office/drawing/2014/chart" uri="{C3380CC4-5D6E-409C-BE32-E72D297353CC}">
              <c16:uniqueId val="{00000028-02C6-4C99-9BF4-5977FF8AF3E2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tiesas'!$E$44:$K$44</c:f>
            </c:numRef>
          </c:val>
          <c:smooth val="0"/>
          <c:extLst>
            <c:ext xmlns:c16="http://schemas.microsoft.com/office/drawing/2014/chart" uri="{C3380CC4-5D6E-409C-BE32-E72D297353CC}">
              <c16:uniqueId val="{00000029-02C6-4C99-9BF4-5977FF8AF3E2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tiesas'!$E$45:$K$45</c:f>
            </c:numRef>
          </c:val>
          <c:smooth val="0"/>
          <c:extLst>
            <c:ext xmlns:c16="http://schemas.microsoft.com/office/drawing/2014/chart" uri="{C3380CC4-5D6E-409C-BE32-E72D297353CC}">
              <c16:uniqueId val="{0000002A-02C6-4C99-9BF4-5977FF8AF3E2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tiesas'!$E$46:$K$46</c:f>
            </c:numRef>
          </c:val>
          <c:smooth val="0"/>
          <c:extLst>
            <c:ext xmlns:c16="http://schemas.microsoft.com/office/drawing/2014/chart" uri="{C3380CC4-5D6E-409C-BE32-E72D297353CC}">
              <c16:uniqueId val="{0000002B-02C6-4C99-9BF4-5977FF8AF3E2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tiesas'!$E$47:$K$47</c:f>
            </c:numRef>
          </c:val>
          <c:smooth val="0"/>
          <c:extLst>
            <c:ext xmlns:c16="http://schemas.microsoft.com/office/drawing/2014/chart" uri="{C3380CC4-5D6E-409C-BE32-E72D297353CC}">
              <c16:uniqueId val="{0000002C-02C6-4C99-9BF4-5977FF8AF3E2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tiesas'!$E$48:$K$48</c:f>
            </c:numRef>
          </c:val>
          <c:smooth val="0"/>
          <c:extLst>
            <c:ext xmlns:c16="http://schemas.microsoft.com/office/drawing/2014/chart" uri="{C3380CC4-5D6E-409C-BE32-E72D297353CC}">
              <c16:uniqueId val="{0000002D-02C6-4C99-9BF4-5977FF8AF3E2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tiesas'!$E$49:$K$49</c:f>
            </c:numRef>
          </c:val>
          <c:smooth val="0"/>
          <c:extLst>
            <c:ext xmlns:c16="http://schemas.microsoft.com/office/drawing/2014/chart" uri="{C3380CC4-5D6E-409C-BE32-E72D297353CC}">
              <c16:uniqueId val="{0000002E-02C6-4C99-9BF4-5977FF8AF3E2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tiesas'!$E$50:$K$50</c:f>
            </c:numRef>
          </c:val>
          <c:smooth val="0"/>
          <c:extLst>
            <c:ext xmlns:c16="http://schemas.microsoft.com/office/drawing/2014/chart" uri="{C3380CC4-5D6E-409C-BE32-E72D297353CC}">
              <c16:uniqueId val="{0000002F-02C6-4C99-9BF4-5977FF8AF3E2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tiesas'!$E$51:$K$51</c:f>
            </c:numRef>
          </c:val>
          <c:smooth val="0"/>
          <c:extLst>
            <c:ext xmlns:c16="http://schemas.microsoft.com/office/drawing/2014/chart" uri="{C3380CC4-5D6E-409C-BE32-E72D297353CC}">
              <c16:uniqueId val="{00000030-02C6-4C99-9BF4-5977FF8AF3E2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tiesas'!$E$52:$K$52</c:f>
            </c:numRef>
          </c:val>
          <c:smooth val="0"/>
          <c:extLst>
            <c:ext xmlns:c16="http://schemas.microsoft.com/office/drawing/2014/chart" uri="{C3380CC4-5D6E-409C-BE32-E72D297353CC}">
              <c16:uniqueId val="{00000031-02C6-4C99-9BF4-5977FF8AF3E2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tiesas'!$E$53:$K$53</c:f>
            </c:numRef>
          </c:val>
          <c:smooth val="0"/>
          <c:extLst>
            <c:ext xmlns:c16="http://schemas.microsoft.com/office/drawing/2014/chart" uri="{C3380CC4-5D6E-409C-BE32-E72D297353CC}">
              <c16:uniqueId val="{00000032-02C6-4C99-9BF4-5977FF8AF3E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tiesas'!$P$3:$V$3</c:f>
            </c:numRef>
          </c:val>
          <c:smooth val="0"/>
          <c:extLst>
            <c:ext xmlns:c16="http://schemas.microsoft.com/office/drawing/2014/chart" uri="{C3380CC4-5D6E-409C-BE32-E72D297353CC}">
              <c16:uniqueId val="{00000000-2AAC-4EDF-A9C9-2B5D74897803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tiesas'!$P$4:$V$4</c:f>
            </c:numRef>
          </c:val>
          <c:smooth val="0"/>
          <c:extLst>
            <c:ext xmlns:c16="http://schemas.microsoft.com/office/drawing/2014/chart" uri="{C3380CC4-5D6E-409C-BE32-E72D297353CC}">
              <c16:uniqueId val="{00000001-2AAC-4EDF-A9C9-2B5D74897803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tiesas'!$P$5:$V$5</c:f>
            </c:numRef>
          </c:val>
          <c:smooth val="0"/>
          <c:extLst>
            <c:ext xmlns:c16="http://schemas.microsoft.com/office/drawing/2014/chart" uri="{C3380CC4-5D6E-409C-BE32-E72D297353CC}">
              <c16:uniqueId val="{00000002-2AAC-4EDF-A9C9-2B5D74897803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tiesas'!$P$6:$V$6</c:f>
            </c:numRef>
          </c:val>
          <c:smooth val="0"/>
          <c:extLst>
            <c:ext xmlns:c16="http://schemas.microsoft.com/office/drawing/2014/chart" uri="{C3380CC4-5D6E-409C-BE32-E72D297353CC}">
              <c16:uniqueId val="{00000003-2AAC-4EDF-A9C9-2B5D74897803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tiesas'!$P$7:$V$7</c:f>
            </c:numRef>
          </c:val>
          <c:smooth val="0"/>
          <c:extLst>
            <c:ext xmlns:c16="http://schemas.microsoft.com/office/drawing/2014/chart" uri="{C3380CC4-5D6E-409C-BE32-E72D297353CC}">
              <c16:uniqueId val="{00000004-2AAC-4EDF-A9C9-2B5D74897803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tiesas'!$P$8:$V$8</c:f>
            </c:numRef>
          </c:val>
          <c:smooth val="0"/>
          <c:extLst>
            <c:ext xmlns:c16="http://schemas.microsoft.com/office/drawing/2014/chart" uri="{C3380CC4-5D6E-409C-BE32-E72D297353CC}">
              <c16:uniqueId val="{00000005-2AAC-4EDF-A9C9-2B5D74897803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tiesas'!$P$9:$V$9</c:f>
            </c:numRef>
          </c:val>
          <c:smooth val="0"/>
          <c:extLst>
            <c:ext xmlns:c16="http://schemas.microsoft.com/office/drawing/2014/chart" uri="{C3380CC4-5D6E-409C-BE32-E72D297353CC}">
              <c16:uniqueId val="{00000006-2AAC-4EDF-A9C9-2B5D74897803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tiesas'!$P$10:$V$10</c:f>
            </c:numRef>
          </c:val>
          <c:smooth val="0"/>
          <c:extLst>
            <c:ext xmlns:c16="http://schemas.microsoft.com/office/drawing/2014/chart" uri="{C3380CC4-5D6E-409C-BE32-E72D297353CC}">
              <c16:uniqueId val="{00000007-2AAC-4EDF-A9C9-2B5D74897803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tiesas'!$P$11:$V$11</c:f>
            </c:numRef>
          </c:val>
          <c:smooth val="0"/>
          <c:extLst>
            <c:ext xmlns:c16="http://schemas.microsoft.com/office/drawing/2014/chart" uri="{C3380CC4-5D6E-409C-BE32-E72D297353CC}">
              <c16:uniqueId val="{00000008-2AAC-4EDF-A9C9-2B5D74897803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tiesas'!$P$12:$V$12</c:f>
            </c:numRef>
          </c:val>
          <c:smooth val="0"/>
          <c:extLst>
            <c:ext xmlns:c16="http://schemas.microsoft.com/office/drawing/2014/chart" uri="{C3380CC4-5D6E-409C-BE32-E72D297353CC}">
              <c16:uniqueId val="{00000009-2AAC-4EDF-A9C9-2B5D74897803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tiesas'!$P$13:$V$13</c:f>
            </c:numRef>
          </c:val>
          <c:smooth val="0"/>
          <c:extLst>
            <c:ext xmlns:c16="http://schemas.microsoft.com/office/drawing/2014/chart" uri="{C3380CC4-5D6E-409C-BE32-E72D297353CC}">
              <c16:uniqueId val="{0000000A-2AAC-4EDF-A9C9-2B5D74897803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tiesas'!$P$14:$V$14</c:f>
            </c:numRef>
          </c:val>
          <c:smooth val="0"/>
          <c:extLst>
            <c:ext xmlns:c16="http://schemas.microsoft.com/office/drawing/2014/chart" uri="{C3380CC4-5D6E-409C-BE32-E72D297353CC}">
              <c16:uniqueId val="{0000000B-2AAC-4EDF-A9C9-2B5D74897803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tiesas'!$P$15:$V$15</c:f>
            </c:numRef>
          </c:val>
          <c:smooth val="0"/>
          <c:extLst>
            <c:ext xmlns:c16="http://schemas.microsoft.com/office/drawing/2014/chart" uri="{C3380CC4-5D6E-409C-BE32-E72D297353CC}">
              <c16:uniqueId val="{0000000C-2AAC-4EDF-A9C9-2B5D74897803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tiesas'!$P$16:$V$16</c:f>
            </c:numRef>
          </c:val>
          <c:smooth val="0"/>
          <c:extLst>
            <c:ext xmlns:c16="http://schemas.microsoft.com/office/drawing/2014/chart" uri="{C3380CC4-5D6E-409C-BE32-E72D297353CC}">
              <c16:uniqueId val="{0000000D-2AAC-4EDF-A9C9-2B5D74897803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tiesas'!$P$17:$V$17</c:f>
            </c:numRef>
          </c:val>
          <c:smooth val="0"/>
          <c:extLst>
            <c:ext xmlns:c16="http://schemas.microsoft.com/office/drawing/2014/chart" uri="{C3380CC4-5D6E-409C-BE32-E72D297353CC}">
              <c16:uniqueId val="{0000000E-2AAC-4EDF-A9C9-2B5D74897803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tiesas'!$P$18:$V$18</c:f>
            </c:numRef>
          </c:val>
          <c:smooth val="0"/>
          <c:extLst>
            <c:ext xmlns:c16="http://schemas.microsoft.com/office/drawing/2014/chart" uri="{C3380CC4-5D6E-409C-BE32-E72D297353CC}">
              <c16:uniqueId val="{0000000F-2AAC-4EDF-A9C9-2B5D74897803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tiesas'!$P$19:$V$19</c:f>
            </c:numRef>
          </c:val>
          <c:smooth val="0"/>
          <c:extLst>
            <c:ext xmlns:c16="http://schemas.microsoft.com/office/drawing/2014/chart" uri="{C3380CC4-5D6E-409C-BE32-E72D297353CC}">
              <c16:uniqueId val="{00000010-2AAC-4EDF-A9C9-2B5D74897803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tiesas'!$P$20:$V$20</c:f>
            </c:numRef>
          </c:val>
          <c:smooth val="0"/>
          <c:extLst>
            <c:ext xmlns:c16="http://schemas.microsoft.com/office/drawing/2014/chart" uri="{C3380CC4-5D6E-409C-BE32-E72D297353CC}">
              <c16:uniqueId val="{00000011-2AAC-4EDF-A9C9-2B5D74897803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tiesas'!$P$21:$V$21</c:f>
              <c:numCache>
                <c:formatCode>0.0</c:formatCode>
                <c:ptCount val="6"/>
                <c:pt idx="0">
                  <c:v>45.615384615384613</c:v>
                </c:pt>
                <c:pt idx="1">
                  <c:v>41</c:v>
                </c:pt>
                <c:pt idx="2">
                  <c:v>38.692307692307693</c:v>
                </c:pt>
                <c:pt idx="3">
                  <c:v>37.769230769230766</c:v>
                </c:pt>
                <c:pt idx="4">
                  <c:v>40.07692307692308</c:v>
                </c:pt>
                <c:pt idx="5">
                  <c:v>37.53846153846154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2AAC-4EDF-A9C9-2B5D74897803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tiesas'!$P$22:$V$22</c:f>
              <c:numCache>
                <c:formatCode>0.0</c:formatCode>
                <c:ptCount val="6"/>
                <c:pt idx="0">
                  <c:v>44</c:v>
                </c:pt>
                <c:pt idx="1">
                  <c:v>42.230769230769234</c:v>
                </c:pt>
                <c:pt idx="2">
                  <c:v>39.615384615384613</c:v>
                </c:pt>
                <c:pt idx="3">
                  <c:v>35.615384615384613</c:v>
                </c:pt>
                <c:pt idx="4">
                  <c:v>39.307692307692307</c:v>
                </c:pt>
                <c:pt idx="5">
                  <c:v>37.384615384615387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2AAC-4EDF-A9C9-2B5D74897803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tiesas'!$P$23:$V$23</c:f>
              <c:numCache>
                <c:formatCode>0.0</c:formatCode>
                <c:ptCount val="6"/>
                <c:pt idx="0">
                  <c:v>13</c:v>
                </c:pt>
                <c:pt idx="1">
                  <c:v>11.76923076923077</c:v>
                </c:pt>
                <c:pt idx="2">
                  <c:v>10.846153846153847</c:v>
                </c:pt>
                <c:pt idx="3">
                  <c:v>12.846153846153847</c:v>
                </c:pt>
                <c:pt idx="4">
                  <c:v>13.615384615384615</c:v>
                </c:pt>
                <c:pt idx="5">
                  <c:v>13.692307692307692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2AAC-4EDF-A9C9-2B5D74897803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tiesas'!$P$24:$V$24</c:f>
            </c:numRef>
          </c:val>
          <c:smooth val="0"/>
          <c:extLst>
            <c:ext xmlns:c16="http://schemas.microsoft.com/office/drawing/2014/chart" uri="{C3380CC4-5D6E-409C-BE32-E72D297353CC}">
              <c16:uniqueId val="{00000015-2AAC-4EDF-A9C9-2B5D74897803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tiesas'!$P$25:$V$25</c:f>
            </c:numRef>
          </c:val>
          <c:smooth val="0"/>
          <c:extLst>
            <c:ext xmlns:c16="http://schemas.microsoft.com/office/drawing/2014/chart" uri="{C3380CC4-5D6E-409C-BE32-E72D297353CC}">
              <c16:uniqueId val="{00000016-2AAC-4EDF-A9C9-2B5D74897803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tiesas'!$P$26:$V$26</c:f>
            </c:numRef>
          </c:val>
          <c:smooth val="0"/>
          <c:extLst>
            <c:ext xmlns:c16="http://schemas.microsoft.com/office/drawing/2014/chart" uri="{C3380CC4-5D6E-409C-BE32-E72D297353CC}">
              <c16:uniqueId val="{00000017-2AAC-4EDF-A9C9-2B5D74897803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tiesas'!$P$27:$V$27</c:f>
            </c:numRef>
          </c:val>
          <c:smooth val="0"/>
          <c:extLst>
            <c:ext xmlns:c16="http://schemas.microsoft.com/office/drawing/2014/chart" uri="{C3380CC4-5D6E-409C-BE32-E72D297353CC}">
              <c16:uniqueId val="{00000018-2AAC-4EDF-A9C9-2B5D74897803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tiesas'!$P$28:$V$28</c:f>
            </c:numRef>
          </c:val>
          <c:smooth val="0"/>
          <c:extLst>
            <c:ext xmlns:c16="http://schemas.microsoft.com/office/drawing/2014/chart" uri="{C3380CC4-5D6E-409C-BE32-E72D297353CC}">
              <c16:uniqueId val="{00000019-2AAC-4EDF-A9C9-2B5D74897803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tiesas'!$P$29:$V$29</c:f>
            </c:numRef>
          </c:val>
          <c:smooth val="0"/>
          <c:extLst>
            <c:ext xmlns:c16="http://schemas.microsoft.com/office/drawing/2014/chart" uri="{C3380CC4-5D6E-409C-BE32-E72D297353CC}">
              <c16:uniqueId val="{0000001A-2AAC-4EDF-A9C9-2B5D74897803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tiesas'!$P$30:$V$30</c:f>
            </c:numRef>
          </c:val>
          <c:smooth val="0"/>
          <c:extLst>
            <c:ext xmlns:c16="http://schemas.microsoft.com/office/drawing/2014/chart" uri="{C3380CC4-5D6E-409C-BE32-E72D297353CC}">
              <c16:uniqueId val="{0000001B-2AAC-4EDF-A9C9-2B5D74897803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tiesas'!$P$31:$V$31</c:f>
            </c:numRef>
          </c:val>
          <c:smooth val="0"/>
          <c:extLst>
            <c:ext xmlns:c16="http://schemas.microsoft.com/office/drawing/2014/chart" uri="{C3380CC4-5D6E-409C-BE32-E72D297353CC}">
              <c16:uniqueId val="{0000001C-2AAC-4EDF-A9C9-2B5D74897803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tiesas'!$P$32:$V$32</c:f>
            </c:numRef>
          </c:val>
          <c:smooth val="0"/>
          <c:extLst>
            <c:ext xmlns:c16="http://schemas.microsoft.com/office/drawing/2014/chart" uri="{C3380CC4-5D6E-409C-BE32-E72D297353CC}">
              <c16:uniqueId val="{0000001D-2AAC-4EDF-A9C9-2B5D74897803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tiesas'!$P$33:$V$33</c:f>
            </c:numRef>
          </c:val>
          <c:smooth val="0"/>
          <c:extLst>
            <c:ext xmlns:c16="http://schemas.microsoft.com/office/drawing/2014/chart" uri="{C3380CC4-5D6E-409C-BE32-E72D297353CC}">
              <c16:uniqueId val="{0000001E-2AAC-4EDF-A9C9-2B5D74897803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tiesas'!$P$34:$V$34</c:f>
            </c:numRef>
          </c:val>
          <c:smooth val="0"/>
          <c:extLst>
            <c:ext xmlns:c16="http://schemas.microsoft.com/office/drawing/2014/chart" uri="{C3380CC4-5D6E-409C-BE32-E72D297353CC}">
              <c16:uniqueId val="{0000001F-2AAC-4EDF-A9C9-2B5D74897803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tiesas'!$P$35:$V$35</c:f>
            </c:numRef>
          </c:val>
          <c:smooth val="0"/>
          <c:extLst>
            <c:ext xmlns:c16="http://schemas.microsoft.com/office/drawing/2014/chart" uri="{C3380CC4-5D6E-409C-BE32-E72D297353CC}">
              <c16:uniqueId val="{00000020-2AAC-4EDF-A9C9-2B5D74897803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tiesas'!$P$36:$V$36</c:f>
            </c:numRef>
          </c:val>
          <c:smooth val="0"/>
          <c:extLst>
            <c:ext xmlns:c16="http://schemas.microsoft.com/office/drawing/2014/chart" uri="{C3380CC4-5D6E-409C-BE32-E72D297353CC}">
              <c16:uniqueId val="{00000021-2AAC-4EDF-A9C9-2B5D74897803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tiesas'!$P$37:$V$37</c:f>
            </c:numRef>
          </c:val>
          <c:smooth val="0"/>
          <c:extLst>
            <c:ext xmlns:c16="http://schemas.microsoft.com/office/drawing/2014/chart" uri="{C3380CC4-5D6E-409C-BE32-E72D297353CC}">
              <c16:uniqueId val="{00000022-2AAC-4EDF-A9C9-2B5D74897803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tiesas'!$P$38:$V$38</c:f>
            </c:numRef>
          </c:val>
          <c:smooth val="0"/>
          <c:extLst>
            <c:ext xmlns:c16="http://schemas.microsoft.com/office/drawing/2014/chart" uri="{C3380CC4-5D6E-409C-BE32-E72D297353CC}">
              <c16:uniqueId val="{00000023-2AAC-4EDF-A9C9-2B5D74897803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tiesas'!$P$39:$V$39</c:f>
            </c:numRef>
          </c:val>
          <c:smooth val="0"/>
          <c:extLst>
            <c:ext xmlns:c16="http://schemas.microsoft.com/office/drawing/2014/chart" uri="{C3380CC4-5D6E-409C-BE32-E72D297353CC}">
              <c16:uniqueId val="{00000024-2AAC-4EDF-A9C9-2B5D74897803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tiesas'!$P$40:$V$40</c:f>
            </c:numRef>
          </c:val>
          <c:smooth val="0"/>
          <c:extLst>
            <c:ext xmlns:c16="http://schemas.microsoft.com/office/drawing/2014/chart" uri="{C3380CC4-5D6E-409C-BE32-E72D297353CC}">
              <c16:uniqueId val="{00000025-2AAC-4EDF-A9C9-2B5D74897803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tiesas'!$P$41:$V$41</c:f>
            </c:numRef>
          </c:val>
          <c:smooth val="0"/>
          <c:extLst>
            <c:ext xmlns:c16="http://schemas.microsoft.com/office/drawing/2014/chart" uri="{C3380CC4-5D6E-409C-BE32-E72D297353CC}">
              <c16:uniqueId val="{00000026-2AAC-4EDF-A9C9-2B5D74897803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tiesas'!$P$42:$V$42</c:f>
            </c:numRef>
          </c:val>
          <c:smooth val="0"/>
          <c:extLst>
            <c:ext xmlns:c16="http://schemas.microsoft.com/office/drawing/2014/chart" uri="{C3380CC4-5D6E-409C-BE32-E72D297353CC}">
              <c16:uniqueId val="{00000027-2AAC-4EDF-A9C9-2B5D74897803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tiesas'!$P$43:$V$43</c:f>
            </c:numRef>
          </c:val>
          <c:smooth val="0"/>
          <c:extLst>
            <c:ext xmlns:c16="http://schemas.microsoft.com/office/drawing/2014/chart" uri="{C3380CC4-5D6E-409C-BE32-E72D297353CC}">
              <c16:uniqueId val="{00000028-2AAC-4EDF-A9C9-2B5D74897803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tiesas'!$P$44:$V$44</c:f>
            </c:numRef>
          </c:val>
          <c:smooth val="0"/>
          <c:extLst>
            <c:ext xmlns:c16="http://schemas.microsoft.com/office/drawing/2014/chart" uri="{C3380CC4-5D6E-409C-BE32-E72D297353CC}">
              <c16:uniqueId val="{00000029-2AAC-4EDF-A9C9-2B5D74897803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tiesas'!$P$45:$V$45</c:f>
            </c:numRef>
          </c:val>
          <c:smooth val="0"/>
          <c:extLst>
            <c:ext xmlns:c16="http://schemas.microsoft.com/office/drawing/2014/chart" uri="{C3380CC4-5D6E-409C-BE32-E72D297353CC}">
              <c16:uniqueId val="{0000002A-2AAC-4EDF-A9C9-2B5D74897803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tiesas'!$P$46:$V$46</c:f>
            </c:numRef>
          </c:val>
          <c:smooth val="0"/>
          <c:extLst>
            <c:ext xmlns:c16="http://schemas.microsoft.com/office/drawing/2014/chart" uri="{C3380CC4-5D6E-409C-BE32-E72D297353CC}">
              <c16:uniqueId val="{0000002B-2AAC-4EDF-A9C9-2B5D74897803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tiesas'!$P$47:$V$47</c:f>
            </c:numRef>
          </c:val>
          <c:smooth val="0"/>
          <c:extLst>
            <c:ext xmlns:c16="http://schemas.microsoft.com/office/drawing/2014/chart" uri="{C3380CC4-5D6E-409C-BE32-E72D297353CC}">
              <c16:uniqueId val="{0000002C-2AAC-4EDF-A9C9-2B5D74897803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tiesas'!$P$48:$V$48</c:f>
            </c:numRef>
          </c:val>
          <c:smooth val="0"/>
          <c:extLst>
            <c:ext xmlns:c16="http://schemas.microsoft.com/office/drawing/2014/chart" uri="{C3380CC4-5D6E-409C-BE32-E72D297353CC}">
              <c16:uniqueId val="{0000002D-2AAC-4EDF-A9C9-2B5D74897803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tiesas'!$P$49:$V$49</c:f>
            </c:numRef>
          </c:val>
          <c:smooth val="0"/>
          <c:extLst>
            <c:ext xmlns:c16="http://schemas.microsoft.com/office/drawing/2014/chart" uri="{C3380CC4-5D6E-409C-BE32-E72D297353CC}">
              <c16:uniqueId val="{0000002E-2AAC-4EDF-A9C9-2B5D74897803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tiesas'!$P$50:$V$50</c:f>
            </c:numRef>
          </c:val>
          <c:smooth val="0"/>
          <c:extLst>
            <c:ext xmlns:c16="http://schemas.microsoft.com/office/drawing/2014/chart" uri="{C3380CC4-5D6E-409C-BE32-E72D297353CC}">
              <c16:uniqueId val="{0000002F-2AAC-4EDF-A9C9-2B5D74897803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tiesas'!$P$51:$V$51</c:f>
            </c:numRef>
          </c:val>
          <c:smooth val="0"/>
          <c:extLst>
            <c:ext xmlns:c16="http://schemas.microsoft.com/office/drawing/2014/chart" uri="{C3380CC4-5D6E-409C-BE32-E72D297353CC}">
              <c16:uniqueId val="{00000030-2AAC-4EDF-A9C9-2B5D74897803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tiesas'!$P$52:$V$52</c:f>
            </c:numRef>
          </c:val>
          <c:smooth val="0"/>
          <c:extLst>
            <c:ext xmlns:c16="http://schemas.microsoft.com/office/drawing/2014/chart" uri="{C3380CC4-5D6E-409C-BE32-E72D297353CC}">
              <c16:uniqueId val="{00000031-2AAC-4EDF-A9C9-2B5D74897803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tiesas'!$P$53:$V$53</c:f>
            </c:numRef>
          </c:val>
          <c:smooth val="0"/>
          <c:extLst>
            <c:ext xmlns:c16="http://schemas.microsoft.com/office/drawing/2014/chart" uri="{C3380CC4-5D6E-409C-BE32-E72D297353CC}">
              <c16:uniqueId val="{00000032-2AAC-4EDF-A9C9-2B5D7489780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tiesas'!$E$3:$K$3</c:f>
            </c:numRef>
          </c:val>
          <c:smooth val="0"/>
          <c:extLst>
            <c:ext xmlns:c16="http://schemas.microsoft.com/office/drawing/2014/chart" uri="{C3380CC4-5D6E-409C-BE32-E72D297353CC}">
              <c16:uniqueId val="{00000000-D789-4C31-8AD6-7ECE07AFE6B2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tiesas'!$E$4:$K$4</c:f>
            </c:numRef>
          </c:val>
          <c:smooth val="0"/>
          <c:extLst>
            <c:ext xmlns:c16="http://schemas.microsoft.com/office/drawing/2014/chart" uri="{C3380CC4-5D6E-409C-BE32-E72D297353CC}">
              <c16:uniqueId val="{00000001-D789-4C31-8AD6-7ECE07AFE6B2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tiesas'!$E$5:$K$5</c:f>
            </c:numRef>
          </c:val>
          <c:smooth val="0"/>
          <c:extLst>
            <c:ext xmlns:c16="http://schemas.microsoft.com/office/drawing/2014/chart" uri="{C3380CC4-5D6E-409C-BE32-E72D297353CC}">
              <c16:uniqueId val="{00000002-D789-4C31-8AD6-7ECE07AFE6B2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tiesas'!$E$6:$K$6</c:f>
            </c:numRef>
          </c:val>
          <c:smooth val="0"/>
          <c:extLst>
            <c:ext xmlns:c16="http://schemas.microsoft.com/office/drawing/2014/chart" uri="{C3380CC4-5D6E-409C-BE32-E72D297353CC}">
              <c16:uniqueId val="{00000003-D789-4C31-8AD6-7ECE07AFE6B2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tiesas'!$E$7:$K$7</c:f>
            </c:numRef>
          </c:val>
          <c:smooth val="0"/>
          <c:extLst>
            <c:ext xmlns:c16="http://schemas.microsoft.com/office/drawing/2014/chart" uri="{C3380CC4-5D6E-409C-BE32-E72D297353CC}">
              <c16:uniqueId val="{00000004-D789-4C31-8AD6-7ECE07AFE6B2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tiesas'!$E$8:$K$8</c:f>
            </c:numRef>
          </c:val>
          <c:smooth val="0"/>
          <c:extLst>
            <c:ext xmlns:c16="http://schemas.microsoft.com/office/drawing/2014/chart" uri="{C3380CC4-5D6E-409C-BE32-E72D297353CC}">
              <c16:uniqueId val="{00000005-D789-4C31-8AD6-7ECE07AFE6B2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tiesas'!$E$9:$K$9</c:f>
            </c:numRef>
          </c:val>
          <c:smooth val="0"/>
          <c:extLst>
            <c:ext xmlns:c16="http://schemas.microsoft.com/office/drawing/2014/chart" uri="{C3380CC4-5D6E-409C-BE32-E72D297353CC}">
              <c16:uniqueId val="{00000006-D789-4C31-8AD6-7ECE07AFE6B2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tiesas'!$E$10:$K$10</c:f>
            </c:numRef>
          </c:val>
          <c:smooth val="0"/>
          <c:extLst>
            <c:ext xmlns:c16="http://schemas.microsoft.com/office/drawing/2014/chart" uri="{C3380CC4-5D6E-409C-BE32-E72D297353CC}">
              <c16:uniqueId val="{00000007-D789-4C31-8AD6-7ECE07AFE6B2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tiesas'!$E$11:$K$11</c:f>
            </c:numRef>
          </c:val>
          <c:smooth val="0"/>
          <c:extLst>
            <c:ext xmlns:c16="http://schemas.microsoft.com/office/drawing/2014/chart" uri="{C3380CC4-5D6E-409C-BE32-E72D297353CC}">
              <c16:uniqueId val="{00000008-D789-4C31-8AD6-7ECE07AFE6B2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tiesas'!$E$12:$K$12</c:f>
            </c:numRef>
          </c:val>
          <c:smooth val="0"/>
          <c:extLst>
            <c:ext xmlns:c16="http://schemas.microsoft.com/office/drawing/2014/chart" uri="{C3380CC4-5D6E-409C-BE32-E72D297353CC}">
              <c16:uniqueId val="{00000009-D789-4C31-8AD6-7ECE07AFE6B2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tiesas'!$E$13:$K$13</c:f>
            </c:numRef>
          </c:val>
          <c:smooth val="0"/>
          <c:extLst>
            <c:ext xmlns:c16="http://schemas.microsoft.com/office/drawing/2014/chart" uri="{C3380CC4-5D6E-409C-BE32-E72D297353CC}">
              <c16:uniqueId val="{0000000A-D789-4C31-8AD6-7ECE07AFE6B2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tiesas'!$E$14:$K$14</c:f>
            </c:numRef>
          </c:val>
          <c:smooth val="0"/>
          <c:extLst>
            <c:ext xmlns:c16="http://schemas.microsoft.com/office/drawing/2014/chart" uri="{C3380CC4-5D6E-409C-BE32-E72D297353CC}">
              <c16:uniqueId val="{0000000B-D789-4C31-8AD6-7ECE07AFE6B2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tiesas'!$E$15:$K$15</c:f>
            </c:numRef>
          </c:val>
          <c:smooth val="0"/>
          <c:extLst>
            <c:ext xmlns:c16="http://schemas.microsoft.com/office/drawing/2014/chart" uri="{C3380CC4-5D6E-409C-BE32-E72D297353CC}">
              <c16:uniqueId val="{0000000C-D789-4C31-8AD6-7ECE07AFE6B2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tiesas'!$E$16:$K$16</c:f>
            </c:numRef>
          </c:val>
          <c:smooth val="0"/>
          <c:extLst>
            <c:ext xmlns:c16="http://schemas.microsoft.com/office/drawing/2014/chart" uri="{C3380CC4-5D6E-409C-BE32-E72D297353CC}">
              <c16:uniqueId val="{0000000D-D789-4C31-8AD6-7ECE07AFE6B2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tiesas'!$E$17:$K$17</c:f>
            </c:numRef>
          </c:val>
          <c:smooth val="0"/>
          <c:extLst>
            <c:ext xmlns:c16="http://schemas.microsoft.com/office/drawing/2014/chart" uri="{C3380CC4-5D6E-409C-BE32-E72D297353CC}">
              <c16:uniqueId val="{0000000E-D789-4C31-8AD6-7ECE07AFE6B2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tiesas'!$E$18:$K$18</c:f>
            </c:numRef>
          </c:val>
          <c:smooth val="0"/>
          <c:extLst>
            <c:ext xmlns:c16="http://schemas.microsoft.com/office/drawing/2014/chart" uri="{C3380CC4-5D6E-409C-BE32-E72D297353CC}">
              <c16:uniqueId val="{0000000F-D789-4C31-8AD6-7ECE07AFE6B2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tiesas'!$E$19:$K$19</c:f>
            </c:numRef>
          </c:val>
          <c:smooth val="0"/>
          <c:extLst>
            <c:ext xmlns:c16="http://schemas.microsoft.com/office/drawing/2014/chart" uri="{C3380CC4-5D6E-409C-BE32-E72D297353CC}">
              <c16:uniqueId val="{00000010-D789-4C31-8AD6-7ECE07AFE6B2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tiesas'!$E$20:$K$20</c:f>
            </c:numRef>
          </c:val>
          <c:smooth val="0"/>
          <c:extLst>
            <c:ext xmlns:c16="http://schemas.microsoft.com/office/drawing/2014/chart" uri="{C3380CC4-5D6E-409C-BE32-E72D297353CC}">
              <c16:uniqueId val="{00000011-D789-4C31-8AD6-7ECE07AFE6B2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tiesas'!$E$21:$K$21</c:f>
            </c:numRef>
          </c:val>
          <c:smooth val="0"/>
          <c:extLst>
            <c:ext xmlns:c16="http://schemas.microsoft.com/office/drawing/2014/chart" uri="{C3380CC4-5D6E-409C-BE32-E72D297353CC}">
              <c16:uniqueId val="{00000012-D789-4C31-8AD6-7ECE07AFE6B2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tiesas'!$E$22:$K$22</c:f>
            </c:numRef>
          </c:val>
          <c:smooth val="0"/>
          <c:extLst>
            <c:ext xmlns:c16="http://schemas.microsoft.com/office/drawing/2014/chart" uri="{C3380CC4-5D6E-409C-BE32-E72D297353CC}">
              <c16:uniqueId val="{00000013-D789-4C31-8AD6-7ECE07AFE6B2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tiesas'!$E$23:$K$23</c:f>
            </c:numRef>
          </c:val>
          <c:smooth val="0"/>
          <c:extLst>
            <c:ext xmlns:c16="http://schemas.microsoft.com/office/drawing/2014/chart" uri="{C3380CC4-5D6E-409C-BE32-E72D297353CC}">
              <c16:uniqueId val="{00000014-D789-4C31-8AD6-7ECE07AFE6B2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tiesas'!$E$24:$K$24</c:f>
              <c:numCache>
                <c:formatCode>General</c:formatCode>
                <c:ptCount val="6"/>
                <c:pt idx="0" formatCode="0">
                  <c:v>506</c:v>
                </c:pt>
                <c:pt idx="1">
                  <c:v>487</c:v>
                </c:pt>
                <c:pt idx="2">
                  <c:v>447</c:v>
                </c:pt>
                <c:pt idx="3">
                  <c:v>401</c:v>
                </c:pt>
                <c:pt idx="4">
                  <c:v>453</c:v>
                </c:pt>
                <c:pt idx="5">
                  <c:v>382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D789-4C31-8AD6-7ECE07AFE6B2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tiesas'!$E$25:$K$25</c:f>
              <c:numCache>
                <c:formatCode>General</c:formatCode>
                <c:ptCount val="6"/>
                <c:pt idx="0">
                  <c:v>497</c:v>
                </c:pt>
                <c:pt idx="1">
                  <c:v>550</c:v>
                </c:pt>
                <c:pt idx="2">
                  <c:v>455</c:v>
                </c:pt>
                <c:pt idx="3">
                  <c:v>427</c:v>
                </c:pt>
                <c:pt idx="4">
                  <c:v>416</c:v>
                </c:pt>
                <c:pt idx="5">
                  <c:v>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D789-4C31-8AD6-7ECE07AFE6B2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tiesas'!$E$26:$K$26</c:f>
              <c:numCache>
                <c:formatCode>General</c:formatCode>
                <c:ptCount val="6"/>
                <c:pt idx="0">
                  <c:v>201</c:v>
                </c:pt>
                <c:pt idx="1">
                  <c:v>134</c:v>
                </c:pt>
                <c:pt idx="2">
                  <c:v>125</c:v>
                </c:pt>
                <c:pt idx="3">
                  <c:v>98</c:v>
                </c:pt>
                <c:pt idx="4">
                  <c:v>134</c:v>
                </c:pt>
                <c:pt idx="5">
                  <c:v>114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D789-4C31-8AD6-7ECE07AFE6B2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tiesas'!$E$27:$K$27</c:f>
            </c:numRef>
          </c:val>
          <c:smooth val="0"/>
          <c:extLst>
            <c:ext xmlns:c16="http://schemas.microsoft.com/office/drawing/2014/chart" uri="{C3380CC4-5D6E-409C-BE32-E72D297353CC}">
              <c16:uniqueId val="{00000018-D789-4C31-8AD6-7ECE07AFE6B2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tiesas'!$E$28:$K$28</c:f>
            </c:numRef>
          </c:val>
          <c:smooth val="0"/>
          <c:extLst>
            <c:ext xmlns:c16="http://schemas.microsoft.com/office/drawing/2014/chart" uri="{C3380CC4-5D6E-409C-BE32-E72D297353CC}">
              <c16:uniqueId val="{00000019-D789-4C31-8AD6-7ECE07AFE6B2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tiesas'!$E$29:$K$29</c:f>
            </c:numRef>
          </c:val>
          <c:smooth val="0"/>
          <c:extLst>
            <c:ext xmlns:c16="http://schemas.microsoft.com/office/drawing/2014/chart" uri="{C3380CC4-5D6E-409C-BE32-E72D297353CC}">
              <c16:uniqueId val="{0000001A-D789-4C31-8AD6-7ECE07AFE6B2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tiesas'!$E$30:$K$30</c:f>
            </c:numRef>
          </c:val>
          <c:smooth val="0"/>
          <c:extLst>
            <c:ext xmlns:c16="http://schemas.microsoft.com/office/drawing/2014/chart" uri="{C3380CC4-5D6E-409C-BE32-E72D297353CC}">
              <c16:uniqueId val="{0000001B-D789-4C31-8AD6-7ECE07AFE6B2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tiesas'!$E$31:$K$31</c:f>
            </c:numRef>
          </c:val>
          <c:smooth val="0"/>
          <c:extLst>
            <c:ext xmlns:c16="http://schemas.microsoft.com/office/drawing/2014/chart" uri="{C3380CC4-5D6E-409C-BE32-E72D297353CC}">
              <c16:uniqueId val="{0000001C-D789-4C31-8AD6-7ECE07AFE6B2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tiesas'!$E$32:$K$32</c:f>
            </c:numRef>
          </c:val>
          <c:smooth val="0"/>
          <c:extLst>
            <c:ext xmlns:c16="http://schemas.microsoft.com/office/drawing/2014/chart" uri="{C3380CC4-5D6E-409C-BE32-E72D297353CC}">
              <c16:uniqueId val="{0000001D-D789-4C31-8AD6-7ECE07AFE6B2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tiesas'!$E$33:$K$33</c:f>
            </c:numRef>
          </c:val>
          <c:smooth val="0"/>
          <c:extLst>
            <c:ext xmlns:c16="http://schemas.microsoft.com/office/drawing/2014/chart" uri="{C3380CC4-5D6E-409C-BE32-E72D297353CC}">
              <c16:uniqueId val="{0000001E-D789-4C31-8AD6-7ECE07AFE6B2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tiesas'!$E$34:$K$34</c:f>
            </c:numRef>
          </c:val>
          <c:smooth val="0"/>
          <c:extLst>
            <c:ext xmlns:c16="http://schemas.microsoft.com/office/drawing/2014/chart" uri="{C3380CC4-5D6E-409C-BE32-E72D297353CC}">
              <c16:uniqueId val="{0000001F-D789-4C31-8AD6-7ECE07AFE6B2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tiesas'!$E$35:$K$35</c:f>
            </c:numRef>
          </c:val>
          <c:smooth val="0"/>
          <c:extLst>
            <c:ext xmlns:c16="http://schemas.microsoft.com/office/drawing/2014/chart" uri="{C3380CC4-5D6E-409C-BE32-E72D297353CC}">
              <c16:uniqueId val="{00000020-D789-4C31-8AD6-7ECE07AFE6B2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tiesas'!$E$36:$K$36</c:f>
            </c:numRef>
          </c:val>
          <c:smooth val="0"/>
          <c:extLst>
            <c:ext xmlns:c16="http://schemas.microsoft.com/office/drawing/2014/chart" uri="{C3380CC4-5D6E-409C-BE32-E72D297353CC}">
              <c16:uniqueId val="{00000021-D789-4C31-8AD6-7ECE07AFE6B2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tiesas'!$E$37:$K$37</c:f>
            </c:numRef>
          </c:val>
          <c:smooth val="0"/>
          <c:extLst>
            <c:ext xmlns:c16="http://schemas.microsoft.com/office/drawing/2014/chart" uri="{C3380CC4-5D6E-409C-BE32-E72D297353CC}">
              <c16:uniqueId val="{00000022-D789-4C31-8AD6-7ECE07AFE6B2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tiesas'!$E$38:$K$38</c:f>
            </c:numRef>
          </c:val>
          <c:smooth val="0"/>
          <c:extLst>
            <c:ext xmlns:c16="http://schemas.microsoft.com/office/drawing/2014/chart" uri="{C3380CC4-5D6E-409C-BE32-E72D297353CC}">
              <c16:uniqueId val="{00000023-D789-4C31-8AD6-7ECE07AFE6B2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tiesas'!$E$39:$K$39</c:f>
            </c:numRef>
          </c:val>
          <c:smooth val="0"/>
          <c:extLst>
            <c:ext xmlns:c16="http://schemas.microsoft.com/office/drawing/2014/chart" uri="{C3380CC4-5D6E-409C-BE32-E72D297353CC}">
              <c16:uniqueId val="{00000024-D789-4C31-8AD6-7ECE07AFE6B2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tiesas'!$E$40:$K$40</c:f>
            </c:numRef>
          </c:val>
          <c:smooth val="0"/>
          <c:extLst>
            <c:ext xmlns:c16="http://schemas.microsoft.com/office/drawing/2014/chart" uri="{C3380CC4-5D6E-409C-BE32-E72D297353CC}">
              <c16:uniqueId val="{00000025-D789-4C31-8AD6-7ECE07AFE6B2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tiesas'!$E$41:$K$41</c:f>
            </c:numRef>
          </c:val>
          <c:smooth val="0"/>
          <c:extLst>
            <c:ext xmlns:c16="http://schemas.microsoft.com/office/drawing/2014/chart" uri="{C3380CC4-5D6E-409C-BE32-E72D297353CC}">
              <c16:uniqueId val="{00000026-D789-4C31-8AD6-7ECE07AFE6B2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tiesas'!$E$42:$K$42</c:f>
            </c:numRef>
          </c:val>
          <c:smooth val="0"/>
          <c:extLst>
            <c:ext xmlns:c16="http://schemas.microsoft.com/office/drawing/2014/chart" uri="{C3380CC4-5D6E-409C-BE32-E72D297353CC}">
              <c16:uniqueId val="{00000027-D789-4C31-8AD6-7ECE07AFE6B2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tiesas'!$E$43:$K$43</c:f>
            </c:numRef>
          </c:val>
          <c:smooth val="0"/>
          <c:extLst>
            <c:ext xmlns:c16="http://schemas.microsoft.com/office/drawing/2014/chart" uri="{C3380CC4-5D6E-409C-BE32-E72D297353CC}">
              <c16:uniqueId val="{00000028-D789-4C31-8AD6-7ECE07AFE6B2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tiesas'!$E$44:$K$44</c:f>
            </c:numRef>
          </c:val>
          <c:smooth val="0"/>
          <c:extLst>
            <c:ext xmlns:c16="http://schemas.microsoft.com/office/drawing/2014/chart" uri="{C3380CC4-5D6E-409C-BE32-E72D297353CC}">
              <c16:uniqueId val="{00000029-D789-4C31-8AD6-7ECE07AFE6B2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tiesas'!$E$45:$K$45</c:f>
            </c:numRef>
          </c:val>
          <c:smooth val="0"/>
          <c:extLst>
            <c:ext xmlns:c16="http://schemas.microsoft.com/office/drawing/2014/chart" uri="{C3380CC4-5D6E-409C-BE32-E72D297353CC}">
              <c16:uniqueId val="{0000002A-D789-4C31-8AD6-7ECE07AFE6B2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tiesas'!$E$46:$K$46</c:f>
            </c:numRef>
          </c:val>
          <c:smooth val="0"/>
          <c:extLst>
            <c:ext xmlns:c16="http://schemas.microsoft.com/office/drawing/2014/chart" uri="{C3380CC4-5D6E-409C-BE32-E72D297353CC}">
              <c16:uniqueId val="{0000002B-D789-4C31-8AD6-7ECE07AFE6B2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tiesas'!$E$47:$K$47</c:f>
            </c:numRef>
          </c:val>
          <c:smooth val="0"/>
          <c:extLst>
            <c:ext xmlns:c16="http://schemas.microsoft.com/office/drawing/2014/chart" uri="{C3380CC4-5D6E-409C-BE32-E72D297353CC}">
              <c16:uniqueId val="{0000002C-D789-4C31-8AD6-7ECE07AFE6B2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tiesas'!$E$48:$K$48</c:f>
            </c:numRef>
          </c:val>
          <c:smooth val="0"/>
          <c:extLst>
            <c:ext xmlns:c16="http://schemas.microsoft.com/office/drawing/2014/chart" uri="{C3380CC4-5D6E-409C-BE32-E72D297353CC}">
              <c16:uniqueId val="{0000002D-D789-4C31-8AD6-7ECE07AFE6B2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tiesas'!$E$49:$K$49</c:f>
            </c:numRef>
          </c:val>
          <c:smooth val="0"/>
          <c:extLst>
            <c:ext xmlns:c16="http://schemas.microsoft.com/office/drawing/2014/chart" uri="{C3380CC4-5D6E-409C-BE32-E72D297353CC}">
              <c16:uniqueId val="{0000002E-D789-4C31-8AD6-7ECE07AFE6B2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tiesas'!$E$50:$K$50</c:f>
            </c:numRef>
          </c:val>
          <c:smooth val="0"/>
          <c:extLst>
            <c:ext xmlns:c16="http://schemas.microsoft.com/office/drawing/2014/chart" uri="{C3380CC4-5D6E-409C-BE32-E72D297353CC}">
              <c16:uniqueId val="{0000002F-D789-4C31-8AD6-7ECE07AFE6B2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tiesas'!$E$51:$K$51</c:f>
            </c:numRef>
          </c:val>
          <c:smooth val="0"/>
          <c:extLst>
            <c:ext xmlns:c16="http://schemas.microsoft.com/office/drawing/2014/chart" uri="{C3380CC4-5D6E-409C-BE32-E72D297353CC}">
              <c16:uniqueId val="{00000030-D789-4C31-8AD6-7ECE07AFE6B2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tiesas'!$E$52:$K$52</c:f>
            </c:numRef>
          </c:val>
          <c:smooth val="0"/>
          <c:extLst>
            <c:ext xmlns:c16="http://schemas.microsoft.com/office/drawing/2014/chart" uri="{C3380CC4-5D6E-409C-BE32-E72D297353CC}">
              <c16:uniqueId val="{00000031-D789-4C31-8AD6-7ECE07AFE6B2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tiesas'!$E$53:$K$53</c:f>
            </c:numRef>
          </c:val>
          <c:smooth val="0"/>
          <c:extLst>
            <c:ext xmlns:c16="http://schemas.microsoft.com/office/drawing/2014/chart" uri="{C3380CC4-5D6E-409C-BE32-E72D297353CC}">
              <c16:uniqueId val="{00000032-D789-4C31-8AD6-7ECE07AFE6B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tiesas'!$P$3:$V$3</c:f>
            </c:numRef>
          </c:val>
          <c:smooth val="0"/>
          <c:extLst>
            <c:ext xmlns:c16="http://schemas.microsoft.com/office/drawing/2014/chart" uri="{C3380CC4-5D6E-409C-BE32-E72D297353CC}">
              <c16:uniqueId val="{00000000-322F-414B-B155-94772126CDA8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tiesas'!$P$4:$V$4</c:f>
            </c:numRef>
          </c:val>
          <c:smooth val="0"/>
          <c:extLst>
            <c:ext xmlns:c16="http://schemas.microsoft.com/office/drawing/2014/chart" uri="{C3380CC4-5D6E-409C-BE32-E72D297353CC}">
              <c16:uniqueId val="{00000001-322F-414B-B155-94772126CDA8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tiesas'!$P$5:$V$5</c:f>
            </c:numRef>
          </c:val>
          <c:smooth val="0"/>
          <c:extLst>
            <c:ext xmlns:c16="http://schemas.microsoft.com/office/drawing/2014/chart" uri="{C3380CC4-5D6E-409C-BE32-E72D297353CC}">
              <c16:uniqueId val="{00000002-322F-414B-B155-94772126CDA8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tiesas'!$P$6:$V$6</c:f>
            </c:numRef>
          </c:val>
          <c:smooth val="0"/>
          <c:extLst>
            <c:ext xmlns:c16="http://schemas.microsoft.com/office/drawing/2014/chart" uri="{C3380CC4-5D6E-409C-BE32-E72D297353CC}">
              <c16:uniqueId val="{00000003-322F-414B-B155-94772126CDA8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tiesas'!$P$7:$V$7</c:f>
            </c:numRef>
          </c:val>
          <c:smooth val="0"/>
          <c:extLst>
            <c:ext xmlns:c16="http://schemas.microsoft.com/office/drawing/2014/chart" uri="{C3380CC4-5D6E-409C-BE32-E72D297353CC}">
              <c16:uniqueId val="{00000004-322F-414B-B155-94772126CDA8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tiesas'!$P$8:$V$8</c:f>
            </c:numRef>
          </c:val>
          <c:smooth val="0"/>
          <c:extLst>
            <c:ext xmlns:c16="http://schemas.microsoft.com/office/drawing/2014/chart" uri="{C3380CC4-5D6E-409C-BE32-E72D297353CC}">
              <c16:uniqueId val="{00000005-322F-414B-B155-94772126CDA8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tiesas'!$P$9:$V$9</c:f>
            </c:numRef>
          </c:val>
          <c:smooth val="0"/>
          <c:extLst>
            <c:ext xmlns:c16="http://schemas.microsoft.com/office/drawing/2014/chart" uri="{C3380CC4-5D6E-409C-BE32-E72D297353CC}">
              <c16:uniqueId val="{00000006-322F-414B-B155-94772126CDA8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tiesas'!$P$10:$V$10</c:f>
            </c:numRef>
          </c:val>
          <c:smooth val="0"/>
          <c:extLst>
            <c:ext xmlns:c16="http://schemas.microsoft.com/office/drawing/2014/chart" uri="{C3380CC4-5D6E-409C-BE32-E72D297353CC}">
              <c16:uniqueId val="{00000007-322F-414B-B155-94772126CDA8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tiesas'!$P$11:$V$11</c:f>
            </c:numRef>
          </c:val>
          <c:smooth val="0"/>
          <c:extLst>
            <c:ext xmlns:c16="http://schemas.microsoft.com/office/drawing/2014/chart" uri="{C3380CC4-5D6E-409C-BE32-E72D297353CC}">
              <c16:uniqueId val="{00000008-322F-414B-B155-94772126CDA8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tiesas'!$P$12:$V$12</c:f>
            </c:numRef>
          </c:val>
          <c:smooth val="0"/>
          <c:extLst>
            <c:ext xmlns:c16="http://schemas.microsoft.com/office/drawing/2014/chart" uri="{C3380CC4-5D6E-409C-BE32-E72D297353CC}">
              <c16:uniqueId val="{00000009-322F-414B-B155-94772126CDA8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tiesas'!$P$13:$V$13</c:f>
            </c:numRef>
          </c:val>
          <c:smooth val="0"/>
          <c:extLst>
            <c:ext xmlns:c16="http://schemas.microsoft.com/office/drawing/2014/chart" uri="{C3380CC4-5D6E-409C-BE32-E72D297353CC}">
              <c16:uniqueId val="{0000000A-322F-414B-B155-94772126CDA8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tiesas'!$P$14:$V$14</c:f>
            </c:numRef>
          </c:val>
          <c:smooth val="0"/>
          <c:extLst>
            <c:ext xmlns:c16="http://schemas.microsoft.com/office/drawing/2014/chart" uri="{C3380CC4-5D6E-409C-BE32-E72D297353CC}">
              <c16:uniqueId val="{0000000B-322F-414B-B155-94772126CDA8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tiesas'!$P$15:$V$15</c:f>
            </c:numRef>
          </c:val>
          <c:smooth val="0"/>
          <c:extLst>
            <c:ext xmlns:c16="http://schemas.microsoft.com/office/drawing/2014/chart" uri="{C3380CC4-5D6E-409C-BE32-E72D297353CC}">
              <c16:uniqueId val="{0000000C-322F-414B-B155-94772126CDA8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tiesas'!$P$16:$V$16</c:f>
            </c:numRef>
          </c:val>
          <c:smooth val="0"/>
          <c:extLst>
            <c:ext xmlns:c16="http://schemas.microsoft.com/office/drawing/2014/chart" uri="{C3380CC4-5D6E-409C-BE32-E72D297353CC}">
              <c16:uniqueId val="{0000000D-322F-414B-B155-94772126CDA8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tiesas'!$P$17:$V$17</c:f>
            </c:numRef>
          </c:val>
          <c:smooth val="0"/>
          <c:extLst>
            <c:ext xmlns:c16="http://schemas.microsoft.com/office/drawing/2014/chart" uri="{C3380CC4-5D6E-409C-BE32-E72D297353CC}">
              <c16:uniqueId val="{0000000E-322F-414B-B155-94772126CDA8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tiesas'!$P$18:$V$18</c:f>
            </c:numRef>
          </c:val>
          <c:smooth val="0"/>
          <c:extLst>
            <c:ext xmlns:c16="http://schemas.microsoft.com/office/drawing/2014/chart" uri="{C3380CC4-5D6E-409C-BE32-E72D297353CC}">
              <c16:uniqueId val="{0000000F-322F-414B-B155-94772126CDA8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tiesas'!$P$19:$V$19</c:f>
            </c:numRef>
          </c:val>
          <c:smooth val="0"/>
          <c:extLst>
            <c:ext xmlns:c16="http://schemas.microsoft.com/office/drawing/2014/chart" uri="{C3380CC4-5D6E-409C-BE32-E72D297353CC}">
              <c16:uniqueId val="{00000010-322F-414B-B155-94772126CDA8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tiesas'!$P$20:$V$20</c:f>
            </c:numRef>
          </c:val>
          <c:smooth val="0"/>
          <c:extLst>
            <c:ext xmlns:c16="http://schemas.microsoft.com/office/drawing/2014/chart" uri="{C3380CC4-5D6E-409C-BE32-E72D297353CC}">
              <c16:uniqueId val="{00000011-322F-414B-B155-94772126CDA8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tiesas'!$P$21:$V$21</c:f>
            </c:numRef>
          </c:val>
          <c:smooth val="0"/>
          <c:extLst>
            <c:ext xmlns:c16="http://schemas.microsoft.com/office/drawing/2014/chart" uri="{C3380CC4-5D6E-409C-BE32-E72D297353CC}">
              <c16:uniqueId val="{00000012-322F-414B-B155-94772126CDA8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tiesas'!$P$22:$V$22</c:f>
            </c:numRef>
          </c:val>
          <c:smooth val="0"/>
          <c:extLst>
            <c:ext xmlns:c16="http://schemas.microsoft.com/office/drawing/2014/chart" uri="{C3380CC4-5D6E-409C-BE32-E72D297353CC}">
              <c16:uniqueId val="{00000013-322F-414B-B155-94772126CDA8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tiesas'!$P$23:$V$23</c:f>
            </c:numRef>
          </c:val>
          <c:smooth val="0"/>
          <c:extLst>
            <c:ext xmlns:c16="http://schemas.microsoft.com/office/drawing/2014/chart" uri="{C3380CC4-5D6E-409C-BE32-E72D297353CC}">
              <c16:uniqueId val="{00000014-322F-414B-B155-94772126CDA8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tiesas'!$P$24:$V$24</c:f>
              <c:numCache>
                <c:formatCode>0.0</c:formatCode>
                <c:ptCount val="6"/>
                <c:pt idx="0">
                  <c:v>38.92307692307692</c:v>
                </c:pt>
                <c:pt idx="1">
                  <c:v>37.46153846153846</c:v>
                </c:pt>
                <c:pt idx="2">
                  <c:v>34.384615384615387</c:v>
                </c:pt>
                <c:pt idx="3">
                  <c:v>33.416666666666664</c:v>
                </c:pt>
                <c:pt idx="4">
                  <c:v>37.75</c:v>
                </c:pt>
                <c:pt idx="5">
                  <c:v>31.833333333333332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322F-414B-B155-94772126CDA8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tiesas'!$P$25:$V$25</c:f>
              <c:numCache>
                <c:formatCode>0.0</c:formatCode>
                <c:ptCount val="6"/>
                <c:pt idx="0">
                  <c:v>38.230769230769234</c:v>
                </c:pt>
                <c:pt idx="1">
                  <c:v>42.307692307692307</c:v>
                </c:pt>
                <c:pt idx="2">
                  <c:v>35</c:v>
                </c:pt>
                <c:pt idx="3">
                  <c:v>35.583333333333336</c:v>
                </c:pt>
                <c:pt idx="4">
                  <c:v>34.666666666666664</c:v>
                </c:pt>
                <c:pt idx="5">
                  <c:v>33.416666666666664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322F-414B-B155-94772126CDA8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tiesas'!$P$26:$V$26</c:f>
              <c:numCache>
                <c:formatCode>0.0</c:formatCode>
                <c:ptCount val="6"/>
                <c:pt idx="0">
                  <c:v>15.461538461538462</c:v>
                </c:pt>
                <c:pt idx="1">
                  <c:v>10.307692307692308</c:v>
                </c:pt>
                <c:pt idx="2">
                  <c:v>9.615384615384615</c:v>
                </c:pt>
                <c:pt idx="3">
                  <c:v>8.1666666666666661</c:v>
                </c:pt>
                <c:pt idx="4">
                  <c:v>11.166666666666666</c:v>
                </c:pt>
                <c:pt idx="5">
                  <c:v>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322F-414B-B155-94772126CDA8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tiesas'!$P$27:$V$27</c:f>
            </c:numRef>
          </c:val>
          <c:smooth val="0"/>
          <c:extLst>
            <c:ext xmlns:c16="http://schemas.microsoft.com/office/drawing/2014/chart" uri="{C3380CC4-5D6E-409C-BE32-E72D297353CC}">
              <c16:uniqueId val="{00000018-322F-414B-B155-94772126CDA8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tiesas'!$P$28:$V$28</c:f>
            </c:numRef>
          </c:val>
          <c:smooth val="0"/>
          <c:extLst>
            <c:ext xmlns:c16="http://schemas.microsoft.com/office/drawing/2014/chart" uri="{C3380CC4-5D6E-409C-BE32-E72D297353CC}">
              <c16:uniqueId val="{00000019-322F-414B-B155-94772126CDA8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tiesas'!$P$29:$V$29</c:f>
            </c:numRef>
          </c:val>
          <c:smooth val="0"/>
          <c:extLst>
            <c:ext xmlns:c16="http://schemas.microsoft.com/office/drawing/2014/chart" uri="{C3380CC4-5D6E-409C-BE32-E72D297353CC}">
              <c16:uniqueId val="{0000001A-322F-414B-B155-94772126CDA8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tiesas'!$P$30:$V$30</c:f>
            </c:numRef>
          </c:val>
          <c:smooth val="0"/>
          <c:extLst>
            <c:ext xmlns:c16="http://schemas.microsoft.com/office/drawing/2014/chart" uri="{C3380CC4-5D6E-409C-BE32-E72D297353CC}">
              <c16:uniqueId val="{0000001B-322F-414B-B155-94772126CDA8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tiesas'!$P$31:$V$31</c:f>
            </c:numRef>
          </c:val>
          <c:smooth val="0"/>
          <c:extLst>
            <c:ext xmlns:c16="http://schemas.microsoft.com/office/drawing/2014/chart" uri="{C3380CC4-5D6E-409C-BE32-E72D297353CC}">
              <c16:uniqueId val="{0000001C-322F-414B-B155-94772126CDA8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tiesas'!$P$32:$V$32</c:f>
            </c:numRef>
          </c:val>
          <c:smooth val="0"/>
          <c:extLst>
            <c:ext xmlns:c16="http://schemas.microsoft.com/office/drawing/2014/chart" uri="{C3380CC4-5D6E-409C-BE32-E72D297353CC}">
              <c16:uniqueId val="{0000001D-322F-414B-B155-94772126CDA8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tiesas'!$P$33:$V$33</c:f>
            </c:numRef>
          </c:val>
          <c:smooth val="0"/>
          <c:extLst>
            <c:ext xmlns:c16="http://schemas.microsoft.com/office/drawing/2014/chart" uri="{C3380CC4-5D6E-409C-BE32-E72D297353CC}">
              <c16:uniqueId val="{0000001E-322F-414B-B155-94772126CDA8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tiesas'!$P$34:$V$34</c:f>
            </c:numRef>
          </c:val>
          <c:smooth val="0"/>
          <c:extLst>
            <c:ext xmlns:c16="http://schemas.microsoft.com/office/drawing/2014/chart" uri="{C3380CC4-5D6E-409C-BE32-E72D297353CC}">
              <c16:uniqueId val="{0000001F-322F-414B-B155-94772126CDA8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tiesas'!$P$35:$V$35</c:f>
            </c:numRef>
          </c:val>
          <c:smooth val="0"/>
          <c:extLst>
            <c:ext xmlns:c16="http://schemas.microsoft.com/office/drawing/2014/chart" uri="{C3380CC4-5D6E-409C-BE32-E72D297353CC}">
              <c16:uniqueId val="{00000020-322F-414B-B155-94772126CDA8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tiesas'!$P$36:$V$36</c:f>
            </c:numRef>
          </c:val>
          <c:smooth val="0"/>
          <c:extLst>
            <c:ext xmlns:c16="http://schemas.microsoft.com/office/drawing/2014/chart" uri="{C3380CC4-5D6E-409C-BE32-E72D297353CC}">
              <c16:uniqueId val="{00000021-322F-414B-B155-94772126CDA8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tiesas'!$P$37:$V$37</c:f>
            </c:numRef>
          </c:val>
          <c:smooth val="0"/>
          <c:extLst>
            <c:ext xmlns:c16="http://schemas.microsoft.com/office/drawing/2014/chart" uri="{C3380CC4-5D6E-409C-BE32-E72D297353CC}">
              <c16:uniqueId val="{00000022-322F-414B-B155-94772126CDA8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tiesas'!$P$38:$V$38</c:f>
            </c:numRef>
          </c:val>
          <c:smooth val="0"/>
          <c:extLst>
            <c:ext xmlns:c16="http://schemas.microsoft.com/office/drawing/2014/chart" uri="{C3380CC4-5D6E-409C-BE32-E72D297353CC}">
              <c16:uniqueId val="{00000023-322F-414B-B155-94772126CDA8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tiesas'!$P$39:$V$39</c:f>
            </c:numRef>
          </c:val>
          <c:smooth val="0"/>
          <c:extLst>
            <c:ext xmlns:c16="http://schemas.microsoft.com/office/drawing/2014/chart" uri="{C3380CC4-5D6E-409C-BE32-E72D297353CC}">
              <c16:uniqueId val="{00000024-322F-414B-B155-94772126CDA8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tiesas'!$P$40:$V$40</c:f>
            </c:numRef>
          </c:val>
          <c:smooth val="0"/>
          <c:extLst>
            <c:ext xmlns:c16="http://schemas.microsoft.com/office/drawing/2014/chart" uri="{C3380CC4-5D6E-409C-BE32-E72D297353CC}">
              <c16:uniqueId val="{00000025-322F-414B-B155-94772126CDA8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tiesas'!$P$41:$V$41</c:f>
            </c:numRef>
          </c:val>
          <c:smooth val="0"/>
          <c:extLst>
            <c:ext xmlns:c16="http://schemas.microsoft.com/office/drawing/2014/chart" uri="{C3380CC4-5D6E-409C-BE32-E72D297353CC}">
              <c16:uniqueId val="{00000026-322F-414B-B155-94772126CDA8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tiesas'!$P$42:$V$42</c:f>
            </c:numRef>
          </c:val>
          <c:smooth val="0"/>
          <c:extLst>
            <c:ext xmlns:c16="http://schemas.microsoft.com/office/drawing/2014/chart" uri="{C3380CC4-5D6E-409C-BE32-E72D297353CC}">
              <c16:uniqueId val="{00000027-322F-414B-B155-94772126CDA8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tiesas'!$P$43:$V$43</c:f>
            </c:numRef>
          </c:val>
          <c:smooth val="0"/>
          <c:extLst>
            <c:ext xmlns:c16="http://schemas.microsoft.com/office/drawing/2014/chart" uri="{C3380CC4-5D6E-409C-BE32-E72D297353CC}">
              <c16:uniqueId val="{00000028-322F-414B-B155-94772126CDA8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tiesas'!$P$44:$V$44</c:f>
            </c:numRef>
          </c:val>
          <c:smooth val="0"/>
          <c:extLst>
            <c:ext xmlns:c16="http://schemas.microsoft.com/office/drawing/2014/chart" uri="{C3380CC4-5D6E-409C-BE32-E72D297353CC}">
              <c16:uniqueId val="{00000029-322F-414B-B155-94772126CDA8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tiesas'!$P$45:$V$45</c:f>
            </c:numRef>
          </c:val>
          <c:smooth val="0"/>
          <c:extLst>
            <c:ext xmlns:c16="http://schemas.microsoft.com/office/drawing/2014/chart" uri="{C3380CC4-5D6E-409C-BE32-E72D297353CC}">
              <c16:uniqueId val="{0000002A-322F-414B-B155-94772126CDA8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tiesas'!$P$46:$V$46</c:f>
            </c:numRef>
          </c:val>
          <c:smooth val="0"/>
          <c:extLst>
            <c:ext xmlns:c16="http://schemas.microsoft.com/office/drawing/2014/chart" uri="{C3380CC4-5D6E-409C-BE32-E72D297353CC}">
              <c16:uniqueId val="{0000002B-322F-414B-B155-94772126CDA8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tiesas'!$P$47:$V$47</c:f>
            </c:numRef>
          </c:val>
          <c:smooth val="0"/>
          <c:extLst>
            <c:ext xmlns:c16="http://schemas.microsoft.com/office/drawing/2014/chart" uri="{C3380CC4-5D6E-409C-BE32-E72D297353CC}">
              <c16:uniqueId val="{0000002C-322F-414B-B155-94772126CDA8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tiesas'!$P$48:$V$48</c:f>
            </c:numRef>
          </c:val>
          <c:smooth val="0"/>
          <c:extLst>
            <c:ext xmlns:c16="http://schemas.microsoft.com/office/drawing/2014/chart" uri="{C3380CC4-5D6E-409C-BE32-E72D297353CC}">
              <c16:uniqueId val="{0000002D-322F-414B-B155-94772126CDA8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tiesas'!$P$49:$V$49</c:f>
            </c:numRef>
          </c:val>
          <c:smooth val="0"/>
          <c:extLst>
            <c:ext xmlns:c16="http://schemas.microsoft.com/office/drawing/2014/chart" uri="{C3380CC4-5D6E-409C-BE32-E72D297353CC}">
              <c16:uniqueId val="{0000002E-322F-414B-B155-94772126CDA8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tiesas'!$P$50:$V$50</c:f>
            </c:numRef>
          </c:val>
          <c:smooth val="0"/>
          <c:extLst>
            <c:ext xmlns:c16="http://schemas.microsoft.com/office/drawing/2014/chart" uri="{C3380CC4-5D6E-409C-BE32-E72D297353CC}">
              <c16:uniqueId val="{0000002F-322F-414B-B155-94772126CDA8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tiesas'!$P$51:$V$51</c:f>
            </c:numRef>
          </c:val>
          <c:smooth val="0"/>
          <c:extLst>
            <c:ext xmlns:c16="http://schemas.microsoft.com/office/drawing/2014/chart" uri="{C3380CC4-5D6E-409C-BE32-E72D297353CC}">
              <c16:uniqueId val="{00000030-322F-414B-B155-94772126CDA8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tiesas'!$P$52:$V$52</c:f>
            </c:numRef>
          </c:val>
          <c:smooth val="0"/>
          <c:extLst>
            <c:ext xmlns:c16="http://schemas.microsoft.com/office/drawing/2014/chart" uri="{C3380CC4-5D6E-409C-BE32-E72D297353CC}">
              <c16:uniqueId val="{00000031-322F-414B-B155-94772126CDA8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tiesas'!$P$53:$V$53</c:f>
            </c:numRef>
          </c:val>
          <c:smooth val="0"/>
          <c:extLst>
            <c:ext xmlns:c16="http://schemas.microsoft.com/office/drawing/2014/chart" uri="{C3380CC4-5D6E-409C-BE32-E72D297353CC}">
              <c16:uniqueId val="{00000032-322F-414B-B155-94772126CDA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tiesas'!$E$3:$K$3</c:f>
            </c:numRef>
          </c:val>
          <c:smooth val="0"/>
          <c:extLst>
            <c:ext xmlns:c16="http://schemas.microsoft.com/office/drawing/2014/chart" uri="{C3380CC4-5D6E-409C-BE32-E72D297353CC}">
              <c16:uniqueId val="{00000000-008A-4249-B364-3ADFA15CDB7D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tiesas'!$E$4:$K$4</c:f>
            </c:numRef>
          </c:val>
          <c:smooth val="0"/>
          <c:extLst>
            <c:ext xmlns:c16="http://schemas.microsoft.com/office/drawing/2014/chart" uri="{C3380CC4-5D6E-409C-BE32-E72D297353CC}">
              <c16:uniqueId val="{00000001-008A-4249-B364-3ADFA15CDB7D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tiesas'!$E$5:$K$5</c:f>
            </c:numRef>
          </c:val>
          <c:smooth val="0"/>
          <c:extLst>
            <c:ext xmlns:c16="http://schemas.microsoft.com/office/drawing/2014/chart" uri="{C3380CC4-5D6E-409C-BE32-E72D297353CC}">
              <c16:uniqueId val="{00000002-008A-4249-B364-3ADFA15CDB7D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tiesas'!$E$6:$K$6</c:f>
            </c:numRef>
          </c:val>
          <c:smooth val="0"/>
          <c:extLst>
            <c:ext xmlns:c16="http://schemas.microsoft.com/office/drawing/2014/chart" uri="{C3380CC4-5D6E-409C-BE32-E72D297353CC}">
              <c16:uniqueId val="{00000003-008A-4249-B364-3ADFA15CDB7D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tiesas'!$E$7:$K$7</c:f>
            </c:numRef>
          </c:val>
          <c:smooth val="0"/>
          <c:extLst>
            <c:ext xmlns:c16="http://schemas.microsoft.com/office/drawing/2014/chart" uri="{C3380CC4-5D6E-409C-BE32-E72D297353CC}">
              <c16:uniqueId val="{00000004-008A-4249-B364-3ADFA15CDB7D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tiesas'!$E$8:$K$8</c:f>
            </c:numRef>
          </c:val>
          <c:smooth val="0"/>
          <c:extLst>
            <c:ext xmlns:c16="http://schemas.microsoft.com/office/drawing/2014/chart" uri="{C3380CC4-5D6E-409C-BE32-E72D297353CC}">
              <c16:uniqueId val="{00000005-008A-4249-B364-3ADFA15CDB7D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tiesas'!$E$9:$K$9</c:f>
            </c:numRef>
          </c:val>
          <c:smooth val="0"/>
          <c:extLst>
            <c:ext xmlns:c16="http://schemas.microsoft.com/office/drawing/2014/chart" uri="{C3380CC4-5D6E-409C-BE32-E72D297353CC}">
              <c16:uniqueId val="{00000006-008A-4249-B364-3ADFA15CDB7D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tiesas'!$E$10:$K$10</c:f>
            </c:numRef>
          </c:val>
          <c:smooth val="0"/>
          <c:extLst>
            <c:ext xmlns:c16="http://schemas.microsoft.com/office/drawing/2014/chart" uri="{C3380CC4-5D6E-409C-BE32-E72D297353CC}">
              <c16:uniqueId val="{00000007-008A-4249-B364-3ADFA15CDB7D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tiesas'!$E$11:$K$11</c:f>
            </c:numRef>
          </c:val>
          <c:smooth val="0"/>
          <c:extLst>
            <c:ext xmlns:c16="http://schemas.microsoft.com/office/drawing/2014/chart" uri="{C3380CC4-5D6E-409C-BE32-E72D297353CC}">
              <c16:uniqueId val="{00000008-008A-4249-B364-3ADFA15CDB7D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tiesas'!$E$12:$K$12</c:f>
            </c:numRef>
          </c:val>
          <c:smooth val="0"/>
          <c:extLst>
            <c:ext xmlns:c16="http://schemas.microsoft.com/office/drawing/2014/chart" uri="{C3380CC4-5D6E-409C-BE32-E72D297353CC}">
              <c16:uniqueId val="{00000009-008A-4249-B364-3ADFA15CDB7D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tiesas'!$E$13:$K$13</c:f>
            </c:numRef>
          </c:val>
          <c:smooth val="0"/>
          <c:extLst>
            <c:ext xmlns:c16="http://schemas.microsoft.com/office/drawing/2014/chart" uri="{C3380CC4-5D6E-409C-BE32-E72D297353CC}">
              <c16:uniqueId val="{0000000A-008A-4249-B364-3ADFA15CDB7D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tiesas'!$E$14:$K$14</c:f>
            </c:numRef>
          </c:val>
          <c:smooth val="0"/>
          <c:extLst>
            <c:ext xmlns:c16="http://schemas.microsoft.com/office/drawing/2014/chart" uri="{C3380CC4-5D6E-409C-BE32-E72D297353CC}">
              <c16:uniqueId val="{0000000B-008A-4249-B364-3ADFA15CDB7D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tiesas'!$E$15:$K$15</c:f>
            </c:numRef>
          </c:val>
          <c:smooth val="0"/>
          <c:extLst>
            <c:ext xmlns:c16="http://schemas.microsoft.com/office/drawing/2014/chart" uri="{C3380CC4-5D6E-409C-BE32-E72D297353CC}">
              <c16:uniqueId val="{0000000C-008A-4249-B364-3ADFA15CDB7D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tiesas'!$E$16:$K$16</c:f>
            </c:numRef>
          </c:val>
          <c:smooth val="0"/>
          <c:extLst>
            <c:ext xmlns:c16="http://schemas.microsoft.com/office/drawing/2014/chart" uri="{C3380CC4-5D6E-409C-BE32-E72D297353CC}">
              <c16:uniqueId val="{0000000D-008A-4249-B364-3ADFA15CDB7D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tiesas'!$E$17:$K$17</c:f>
            </c:numRef>
          </c:val>
          <c:smooth val="0"/>
          <c:extLst>
            <c:ext xmlns:c16="http://schemas.microsoft.com/office/drawing/2014/chart" uri="{C3380CC4-5D6E-409C-BE32-E72D297353CC}">
              <c16:uniqueId val="{0000000E-008A-4249-B364-3ADFA15CDB7D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tiesas'!$E$18:$K$18</c:f>
            </c:numRef>
          </c:val>
          <c:smooth val="0"/>
          <c:extLst>
            <c:ext xmlns:c16="http://schemas.microsoft.com/office/drawing/2014/chart" uri="{C3380CC4-5D6E-409C-BE32-E72D297353CC}">
              <c16:uniqueId val="{0000000F-008A-4249-B364-3ADFA15CDB7D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tiesas'!$E$19:$K$19</c:f>
            </c:numRef>
          </c:val>
          <c:smooth val="0"/>
          <c:extLst>
            <c:ext xmlns:c16="http://schemas.microsoft.com/office/drawing/2014/chart" uri="{C3380CC4-5D6E-409C-BE32-E72D297353CC}">
              <c16:uniqueId val="{00000010-008A-4249-B364-3ADFA15CDB7D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tiesas'!$E$20:$K$20</c:f>
            </c:numRef>
          </c:val>
          <c:smooth val="0"/>
          <c:extLst>
            <c:ext xmlns:c16="http://schemas.microsoft.com/office/drawing/2014/chart" uri="{C3380CC4-5D6E-409C-BE32-E72D297353CC}">
              <c16:uniqueId val="{00000011-008A-4249-B364-3ADFA15CDB7D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tiesas'!$E$21:$K$21</c:f>
            </c:numRef>
          </c:val>
          <c:smooth val="0"/>
          <c:extLst>
            <c:ext xmlns:c16="http://schemas.microsoft.com/office/drawing/2014/chart" uri="{C3380CC4-5D6E-409C-BE32-E72D297353CC}">
              <c16:uniqueId val="{00000012-008A-4249-B364-3ADFA15CDB7D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tiesas'!$E$22:$K$22</c:f>
            </c:numRef>
          </c:val>
          <c:smooth val="0"/>
          <c:extLst>
            <c:ext xmlns:c16="http://schemas.microsoft.com/office/drawing/2014/chart" uri="{C3380CC4-5D6E-409C-BE32-E72D297353CC}">
              <c16:uniqueId val="{00000013-008A-4249-B364-3ADFA15CDB7D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tiesas'!$E$23:$K$23</c:f>
            </c:numRef>
          </c:val>
          <c:smooth val="0"/>
          <c:extLst>
            <c:ext xmlns:c16="http://schemas.microsoft.com/office/drawing/2014/chart" uri="{C3380CC4-5D6E-409C-BE32-E72D297353CC}">
              <c16:uniqueId val="{00000014-008A-4249-B364-3ADFA15CDB7D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tiesas'!$E$24:$K$24</c:f>
            </c:numRef>
          </c:val>
          <c:smooth val="0"/>
          <c:extLst>
            <c:ext xmlns:c16="http://schemas.microsoft.com/office/drawing/2014/chart" uri="{C3380CC4-5D6E-409C-BE32-E72D297353CC}">
              <c16:uniqueId val="{00000015-008A-4249-B364-3ADFA15CDB7D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tiesas'!$E$25:$K$25</c:f>
            </c:numRef>
          </c:val>
          <c:smooth val="0"/>
          <c:extLst>
            <c:ext xmlns:c16="http://schemas.microsoft.com/office/drawing/2014/chart" uri="{C3380CC4-5D6E-409C-BE32-E72D297353CC}">
              <c16:uniqueId val="{00000016-008A-4249-B364-3ADFA15CDB7D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tiesas'!$E$26:$K$26</c:f>
            </c:numRef>
          </c:val>
          <c:smooth val="0"/>
          <c:extLst>
            <c:ext xmlns:c16="http://schemas.microsoft.com/office/drawing/2014/chart" uri="{C3380CC4-5D6E-409C-BE32-E72D297353CC}">
              <c16:uniqueId val="{00000017-008A-4249-B364-3ADFA15CDB7D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tiesas'!$E$27:$K$27</c:f>
              <c:numCache>
                <c:formatCode>General</c:formatCode>
                <c:ptCount val="6"/>
                <c:pt idx="0">
                  <c:v>816</c:v>
                </c:pt>
                <c:pt idx="1">
                  <c:v>885</c:v>
                </c:pt>
                <c:pt idx="2">
                  <c:v>761</c:v>
                </c:pt>
                <c:pt idx="3">
                  <c:v>656</c:v>
                </c:pt>
                <c:pt idx="4">
                  <c:v>642</c:v>
                </c:pt>
                <c:pt idx="5">
                  <c:v>617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008A-4249-B364-3ADFA15CDB7D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tiesas'!$E$28:$K$28</c:f>
              <c:numCache>
                <c:formatCode>General</c:formatCode>
                <c:ptCount val="6"/>
                <c:pt idx="0">
                  <c:v>817</c:v>
                </c:pt>
                <c:pt idx="1">
                  <c:v>851</c:v>
                </c:pt>
                <c:pt idx="2">
                  <c:v>812</c:v>
                </c:pt>
                <c:pt idx="3">
                  <c:v>675</c:v>
                </c:pt>
                <c:pt idx="4">
                  <c:v>634</c:v>
                </c:pt>
                <c:pt idx="5">
                  <c:v>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008A-4249-B364-3ADFA15CDB7D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tiesas'!$E$29:$K$29</c:f>
              <c:numCache>
                <c:formatCode>General</c:formatCode>
                <c:ptCount val="6"/>
                <c:pt idx="0">
                  <c:v>314</c:v>
                </c:pt>
                <c:pt idx="1">
                  <c:v>335</c:v>
                </c:pt>
                <c:pt idx="2">
                  <c:v>281</c:v>
                </c:pt>
                <c:pt idx="3">
                  <c:v>249</c:v>
                </c:pt>
                <c:pt idx="4">
                  <c:v>255</c:v>
                </c:pt>
                <c:pt idx="5">
                  <c:v>271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008A-4249-B364-3ADFA15CDB7D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tiesas'!$E$30:$K$30</c:f>
            </c:numRef>
          </c:val>
          <c:smooth val="0"/>
          <c:extLst>
            <c:ext xmlns:c16="http://schemas.microsoft.com/office/drawing/2014/chart" uri="{C3380CC4-5D6E-409C-BE32-E72D297353CC}">
              <c16:uniqueId val="{0000001B-008A-4249-B364-3ADFA15CDB7D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tiesas'!$E$31:$K$31</c:f>
            </c:numRef>
          </c:val>
          <c:smooth val="0"/>
          <c:extLst>
            <c:ext xmlns:c16="http://schemas.microsoft.com/office/drawing/2014/chart" uri="{C3380CC4-5D6E-409C-BE32-E72D297353CC}">
              <c16:uniqueId val="{0000001C-008A-4249-B364-3ADFA15CDB7D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tiesas'!$E$32:$K$32</c:f>
            </c:numRef>
          </c:val>
          <c:smooth val="0"/>
          <c:extLst>
            <c:ext xmlns:c16="http://schemas.microsoft.com/office/drawing/2014/chart" uri="{C3380CC4-5D6E-409C-BE32-E72D297353CC}">
              <c16:uniqueId val="{0000001D-008A-4249-B364-3ADFA15CDB7D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tiesas'!$E$33:$K$33</c:f>
            </c:numRef>
          </c:val>
          <c:smooth val="0"/>
          <c:extLst>
            <c:ext xmlns:c16="http://schemas.microsoft.com/office/drawing/2014/chart" uri="{C3380CC4-5D6E-409C-BE32-E72D297353CC}">
              <c16:uniqueId val="{0000001E-008A-4249-B364-3ADFA15CDB7D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tiesas'!$E$34:$K$34</c:f>
            </c:numRef>
          </c:val>
          <c:smooth val="0"/>
          <c:extLst>
            <c:ext xmlns:c16="http://schemas.microsoft.com/office/drawing/2014/chart" uri="{C3380CC4-5D6E-409C-BE32-E72D297353CC}">
              <c16:uniqueId val="{0000001F-008A-4249-B364-3ADFA15CDB7D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tiesas'!$E$35:$K$35</c:f>
            </c:numRef>
          </c:val>
          <c:smooth val="0"/>
          <c:extLst>
            <c:ext xmlns:c16="http://schemas.microsoft.com/office/drawing/2014/chart" uri="{C3380CC4-5D6E-409C-BE32-E72D297353CC}">
              <c16:uniqueId val="{00000020-008A-4249-B364-3ADFA15CDB7D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tiesas'!$E$36:$K$36</c:f>
            </c:numRef>
          </c:val>
          <c:smooth val="0"/>
          <c:extLst>
            <c:ext xmlns:c16="http://schemas.microsoft.com/office/drawing/2014/chart" uri="{C3380CC4-5D6E-409C-BE32-E72D297353CC}">
              <c16:uniqueId val="{00000021-008A-4249-B364-3ADFA15CDB7D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tiesas'!$E$37:$K$37</c:f>
            </c:numRef>
          </c:val>
          <c:smooth val="0"/>
          <c:extLst>
            <c:ext xmlns:c16="http://schemas.microsoft.com/office/drawing/2014/chart" uri="{C3380CC4-5D6E-409C-BE32-E72D297353CC}">
              <c16:uniqueId val="{00000022-008A-4249-B364-3ADFA15CDB7D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tiesas'!$E$38:$K$38</c:f>
            </c:numRef>
          </c:val>
          <c:smooth val="0"/>
          <c:extLst>
            <c:ext xmlns:c16="http://schemas.microsoft.com/office/drawing/2014/chart" uri="{C3380CC4-5D6E-409C-BE32-E72D297353CC}">
              <c16:uniqueId val="{00000023-008A-4249-B364-3ADFA15CDB7D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tiesas'!$E$39:$K$39</c:f>
            </c:numRef>
          </c:val>
          <c:smooth val="0"/>
          <c:extLst>
            <c:ext xmlns:c16="http://schemas.microsoft.com/office/drawing/2014/chart" uri="{C3380CC4-5D6E-409C-BE32-E72D297353CC}">
              <c16:uniqueId val="{00000024-008A-4249-B364-3ADFA15CDB7D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tiesas'!$E$40:$K$40</c:f>
            </c:numRef>
          </c:val>
          <c:smooth val="0"/>
          <c:extLst>
            <c:ext xmlns:c16="http://schemas.microsoft.com/office/drawing/2014/chart" uri="{C3380CC4-5D6E-409C-BE32-E72D297353CC}">
              <c16:uniqueId val="{00000025-008A-4249-B364-3ADFA15CDB7D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tiesas'!$E$41:$K$41</c:f>
            </c:numRef>
          </c:val>
          <c:smooth val="0"/>
          <c:extLst>
            <c:ext xmlns:c16="http://schemas.microsoft.com/office/drawing/2014/chart" uri="{C3380CC4-5D6E-409C-BE32-E72D297353CC}">
              <c16:uniqueId val="{00000026-008A-4249-B364-3ADFA15CDB7D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tiesas'!$E$42:$K$42</c:f>
            </c:numRef>
          </c:val>
          <c:smooth val="0"/>
          <c:extLst>
            <c:ext xmlns:c16="http://schemas.microsoft.com/office/drawing/2014/chart" uri="{C3380CC4-5D6E-409C-BE32-E72D297353CC}">
              <c16:uniqueId val="{00000027-008A-4249-B364-3ADFA15CDB7D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tiesas'!$E$43:$K$43</c:f>
            </c:numRef>
          </c:val>
          <c:smooth val="0"/>
          <c:extLst>
            <c:ext xmlns:c16="http://schemas.microsoft.com/office/drawing/2014/chart" uri="{C3380CC4-5D6E-409C-BE32-E72D297353CC}">
              <c16:uniqueId val="{00000028-008A-4249-B364-3ADFA15CDB7D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tiesas'!$E$44:$K$44</c:f>
            </c:numRef>
          </c:val>
          <c:smooth val="0"/>
          <c:extLst>
            <c:ext xmlns:c16="http://schemas.microsoft.com/office/drawing/2014/chart" uri="{C3380CC4-5D6E-409C-BE32-E72D297353CC}">
              <c16:uniqueId val="{00000029-008A-4249-B364-3ADFA15CDB7D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tiesas'!$E$45:$K$45</c:f>
            </c:numRef>
          </c:val>
          <c:smooth val="0"/>
          <c:extLst>
            <c:ext xmlns:c16="http://schemas.microsoft.com/office/drawing/2014/chart" uri="{C3380CC4-5D6E-409C-BE32-E72D297353CC}">
              <c16:uniqueId val="{0000002A-008A-4249-B364-3ADFA15CDB7D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tiesas'!$E$46:$K$46</c:f>
            </c:numRef>
          </c:val>
          <c:smooth val="0"/>
          <c:extLst>
            <c:ext xmlns:c16="http://schemas.microsoft.com/office/drawing/2014/chart" uri="{C3380CC4-5D6E-409C-BE32-E72D297353CC}">
              <c16:uniqueId val="{0000002B-008A-4249-B364-3ADFA15CDB7D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tiesas'!$E$47:$K$47</c:f>
            </c:numRef>
          </c:val>
          <c:smooth val="0"/>
          <c:extLst>
            <c:ext xmlns:c16="http://schemas.microsoft.com/office/drawing/2014/chart" uri="{C3380CC4-5D6E-409C-BE32-E72D297353CC}">
              <c16:uniqueId val="{0000002C-008A-4249-B364-3ADFA15CDB7D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tiesas'!$E$48:$K$48</c:f>
            </c:numRef>
          </c:val>
          <c:smooth val="0"/>
          <c:extLst>
            <c:ext xmlns:c16="http://schemas.microsoft.com/office/drawing/2014/chart" uri="{C3380CC4-5D6E-409C-BE32-E72D297353CC}">
              <c16:uniqueId val="{0000002D-008A-4249-B364-3ADFA15CDB7D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tiesas'!$E$49:$K$49</c:f>
            </c:numRef>
          </c:val>
          <c:smooth val="0"/>
          <c:extLst>
            <c:ext xmlns:c16="http://schemas.microsoft.com/office/drawing/2014/chart" uri="{C3380CC4-5D6E-409C-BE32-E72D297353CC}">
              <c16:uniqueId val="{0000002E-008A-4249-B364-3ADFA15CDB7D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tiesas'!$E$50:$K$50</c:f>
            </c:numRef>
          </c:val>
          <c:smooth val="0"/>
          <c:extLst>
            <c:ext xmlns:c16="http://schemas.microsoft.com/office/drawing/2014/chart" uri="{C3380CC4-5D6E-409C-BE32-E72D297353CC}">
              <c16:uniqueId val="{0000002F-008A-4249-B364-3ADFA15CDB7D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tiesas'!$E$51:$K$51</c:f>
            </c:numRef>
          </c:val>
          <c:smooth val="0"/>
          <c:extLst>
            <c:ext xmlns:c16="http://schemas.microsoft.com/office/drawing/2014/chart" uri="{C3380CC4-5D6E-409C-BE32-E72D297353CC}">
              <c16:uniqueId val="{00000030-008A-4249-B364-3ADFA15CDB7D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tiesas'!$E$52:$K$52</c:f>
            </c:numRef>
          </c:val>
          <c:smooth val="0"/>
          <c:extLst>
            <c:ext xmlns:c16="http://schemas.microsoft.com/office/drawing/2014/chart" uri="{C3380CC4-5D6E-409C-BE32-E72D297353CC}">
              <c16:uniqueId val="{00000031-008A-4249-B364-3ADFA15CDB7D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tiesas'!$E$53:$K$53</c:f>
            </c:numRef>
          </c:val>
          <c:smooth val="0"/>
          <c:extLst>
            <c:ext xmlns:c16="http://schemas.microsoft.com/office/drawing/2014/chart" uri="{C3380CC4-5D6E-409C-BE32-E72D297353CC}">
              <c16:uniqueId val="{00000032-008A-4249-B364-3ADFA15CDB7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tiesas'!$P$3:$V$3</c:f>
            </c:numRef>
          </c:val>
          <c:smooth val="0"/>
          <c:extLst>
            <c:ext xmlns:c16="http://schemas.microsoft.com/office/drawing/2014/chart" uri="{C3380CC4-5D6E-409C-BE32-E72D297353CC}">
              <c16:uniqueId val="{00000000-C238-4D6D-9B1C-234090C2237A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tiesas'!$P$4:$V$4</c:f>
            </c:numRef>
          </c:val>
          <c:smooth val="0"/>
          <c:extLst>
            <c:ext xmlns:c16="http://schemas.microsoft.com/office/drawing/2014/chart" uri="{C3380CC4-5D6E-409C-BE32-E72D297353CC}">
              <c16:uniqueId val="{00000001-C238-4D6D-9B1C-234090C2237A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tiesas'!$P$5:$V$5</c:f>
            </c:numRef>
          </c:val>
          <c:smooth val="0"/>
          <c:extLst>
            <c:ext xmlns:c16="http://schemas.microsoft.com/office/drawing/2014/chart" uri="{C3380CC4-5D6E-409C-BE32-E72D297353CC}">
              <c16:uniqueId val="{00000002-C238-4D6D-9B1C-234090C2237A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tiesas'!$P$6:$V$6</c:f>
            </c:numRef>
          </c:val>
          <c:smooth val="0"/>
          <c:extLst>
            <c:ext xmlns:c16="http://schemas.microsoft.com/office/drawing/2014/chart" uri="{C3380CC4-5D6E-409C-BE32-E72D297353CC}">
              <c16:uniqueId val="{00000003-C238-4D6D-9B1C-234090C2237A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tiesas'!$P$7:$V$7</c:f>
            </c:numRef>
          </c:val>
          <c:smooth val="0"/>
          <c:extLst>
            <c:ext xmlns:c16="http://schemas.microsoft.com/office/drawing/2014/chart" uri="{C3380CC4-5D6E-409C-BE32-E72D297353CC}">
              <c16:uniqueId val="{00000004-C238-4D6D-9B1C-234090C2237A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tiesas'!$P$8:$V$8</c:f>
            </c:numRef>
          </c:val>
          <c:smooth val="0"/>
          <c:extLst>
            <c:ext xmlns:c16="http://schemas.microsoft.com/office/drawing/2014/chart" uri="{C3380CC4-5D6E-409C-BE32-E72D297353CC}">
              <c16:uniqueId val="{00000005-C238-4D6D-9B1C-234090C2237A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tiesas'!$P$9:$V$9</c:f>
            </c:numRef>
          </c:val>
          <c:smooth val="0"/>
          <c:extLst>
            <c:ext xmlns:c16="http://schemas.microsoft.com/office/drawing/2014/chart" uri="{C3380CC4-5D6E-409C-BE32-E72D297353CC}">
              <c16:uniqueId val="{00000006-C238-4D6D-9B1C-234090C2237A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tiesas'!$P$10:$V$10</c:f>
            </c:numRef>
          </c:val>
          <c:smooth val="0"/>
          <c:extLst>
            <c:ext xmlns:c16="http://schemas.microsoft.com/office/drawing/2014/chart" uri="{C3380CC4-5D6E-409C-BE32-E72D297353CC}">
              <c16:uniqueId val="{00000007-C238-4D6D-9B1C-234090C2237A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tiesas'!$P$11:$V$11</c:f>
            </c:numRef>
          </c:val>
          <c:smooth val="0"/>
          <c:extLst>
            <c:ext xmlns:c16="http://schemas.microsoft.com/office/drawing/2014/chart" uri="{C3380CC4-5D6E-409C-BE32-E72D297353CC}">
              <c16:uniqueId val="{00000008-C238-4D6D-9B1C-234090C2237A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tiesas'!$P$12:$V$12</c:f>
            </c:numRef>
          </c:val>
          <c:smooth val="0"/>
          <c:extLst>
            <c:ext xmlns:c16="http://schemas.microsoft.com/office/drawing/2014/chart" uri="{C3380CC4-5D6E-409C-BE32-E72D297353CC}">
              <c16:uniqueId val="{00000009-C238-4D6D-9B1C-234090C2237A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tiesas'!$P$13:$V$13</c:f>
            </c:numRef>
          </c:val>
          <c:smooth val="0"/>
          <c:extLst>
            <c:ext xmlns:c16="http://schemas.microsoft.com/office/drawing/2014/chart" uri="{C3380CC4-5D6E-409C-BE32-E72D297353CC}">
              <c16:uniqueId val="{0000000A-C238-4D6D-9B1C-234090C2237A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tiesas'!$P$14:$V$14</c:f>
            </c:numRef>
          </c:val>
          <c:smooth val="0"/>
          <c:extLst>
            <c:ext xmlns:c16="http://schemas.microsoft.com/office/drawing/2014/chart" uri="{C3380CC4-5D6E-409C-BE32-E72D297353CC}">
              <c16:uniqueId val="{0000000B-C238-4D6D-9B1C-234090C2237A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tiesas'!$P$15:$V$15</c:f>
            </c:numRef>
          </c:val>
          <c:smooth val="0"/>
          <c:extLst>
            <c:ext xmlns:c16="http://schemas.microsoft.com/office/drawing/2014/chart" uri="{C3380CC4-5D6E-409C-BE32-E72D297353CC}">
              <c16:uniqueId val="{0000000C-C238-4D6D-9B1C-234090C2237A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tiesas'!$P$16:$V$16</c:f>
            </c:numRef>
          </c:val>
          <c:smooth val="0"/>
          <c:extLst>
            <c:ext xmlns:c16="http://schemas.microsoft.com/office/drawing/2014/chart" uri="{C3380CC4-5D6E-409C-BE32-E72D297353CC}">
              <c16:uniqueId val="{0000000D-C238-4D6D-9B1C-234090C2237A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tiesas'!$P$17:$V$17</c:f>
            </c:numRef>
          </c:val>
          <c:smooth val="0"/>
          <c:extLst>
            <c:ext xmlns:c16="http://schemas.microsoft.com/office/drawing/2014/chart" uri="{C3380CC4-5D6E-409C-BE32-E72D297353CC}">
              <c16:uniqueId val="{0000000E-C238-4D6D-9B1C-234090C2237A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tiesas'!$P$18:$V$18</c:f>
            </c:numRef>
          </c:val>
          <c:smooth val="0"/>
          <c:extLst>
            <c:ext xmlns:c16="http://schemas.microsoft.com/office/drawing/2014/chart" uri="{C3380CC4-5D6E-409C-BE32-E72D297353CC}">
              <c16:uniqueId val="{0000000F-C238-4D6D-9B1C-234090C2237A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tiesas'!$P$19:$V$19</c:f>
            </c:numRef>
          </c:val>
          <c:smooth val="0"/>
          <c:extLst>
            <c:ext xmlns:c16="http://schemas.microsoft.com/office/drawing/2014/chart" uri="{C3380CC4-5D6E-409C-BE32-E72D297353CC}">
              <c16:uniqueId val="{00000010-C238-4D6D-9B1C-234090C2237A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tiesas'!$P$20:$V$20</c:f>
            </c:numRef>
          </c:val>
          <c:smooth val="0"/>
          <c:extLst>
            <c:ext xmlns:c16="http://schemas.microsoft.com/office/drawing/2014/chart" uri="{C3380CC4-5D6E-409C-BE32-E72D297353CC}">
              <c16:uniqueId val="{00000011-C238-4D6D-9B1C-234090C2237A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tiesas'!$P$21:$V$21</c:f>
            </c:numRef>
          </c:val>
          <c:smooth val="0"/>
          <c:extLst>
            <c:ext xmlns:c16="http://schemas.microsoft.com/office/drawing/2014/chart" uri="{C3380CC4-5D6E-409C-BE32-E72D297353CC}">
              <c16:uniqueId val="{00000012-C238-4D6D-9B1C-234090C2237A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tiesas'!$P$22:$V$22</c:f>
            </c:numRef>
          </c:val>
          <c:smooth val="0"/>
          <c:extLst>
            <c:ext xmlns:c16="http://schemas.microsoft.com/office/drawing/2014/chart" uri="{C3380CC4-5D6E-409C-BE32-E72D297353CC}">
              <c16:uniqueId val="{00000013-C238-4D6D-9B1C-234090C2237A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tiesas'!$P$23:$V$23</c:f>
            </c:numRef>
          </c:val>
          <c:smooth val="0"/>
          <c:extLst>
            <c:ext xmlns:c16="http://schemas.microsoft.com/office/drawing/2014/chart" uri="{C3380CC4-5D6E-409C-BE32-E72D297353CC}">
              <c16:uniqueId val="{00000014-C238-4D6D-9B1C-234090C2237A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tiesas'!$P$24:$V$24</c:f>
            </c:numRef>
          </c:val>
          <c:smooth val="0"/>
          <c:extLst>
            <c:ext xmlns:c16="http://schemas.microsoft.com/office/drawing/2014/chart" uri="{C3380CC4-5D6E-409C-BE32-E72D297353CC}">
              <c16:uniqueId val="{00000015-C238-4D6D-9B1C-234090C2237A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tiesas'!$P$25:$V$25</c:f>
            </c:numRef>
          </c:val>
          <c:smooth val="0"/>
          <c:extLst>
            <c:ext xmlns:c16="http://schemas.microsoft.com/office/drawing/2014/chart" uri="{C3380CC4-5D6E-409C-BE32-E72D297353CC}">
              <c16:uniqueId val="{00000016-C238-4D6D-9B1C-234090C2237A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tiesas'!$P$26:$V$26</c:f>
            </c:numRef>
          </c:val>
          <c:smooth val="0"/>
          <c:extLst>
            <c:ext xmlns:c16="http://schemas.microsoft.com/office/drawing/2014/chart" uri="{C3380CC4-5D6E-409C-BE32-E72D297353CC}">
              <c16:uniqueId val="{00000017-C238-4D6D-9B1C-234090C2237A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tiesas'!$P$27:$V$27</c:f>
              <c:numCache>
                <c:formatCode>0.0</c:formatCode>
                <c:ptCount val="6"/>
                <c:pt idx="0">
                  <c:v>54.4</c:v>
                </c:pt>
                <c:pt idx="1">
                  <c:v>59</c:v>
                </c:pt>
                <c:pt idx="2">
                  <c:v>54.357142857142854</c:v>
                </c:pt>
                <c:pt idx="3">
                  <c:v>46.857142857142854</c:v>
                </c:pt>
                <c:pt idx="4">
                  <c:v>45.857142857142854</c:v>
                </c:pt>
                <c:pt idx="5">
                  <c:v>41.133333333333333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C238-4D6D-9B1C-234090C2237A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tiesas'!$P$28:$V$28</c:f>
              <c:numCache>
                <c:formatCode>0.0</c:formatCode>
                <c:ptCount val="6"/>
                <c:pt idx="0">
                  <c:v>54.466666666666669</c:v>
                </c:pt>
                <c:pt idx="1">
                  <c:v>56.733333333333334</c:v>
                </c:pt>
                <c:pt idx="2">
                  <c:v>58</c:v>
                </c:pt>
                <c:pt idx="3">
                  <c:v>48.214285714285715</c:v>
                </c:pt>
                <c:pt idx="4">
                  <c:v>45.285714285714285</c:v>
                </c:pt>
                <c:pt idx="5">
                  <c:v>39.93333333333333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C238-4D6D-9B1C-234090C2237A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tiesas'!$P$29:$V$29</c:f>
              <c:numCache>
                <c:formatCode>0.0</c:formatCode>
                <c:ptCount val="6"/>
                <c:pt idx="0">
                  <c:v>20.933333333333334</c:v>
                </c:pt>
                <c:pt idx="1">
                  <c:v>22.333333333333332</c:v>
                </c:pt>
                <c:pt idx="2">
                  <c:v>20.071428571428573</c:v>
                </c:pt>
                <c:pt idx="3">
                  <c:v>17.785714285714285</c:v>
                </c:pt>
                <c:pt idx="4">
                  <c:v>18.214285714285715</c:v>
                </c:pt>
                <c:pt idx="5">
                  <c:v>18.066666666666666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C238-4D6D-9B1C-234090C2237A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tiesas'!$P$30:$V$30</c:f>
            </c:numRef>
          </c:val>
          <c:smooth val="0"/>
          <c:extLst>
            <c:ext xmlns:c16="http://schemas.microsoft.com/office/drawing/2014/chart" uri="{C3380CC4-5D6E-409C-BE32-E72D297353CC}">
              <c16:uniqueId val="{0000001B-C238-4D6D-9B1C-234090C2237A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tiesas'!$P$31:$V$31</c:f>
            </c:numRef>
          </c:val>
          <c:smooth val="0"/>
          <c:extLst>
            <c:ext xmlns:c16="http://schemas.microsoft.com/office/drawing/2014/chart" uri="{C3380CC4-5D6E-409C-BE32-E72D297353CC}">
              <c16:uniqueId val="{0000001C-C238-4D6D-9B1C-234090C2237A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tiesas'!$P$32:$V$32</c:f>
            </c:numRef>
          </c:val>
          <c:smooth val="0"/>
          <c:extLst>
            <c:ext xmlns:c16="http://schemas.microsoft.com/office/drawing/2014/chart" uri="{C3380CC4-5D6E-409C-BE32-E72D297353CC}">
              <c16:uniqueId val="{0000001D-C238-4D6D-9B1C-234090C2237A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tiesas'!$P$33:$V$33</c:f>
            </c:numRef>
          </c:val>
          <c:smooth val="0"/>
          <c:extLst>
            <c:ext xmlns:c16="http://schemas.microsoft.com/office/drawing/2014/chart" uri="{C3380CC4-5D6E-409C-BE32-E72D297353CC}">
              <c16:uniqueId val="{0000001E-C238-4D6D-9B1C-234090C2237A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tiesas'!$P$34:$V$34</c:f>
            </c:numRef>
          </c:val>
          <c:smooth val="0"/>
          <c:extLst>
            <c:ext xmlns:c16="http://schemas.microsoft.com/office/drawing/2014/chart" uri="{C3380CC4-5D6E-409C-BE32-E72D297353CC}">
              <c16:uniqueId val="{0000001F-C238-4D6D-9B1C-234090C2237A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tiesas'!$P$35:$V$35</c:f>
            </c:numRef>
          </c:val>
          <c:smooth val="0"/>
          <c:extLst>
            <c:ext xmlns:c16="http://schemas.microsoft.com/office/drawing/2014/chart" uri="{C3380CC4-5D6E-409C-BE32-E72D297353CC}">
              <c16:uniqueId val="{00000020-C238-4D6D-9B1C-234090C2237A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tiesas'!$P$36:$V$36</c:f>
            </c:numRef>
          </c:val>
          <c:smooth val="0"/>
          <c:extLst>
            <c:ext xmlns:c16="http://schemas.microsoft.com/office/drawing/2014/chart" uri="{C3380CC4-5D6E-409C-BE32-E72D297353CC}">
              <c16:uniqueId val="{00000021-C238-4D6D-9B1C-234090C2237A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tiesas'!$P$37:$V$37</c:f>
            </c:numRef>
          </c:val>
          <c:smooth val="0"/>
          <c:extLst>
            <c:ext xmlns:c16="http://schemas.microsoft.com/office/drawing/2014/chart" uri="{C3380CC4-5D6E-409C-BE32-E72D297353CC}">
              <c16:uniqueId val="{00000022-C238-4D6D-9B1C-234090C2237A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tiesas'!$P$38:$V$38</c:f>
            </c:numRef>
          </c:val>
          <c:smooth val="0"/>
          <c:extLst>
            <c:ext xmlns:c16="http://schemas.microsoft.com/office/drawing/2014/chart" uri="{C3380CC4-5D6E-409C-BE32-E72D297353CC}">
              <c16:uniqueId val="{00000023-C238-4D6D-9B1C-234090C2237A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tiesas'!$P$39:$V$39</c:f>
            </c:numRef>
          </c:val>
          <c:smooth val="0"/>
          <c:extLst>
            <c:ext xmlns:c16="http://schemas.microsoft.com/office/drawing/2014/chart" uri="{C3380CC4-5D6E-409C-BE32-E72D297353CC}">
              <c16:uniqueId val="{00000024-C238-4D6D-9B1C-234090C2237A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tiesas'!$P$40:$V$40</c:f>
            </c:numRef>
          </c:val>
          <c:smooth val="0"/>
          <c:extLst>
            <c:ext xmlns:c16="http://schemas.microsoft.com/office/drawing/2014/chart" uri="{C3380CC4-5D6E-409C-BE32-E72D297353CC}">
              <c16:uniqueId val="{00000025-C238-4D6D-9B1C-234090C2237A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tiesas'!$P$41:$V$41</c:f>
            </c:numRef>
          </c:val>
          <c:smooth val="0"/>
          <c:extLst>
            <c:ext xmlns:c16="http://schemas.microsoft.com/office/drawing/2014/chart" uri="{C3380CC4-5D6E-409C-BE32-E72D297353CC}">
              <c16:uniqueId val="{00000026-C238-4D6D-9B1C-234090C2237A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tiesas'!$P$42:$V$42</c:f>
            </c:numRef>
          </c:val>
          <c:smooth val="0"/>
          <c:extLst>
            <c:ext xmlns:c16="http://schemas.microsoft.com/office/drawing/2014/chart" uri="{C3380CC4-5D6E-409C-BE32-E72D297353CC}">
              <c16:uniqueId val="{00000027-C238-4D6D-9B1C-234090C2237A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tiesas'!$P$43:$V$43</c:f>
            </c:numRef>
          </c:val>
          <c:smooth val="0"/>
          <c:extLst>
            <c:ext xmlns:c16="http://schemas.microsoft.com/office/drawing/2014/chart" uri="{C3380CC4-5D6E-409C-BE32-E72D297353CC}">
              <c16:uniqueId val="{00000028-C238-4D6D-9B1C-234090C2237A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tiesas'!$P$44:$V$44</c:f>
            </c:numRef>
          </c:val>
          <c:smooth val="0"/>
          <c:extLst>
            <c:ext xmlns:c16="http://schemas.microsoft.com/office/drawing/2014/chart" uri="{C3380CC4-5D6E-409C-BE32-E72D297353CC}">
              <c16:uniqueId val="{00000029-C238-4D6D-9B1C-234090C2237A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tiesas'!$P$45:$V$45</c:f>
            </c:numRef>
          </c:val>
          <c:smooth val="0"/>
          <c:extLst>
            <c:ext xmlns:c16="http://schemas.microsoft.com/office/drawing/2014/chart" uri="{C3380CC4-5D6E-409C-BE32-E72D297353CC}">
              <c16:uniqueId val="{0000002A-C238-4D6D-9B1C-234090C2237A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tiesas'!$P$46:$V$46</c:f>
            </c:numRef>
          </c:val>
          <c:smooth val="0"/>
          <c:extLst>
            <c:ext xmlns:c16="http://schemas.microsoft.com/office/drawing/2014/chart" uri="{C3380CC4-5D6E-409C-BE32-E72D297353CC}">
              <c16:uniqueId val="{0000002B-C238-4D6D-9B1C-234090C2237A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tiesas'!$P$47:$V$47</c:f>
            </c:numRef>
          </c:val>
          <c:smooth val="0"/>
          <c:extLst>
            <c:ext xmlns:c16="http://schemas.microsoft.com/office/drawing/2014/chart" uri="{C3380CC4-5D6E-409C-BE32-E72D297353CC}">
              <c16:uniqueId val="{0000002C-C238-4D6D-9B1C-234090C2237A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tiesas'!$P$48:$V$48</c:f>
            </c:numRef>
          </c:val>
          <c:smooth val="0"/>
          <c:extLst>
            <c:ext xmlns:c16="http://schemas.microsoft.com/office/drawing/2014/chart" uri="{C3380CC4-5D6E-409C-BE32-E72D297353CC}">
              <c16:uniqueId val="{0000002D-C238-4D6D-9B1C-234090C2237A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tiesas'!$P$49:$V$49</c:f>
            </c:numRef>
          </c:val>
          <c:smooth val="0"/>
          <c:extLst>
            <c:ext xmlns:c16="http://schemas.microsoft.com/office/drawing/2014/chart" uri="{C3380CC4-5D6E-409C-BE32-E72D297353CC}">
              <c16:uniqueId val="{0000002E-C238-4D6D-9B1C-234090C2237A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tiesas'!$P$50:$V$50</c:f>
            </c:numRef>
          </c:val>
          <c:smooth val="0"/>
          <c:extLst>
            <c:ext xmlns:c16="http://schemas.microsoft.com/office/drawing/2014/chart" uri="{C3380CC4-5D6E-409C-BE32-E72D297353CC}">
              <c16:uniqueId val="{0000002F-C238-4D6D-9B1C-234090C2237A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tiesas'!$P$51:$V$51</c:f>
            </c:numRef>
          </c:val>
          <c:smooth val="0"/>
          <c:extLst>
            <c:ext xmlns:c16="http://schemas.microsoft.com/office/drawing/2014/chart" uri="{C3380CC4-5D6E-409C-BE32-E72D297353CC}">
              <c16:uniqueId val="{00000030-C238-4D6D-9B1C-234090C2237A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tiesas'!$P$52:$V$52</c:f>
            </c:numRef>
          </c:val>
          <c:smooth val="0"/>
          <c:extLst>
            <c:ext xmlns:c16="http://schemas.microsoft.com/office/drawing/2014/chart" uri="{C3380CC4-5D6E-409C-BE32-E72D297353CC}">
              <c16:uniqueId val="{00000031-C238-4D6D-9B1C-234090C2237A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tiesas'!$P$53:$V$53</c:f>
            </c:numRef>
          </c:val>
          <c:smooth val="0"/>
          <c:extLst>
            <c:ext xmlns:c16="http://schemas.microsoft.com/office/drawing/2014/chart" uri="{C3380CC4-5D6E-409C-BE32-E72D297353CC}">
              <c16:uniqueId val="{00000032-C238-4D6D-9B1C-234090C2237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tiesas'!$E$3:$K$3</c:f>
            </c:numRef>
          </c:val>
          <c:smooth val="0"/>
          <c:extLst>
            <c:ext xmlns:c16="http://schemas.microsoft.com/office/drawing/2014/chart" uri="{C3380CC4-5D6E-409C-BE32-E72D297353CC}">
              <c16:uniqueId val="{00000000-E255-4E55-B9F6-8DCA613AF6FA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tiesas'!$E$4:$K$4</c:f>
            </c:numRef>
          </c:val>
          <c:smooth val="0"/>
          <c:extLst>
            <c:ext xmlns:c16="http://schemas.microsoft.com/office/drawing/2014/chart" uri="{C3380CC4-5D6E-409C-BE32-E72D297353CC}">
              <c16:uniqueId val="{00000001-E255-4E55-B9F6-8DCA613AF6FA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tiesas'!$E$5:$K$5</c:f>
            </c:numRef>
          </c:val>
          <c:smooth val="0"/>
          <c:extLst>
            <c:ext xmlns:c16="http://schemas.microsoft.com/office/drawing/2014/chart" uri="{C3380CC4-5D6E-409C-BE32-E72D297353CC}">
              <c16:uniqueId val="{00000002-E255-4E55-B9F6-8DCA613AF6FA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tiesas'!$E$6:$K$6</c:f>
            </c:numRef>
          </c:val>
          <c:smooth val="0"/>
          <c:extLst>
            <c:ext xmlns:c16="http://schemas.microsoft.com/office/drawing/2014/chart" uri="{C3380CC4-5D6E-409C-BE32-E72D297353CC}">
              <c16:uniqueId val="{00000003-E255-4E55-B9F6-8DCA613AF6FA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tiesas'!$E$7:$K$7</c:f>
            </c:numRef>
          </c:val>
          <c:smooth val="0"/>
          <c:extLst>
            <c:ext xmlns:c16="http://schemas.microsoft.com/office/drawing/2014/chart" uri="{C3380CC4-5D6E-409C-BE32-E72D297353CC}">
              <c16:uniqueId val="{00000004-E255-4E55-B9F6-8DCA613AF6FA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tiesas'!$E$8:$K$8</c:f>
            </c:numRef>
          </c:val>
          <c:smooth val="0"/>
          <c:extLst>
            <c:ext xmlns:c16="http://schemas.microsoft.com/office/drawing/2014/chart" uri="{C3380CC4-5D6E-409C-BE32-E72D297353CC}">
              <c16:uniqueId val="{00000005-E255-4E55-B9F6-8DCA613AF6FA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tiesas'!$E$9:$K$9</c:f>
            </c:numRef>
          </c:val>
          <c:smooth val="0"/>
          <c:extLst>
            <c:ext xmlns:c16="http://schemas.microsoft.com/office/drawing/2014/chart" uri="{C3380CC4-5D6E-409C-BE32-E72D297353CC}">
              <c16:uniqueId val="{00000006-E255-4E55-B9F6-8DCA613AF6FA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tiesas'!$E$10:$K$10</c:f>
            </c:numRef>
          </c:val>
          <c:smooth val="0"/>
          <c:extLst>
            <c:ext xmlns:c16="http://schemas.microsoft.com/office/drawing/2014/chart" uri="{C3380CC4-5D6E-409C-BE32-E72D297353CC}">
              <c16:uniqueId val="{00000007-E255-4E55-B9F6-8DCA613AF6FA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tiesas'!$E$11:$K$11</c:f>
            </c:numRef>
          </c:val>
          <c:smooth val="0"/>
          <c:extLst>
            <c:ext xmlns:c16="http://schemas.microsoft.com/office/drawing/2014/chart" uri="{C3380CC4-5D6E-409C-BE32-E72D297353CC}">
              <c16:uniqueId val="{00000008-E255-4E55-B9F6-8DCA613AF6FA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tiesas'!$E$12:$K$12</c:f>
            </c:numRef>
          </c:val>
          <c:smooth val="0"/>
          <c:extLst>
            <c:ext xmlns:c16="http://schemas.microsoft.com/office/drawing/2014/chart" uri="{C3380CC4-5D6E-409C-BE32-E72D297353CC}">
              <c16:uniqueId val="{00000009-E255-4E55-B9F6-8DCA613AF6FA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tiesas'!$E$13:$K$13</c:f>
            </c:numRef>
          </c:val>
          <c:smooth val="0"/>
          <c:extLst>
            <c:ext xmlns:c16="http://schemas.microsoft.com/office/drawing/2014/chart" uri="{C3380CC4-5D6E-409C-BE32-E72D297353CC}">
              <c16:uniqueId val="{0000000A-E255-4E55-B9F6-8DCA613AF6FA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tiesas'!$E$14:$K$14</c:f>
            </c:numRef>
          </c:val>
          <c:smooth val="0"/>
          <c:extLst>
            <c:ext xmlns:c16="http://schemas.microsoft.com/office/drawing/2014/chart" uri="{C3380CC4-5D6E-409C-BE32-E72D297353CC}">
              <c16:uniqueId val="{0000000B-E255-4E55-B9F6-8DCA613AF6FA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tiesas'!$E$15:$K$15</c:f>
            </c:numRef>
          </c:val>
          <c:smooth val="0"/>
          <c:extLst>
            <c:ext xmlns:c16="http://schemas.microsoft.com/office/drawing/2014/chart" uri="{C3380CC4-5D6E-409C-BE32-E72D297353CC}">
              <c16:uniqueId val="{0000000C-E255-4E55-B9F6-8DCA613AF6FA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tiesas'!$E$16:$K$16</c:f>
            </c:numRef>
          </c:val>
          <c:smooth val="0"/>
          <c:extLst>
            <c:ext xmlns:c16="http://schemas.microsoft.com/office/drawing/2014/chart" uri="{C3380CC4-5D6E-409C-BE32-E72D297353CC}">
              <c16:uniqueId val="{0000000D-E255-4E55-B9F6-8DCA613AF6FA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tiesas'!$E$17:$K$17</c:f>
            </c:numRef>
          </c:val>
          <c:smooth val="0"/>
          <c:extLst>
            <c:ext xmlns:c16="http://schemas.microsoft.com/office/drawing/2014/chart" uri="{C3380CC4-5D6E-409C-BE32-E72D297353CC}">
              <c16:uniqueId val="{0000000E-E255-4E55-B9F6-8DCA613AF6FA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tiesas'!$E$18:$K$18</c:f>
            </c:numRef>
          </c:val>
          <c:smooth val="0"/>
          <c:extLst>
            <c:ext xmlns:c16="http://schemas.microsoft.com/office/drawing/2014/chart" uri="{C3380CC4-5D6E-409C-BE32-E72D297353CC}">
              <c16:uniqueId val="{0000000F-E255-4E55-B9F6-8DCA613AF6FA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tiesas'!$E$19:$K$19</c:f>
            </c:numRef>
          </c:val>
          <c:smooth val="0"/>
          <c:extLst>
            <c:ext xmlns:c16="http://schemas.microsoft.com/office/drawing/2014/chart" uri="{C3380CC4-5D6E-409C-BE32-E72D297353CC}">
              <c16:uniqueId val="{00000010-E255-4E55-B9F6-8DCA613AF6FA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tiesas'!$E$20:$K$20</c:f>
            </c:numRef>
          </c:val>
          <c:smooth val="0"/>
          <c:extLst>
            <c:ext xmlns:c16="http://schemas.microsoft.com/office/drawing/2014/chart" uri="{C3380CC4-5D6E-409C-BE32-E72D297353CC}">
              <c16:uniqueId val="{00000011-E255-4E55-B9F6-8DCA613AF6FA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tiesas'!$E$21:$K$21</c:f>
            </c:numRef>
          </c:val>
          <c:smooth val="0"/>
          <c:extLst>
            <c:ext xmlns:c16="http://schemas.microsoft.com/office/drawing/2014/chart" uri="{C3380CC4-5D6E-409C-BE32-E72D297353CC}">
              <c16:uniqueId val="{00000012-E255-4E55-B9F6-8DCA613AF6FA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tiesas'!$E$22:$K$22</c:f>
            </c:numRef>
          </c:val>
          <c:smooth val="0"/>
          <c:extLst>
            <c:ext xmlns:c16="http://schemas.microsoft.com/office/drawing/2014/chart" uri="{C3380CC4-5D6E-409C-BE32-E72D297353CC}">
              <c16:uniqueId val="{00000013-E255-4E55-B9F6-8DCA613AF6FA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tiesas'!$E$23:$K$23</c:f>
            </c:numRef>
          </c:val>
          <c:smooth val="0"/>
          <c:extLst>
            <c:ext xmlns:c16="http://schemas.microsoft.com/office/drawing/2014/chart" uri="{C3380CC4-5D6E-409C-BE32-E72D297353CC}">
              <c16:uniqueId val="{00000014-E255-4E55-B9F6-8DCA613AF6FA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tiesas'!$E$24:$K$24</c:f>
            </c:numRef>
          </c:val>
          <c:smooth val="0"/>
          <c:extLst>
            <c:ext xmlns:c16="http://schemas.microsoft.com/office/drawing/2014/chart" uri="{C3380CC4-5D6E-409C-BE32-E72D297353CC}">
              <c16:uniqueId val="{00000015-E255-4E55-B9F6-8DCA613AF6FA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tiesas'!$E$25:$K$25</c:f>
            </c:numRef>
          </c:val>
          <c:smooth val="0"/>
          <c:extLst>
            <c:ext xmlns:c16="http://schemas.microsoft.com/office/drawing/2014/chart" uri="{C3380CC4-5D6E-409C-BE32-E72D297353CC}">
              <c16:uniqueId val="{00000016-E255-4E55-B9F6-8DCA613AF6FA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tiesas'!$E$26:$K$26</c:f>
            </c:numRef>
          </c:val>
          <c:smooth val="0"/>
          <c:extLst>
            <c:ext xmlns:c16="http://schemas.microsoft.com/office/drawing/2014/chart" uri="{C3380CC4-5D6E-409C-BE32-E72D297353CC}">
              <c16:uniqueId val="{00000017-E255-4E55-B9F6-8DCA613AF6FA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tiesas'!$E$27:$K$27</c:f>
            </c:numRef>
          </c:val>
          <c:smooth val="0"/>
          <c:extLst>
            <c:ext xmlns:c16="http://schemas.microsoft.com/office/drawing/2014/chart" uri="{C3380CC4-5D6E-409C-BE32-E72D297353CC}">
              <c16:uniqueId val="{00000018-E255-4E55-B9F6-8DCA613AF6FA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tiesas'!$E$28:$K$28</c:f>
            </c:numRef>
          </c:val>
          <c:smooth val="0"/>
          <c:extLst>
            <c:ext xmlns:c16="http://schemas.microsoft.com/office/drawing/2014/chart" uri="{C3380CC4-5D6E-409C-BE32-E72D297353CC}">
              <c16:uniqueId val="{00000019-E255-4E55-B9F6-8DCA613AF6FA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tiesas'!$E$29:$K$29</c:f>
            </c:numRef>
          </c:val>
          <c:smooth val="0"/>
          <c:extLst>
            <c:ext xmlns:c16="http://schemas.microsoft.com/office/drawing/2014/chart" uri="{C3380CC4-5D6E-409C-BE32-E72D297353CC}">
              <c16:uniqueId val="{0000001A-E255-4E55-B9F6-8DCA613AF6FA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tiesas'!$E$30:$K$30</c:f>
              <c:numCache>
                <c:formatCode>General</c:formatCode>
                <c:ptCount val="6"/>
                <c:pt idx="0">
                  <c:v>1844</c:v>
                </c:pt>
                <c:pt idx="1">
                  <c:v>1669</c:v>
                </c:pt>
                <c:pt idx="2">
                  <c:v>1865</c:v>
                </c:pt>
                <c:pt idx="3">
                  <c:v>1847</c:v>
                </c:pt>
                <c:pt idx="4">
                  <c:v>1526</c:v>
                </c:pt>
                <c:pt idx="5">
                  <c:v>1665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E255-4E55-B9F6-8DCA613AF6FA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tiesas'!$E$31:$K$31</c:f>
              <c:numCache>
                <c:formatCode>General</c:formatCode>
                <c:ptCount val="6"/>
                <c:pt idx="0">
                  <c:v>1900</c:v>
                </c:pt>
                <c:pt idx="1">
                  <c:v>1782</c:v>
                </c:pt>
                <c:pt idx="2">
                  <c:v>1728</c:v>
                </c:pt>
                <c:pt idx="3">
                  <c:v>1974</c:v>
                </c:pt>
                <c:pt idx="4">
                  <c:v>1674</c:v>
                </c:pt>
                <c:pt idx="5">
                  <c:v>1658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E255-4E55-B9F6-8DCA613AF6FA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tiesas'!$E$32:$K$32</c:f>
              <c:numCache>
                <c:formatCode>General</c:formatCode>
                <c:ptCount val="6"/>
                <c:pt idx="0">
                  <c:v>1189</c:v>
                </c:pt>
                <c:pt idx="1">
                  <c:v>1076</c:v>
                </c:pt>
                <c:pt idx="2">
                  <c:v>1213</c:v>
                </c:pt>
                <c:pt idx="3">
                  <c:v>1086</c:v>
                </c:pt>
                <c:pt idx="4">
                  <c:v>938</c:v>
                </c:pt>
                <c:pt idx="5">
                  <c:v>943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E255-4E55-B9F6-8DCA613AF6FA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tiesas'!$E$33:$K$33</c:f>
            </c:numRef>
          </c:val>
          <c:smooth val="0"/>
          <c:extLst>
            <c:ext xmlns:c16="http://schemas.microsoft.com/office/drawing/2014/chart" uri="{C3380CC4-5D6E-409C-BE32-E72D297353CC}">
              <c16:uniqueId val="{0000001E-E255-4E55-B9F6-8DCA613AF6FA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tiesas'!$E$34:$K$34</c:f>
            </c:numRef>
          </c:val>
          <c:smooth val="0"/>
          <c:extLst>
            <c:ext xmlns:c16="http://schemas.microsoft.com/office/drawing/2014/chart" uri="{C3380CC4-5D6E-409C-BE32-E72D297353CC}">
              <c16:uniqueId val="{0000001F-E255-4E55-B9F6-8DCA613AF6FA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tiesas'!$E$35:$K$35</c:f>
            </c:numRef>
          </c:val>
          <c:smooth val="0"/>
          <c:extLst>
            <c:ext xmlns:c16="http://schemas.microsoft.com/office/drawing/2014/chart" uri="{C3380CC4-5D6E-409C-BE32-E72D297353CC}">
              <c16:uniqueId val="{00000020-E255-4E55-B9F6-8DCA613AF6FA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tiesas'!$E$36:$K$36</c:f>
            </c:numRef>
          </c:val>
          <c:smooth val="0"/>
          <c:extLst>
            <c:ext xmlns:c16="http://schemas.microsoft.com/office/drawing/2014/chart" uri="{C3380CC4-5D6E-409C-BE32-E72D297353CC}">
              <c16:uniqueId val="{00000021-E255-4E55-B9F6-8DCA613AF6FA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tiesas'!$E$37:$K$37</c:f>
            </c:numRef>
          </c:val>
          <c:smooth val="0"/>
          <c:extLst>
            <c:ext xmlns:c16="http://schemas.microsoft.com/office/drawing/2014/chart" uri="{C3380CC4-5D6E-409C-BE32-E72D297353CC}">
              <c16:uniqueId val="{00000022-E255-4E55-B9F6-8DCA613AF6FA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tiesas'!$E$38:$K$38</c:f>
            </c:numRef>
          </c:val>
          <c:smooth val="0"/>
          <c:extLst>
            <c:ext xmlns:c16="http://schemas.microsoft.com/office/drawing/2014/chart" uri="{C3380CC4-5D6E-409C-BE32-E72D297353CC}">
              <c16:uniqueId val="{00000023-E255-4E55-B9F6-8DCA613AF6FA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tiesas'!$E$39:$K$39</c:f>
            </c:numRef>
          </c:val>
          <c:smooth val="0"/>
          <c:extLst>
            <c:ext xmlns:c16="http://schemas.microsoft.com/office/drawing/2014/chart" uri="{C3380CC4-5D6E-409C-BE32-E72D297353CC}">
              <c16:uniqueId val="{00000024-E255-4E55-B9F6-8DCA613AF6FA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tiesas'!$E$40:$K$40</c:f>
            </c:numRef>
          </c:val>
          <c:smooth val="0"/>
          <c:extLst>
            <c:ext xmlns:c16="http://schemas.microsoft.com/office/drawing/2014/chart" uri="{C3380CC4-5D6E-409C-BE32-E72D297353CC}">
              <c16:uniqueId val="{00000025-E255-4E55-B9F6-8DCA613AF6FA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tiesas'!$E$41:$K$41</c:f>
            </c:numRef>
          </c:val>
          <c:smooth val="0"/>
          <c:extLst>
            <c:ext xmlns:c16="http://schemas.microsoft.com/office/drawing/2014/chart" uri="{C3380CC4-5D6E-409C-BE32-E72D297353CC}">
              <c16:uniqueId val="{00000026-E255-4E55-B9F6-8DCA613AF6FA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tiesas'!$E$42:$K$42</c:f>
            </c:numRef>
          </c:val>
          <c:smooth val="0"/>
          <c:extLst>
            <c:ext xmlns:c16="http://schemas.microsoft.com/office/drawing/2014/chart" uri="{C3380CC4-5D6E-409C-BE32-E72D297353CC}">
              <c16:uniqueId val="{00000027-E255-4E55-B9F6-8DCA613AF6FA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tiesas'!$E$43:$K$43</c:f>
            </c:numRef>
          </c:val>
          <c:smooth val="0"/>
          <c:extLst>
            <c:ext xmlns:c16="http://schemas.microsoft.com/office/drawing/2014/chart" uri="{C3380CC4-5D6E-409C-BE32-E72D297353CC}">
              <c16:uniqueId val="{00000028-E255-4E55-B9F6-8DCA613AF6FA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tiesas'!$E$44:$K$44</c:f>
            </c:numRef>
          </c:val>
          <c:smooth val="0"/>
          <c:extLst>
            <c:ext xmlns:c16="http://schemas.microsoft.com/office/drawing/2014/chart" uri="{C3380CC4-5D6E-409C-BE32-E72D297353CC}">
              <c16:uniqueId val="{00000029-E255-4E55-B9F6-8DCA613AF6FA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tiesas'!$E$45:$K$45</c:f>
            </c:numRef>
          </c:val>
          <c:smooth val="0"/>
          <c:extLst>
            <c:ext xmlns:c16="http://schemas.microsoft.com/office/drawing/2014/chart" uri="{C3380CC4-5D6E-409C-BE32-E72D297353CC}">
              <c16:uniqueId val="{0000002A-E255-4E55-B9F6-8DCA613AF6FA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tiesas'!$E$46:$K$46</c:f>
            </c:numRef>
          </c:val>
          <c:smooth val="0"/>
          <c:extLst>
            <c:ext xmlns:c16="http://schemas.microsoft.com/office/drawing/2014/chart" uri="{C3380CC4-5D6E-409C-BE32-E72D297353CC}">
              <c16:uniqueId val="{0000002B-E255-4E55-B9F6-8DCA613AF6FA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tiesas'!$E$47:$K$47</c:f>
            </c:numRef>
          </c:val>
          <c:smooth val="0"/>
          <c:extLst>
            <c:ext xmlns:c16="http://schemas.microsoft.com/office/drawing/2014/chart" uri="{C3380CC4-5D6E-409C-BE32-E72D297353CC}">
              <c16:uniqueId val="{0000002C-E255-4E55-B9F6-8DCA613AF6FA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tiesas'!$E$48:$K$48</c:f>
            </c:numRef>
          </c:val>
          <c:smooth val="0"/>
          <c:extLst>
            <c:ext xmlns:c16="http://schemas.microsoft.com/office/drawing/2014/chart" uri="{C3380CC4-5D6E-409C-BE32-E72D297353CC}">
              <c16:uniqueId val="{0000002D-E255-4E55-B9F6-8DCA613AF6FA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tiesas'!$E$49:$K$49</c:f>
            </c:numRef>
          </c:val>
          <c:smooth val="0"/>
          <c:extLst>
            <c:ext xmlns:c16="http://schemas.microsoft.com/office/drawing/2014/chart" uri="{C3380CC4-5D6E-409C-BE32-E72D297353CC}">
              <c16:uniqueId val="{0000002E-E255-4E55-B9F6-8DCA613AF6FA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tiesas'!$E$50:$K$50</c:f>
            </c:numRef>
          </c:val>
          <c:smooth val="0"/>
          <c:extLst>
            <c:ext xmlns:c16="http://schemas.microsoft.com/office/drawing/2014/chart" uri="{C3380CC4-5D6E-409C-BE32-E72D297353CC}">
              <c16:uniqueId val="{0000002F-E255-4E55-B9F6-8DCA613AF6FA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tiesas'!$E$51:$K$51</c:f>
            </c:numRef>
          </c:val>
          <c:smooth val="0"/>
          <c:extLst>
            <c:ext xmlns:c16="http://schemas.microsoft.com/office/drawing/2014/chart" uri="{C3380CC4-5D6E-409C-BE32-E72D297353CC}">
              <c16:uniqueId val="{00000030-E255-4E55-B9F6-8DCA613AF6FA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tiesas'!$E$52:$K$52</c:f>
            </c:numRef>
          </c:val>
          <c:smooth val="0"/>
          <c:extLst>
            <c:ext xmlns:c16="http://schemas.microsoft.com/office/drawing/2014/chart" uri="{C3380CC4-5D6E-409C-BE32-E72D297353CC}">
              <c16:uniqueId val="{00000031-E255-4E55-B9F6-8DCA613AF6FA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tiesas'!$E$53:$K$53</c:f>
            </c:numRef>
          </c:val>
          <c:smooth val="0"/>
          <c:extLst>
            <c:ext xmlns:c16="http://schemas.microsoft.com/office/drawing/2014/chart" uri="{C3380CC4-5D6E-409C-BE32-E72D297353CC}">
              <c16:uniqueId val="{00000032-E255-4E55-B9F6-8DCA613AF6F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tiesas'!$P$3:$V$3</c:f>
            </c:numRef>
          </c:val>
          <c:smooth val="0"/>
          <c:extLst>
            <c:ext xmlns:c16="http://schemas.microsoft.com/office/drawing/2014/chart" uri="{C3380CC4-5D6E-409C-BE32-E72D297353CC}">
              <c16:uniqueId val="{00000000-21D3-4780-A3D7-C296AF9F4B15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tiesas'!$P$4:$V$4</c:f>
            </c:numRef>
          </c:val>
          <c:smooth val="0"/>
          <c:extLst>
            <c:ext xmlns:c16="http://schemas.microsoft.com/office/drawing/2014/chart" uri="{C3380CC4-5D6E-409C-BE32-E72D297353CC}">
              <c16:uniqueId val="{00000001-21D3-4780-A3D7-C296AF9F4B15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tiesas'!$P$5:$V$5</c:f>
            </c:numRef>
          </c:val>
          <c:smooth val="0"/>
          <c:extLst>
            <c:ext xmlns:c16="http://schemas.microsoft.com/office/drawing/2014/chart" uri="{C3380CC4-5D6E-409C-BE32-E72D297353CC}">
              <c16:uniqueId val="{00000002-21D3-4780-A3D7-C296AF9F4B15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tiesas'!$P$6:$V$6</c:f>
            </c:numRef>
          </c:val>
          <c:smooth val="0"/>
          <c:extLst>
            <c:ext xmlns:c16="http://schemas.microsoft.com/office/drawing/2014/chart" uri="{C3380CC4-5D6E-409C-BE32-E72D297353CC}">
              <c16:uniqueId val="{00000003-21D3-4780-A3D7-C296AF9F4B15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tiesas'!$P$7:$V$7</c:f>
            </c:numRef>
          </c:val>
          <c:smooth val="0"/>
          <c:extLst>
            <c:ext xmlns:c16="http://schemas.microsoft.com/office/drawing/2014/chart" uri="{C3380CC4-5D6E-409C-BE32-E72D297353CC}">
              <c16:uniqueId val="{00000004-21D3-4780-A3D7-C296AF9F4B15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tiesas'!$P$8:$V$8</c:f>
            </c:numRef>
          </c:val>
          <c:smooth val="0"/>
          <c:extLst>
            <c:ext xmlns:c16="http://schemas.microsoft.com/office/drawing/2014/chart" uri="{C3380CC4-5D6E-409C-BE32-E72D297353CC}">
              <c16:uniqueId val="{00000005-21D3-4780-A3D7-C296AF9F4B15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tiesas'!$P$9:$V$9</c:f>
            </c:numRef>
          </c:val>
          <c:smooth val="0"/>
          <c:extLst>
            <c:ext xmlns:c16="http://schemas.microsoft.com/office/drawing/2014/chart" uri="{C3380CC4-5D6E-409C-BE32-E72D297353CC}">
              <c16:uniqueId val="{00000006-21D3-4780-A3D7-C296AF9F4B15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tiesas'!$P$10:$V$10</c:f>
            </c:numRef>
          </c:val>
          <c:smooth val="0"/>
          <c:extLst>
            <c:ext xmlns:c16="http://schemas.microsoft.com/office/drawing/2014/chart" uri="{C3380CC4-5D6E-409C-BE32-E72D297353CC}">
              <c16:uniqueId val="{00000007-21D3-4780-A3D7-C296AF9F4B15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tiesas'!$P$11:$V$11</c:f>
            </c:numRef>
          </c:val>
          <c:smooth val="0"/>
          <c:extLst>
            <c:ext xmlns:c16="http://schemas.microsoft.com/office/drawing/2014/chart" uri="{C3380CC4-5D6E-409C-BE32-E72D297353CC}">
              <c16:uniqueId val="{00000008-21D3-4780-A3D7-C296AF9F4B15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tiesas'!$P$12:$V$12</c:f>
            </c:numRef>
          </c:val>
          <c:smooth val="0"/>
          <c:extLst>
            <c:ext xmlns:c16="http://schemas.microsoft.com/office/drawing/2014/chart" uri="{C3380CC4-5D6E-409C-BE32-E72D297353CC}">
              <c16:uniqueId val="{00000009-21D3-4780-A3D7-C296AF9F4B15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tiesas'!$P$13:$V$13</c:f>
            </c:numRef>
          </c:val>
          <c:smooth val="0"/>
          <c:extLst>
            <c:ext xmlns:c16="http://schemas.microsoft.com/office/drawing/2014/chart" uri="{C3380CC4-5D6E-409C-BE32-E72D297353CC}">
              <c16:uniqueId val="{0000000A-21D3-4780-A3D7-C296AF9F4B15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tiesas'!$P$14:$V$14</c:f>
            </c:numRef>
          </c:val>
          <c:smooth val="0"/>
          <c:extLst>
            <c:ext xmlns:c16="http://schemas.microsoft.com/office/drawing/2014/chart" uri="{C3380CC4-5D6E-409C-BE32-E72D297353CC}">
              <c16:uniqueId val="{0000000B-21D3-4780-A3D7-C296AF9F4B15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tiesas'!$P$15:$V$15</c:f>
            </c:numRef>
          </c:val>
          <c:smooth val="0"/>
          <c:extLst>
            <c:ext xmlns:c16="http://schemas.microsoft.com/office/drawing/2014/chart" uri="{C3380CC4-5D6E-409C-BE32-E72D297353CC}">
              <c16:uniqueId val="{0000000C-21D3-4780-A3D7-C296AF9F4B15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tiesas'!$P$16:$V$16</c:f>
            </c:numRef>
          </c:val>
          <c:smooth val="0"/>
          <c:extLst>
            <c:ext xmlns:c16="http://schemas.microsoft.com/office/drawing/2014/chart" uri="{C3380CC4-5D6E-409C-BE32-E72D297353CC}">
              <c16:uniqueId val="{0000000D-21D3-4780-A3D7-C296AF9F4B15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tiesas'!$P$17:$V$17</c:f>
            </c:numRef>
          </c:val>
          <c:smooth val="0"/>
          <c:extLst>
            <c:ext xmlns:c16="http://schemas.microsoft.com/office/drawing/2014/chart" uri="{C3380CC4-5D6E-409C-BE32-E72D297353CC}">
              <c16:uniqueId val="{0000000E-21D3-4780-A3D7-C296AF9F4B15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tiesas'!$P$18:$V$18</c:f>
            </c:numRef>
          </c:val>
          <c:smooth val="0"/>
          <c:extLst>
            <c:ext xmlns:c16="http://schemas.microsoft.com/office/drawing/2014/chart" uri="{C3380CC4-5D6E-409C-BE32-E72D297353CC}">
              <c16:uniqueId val="{0000000F-21D3-4780-A3D7-C296AF9F4B15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tiesas'!$P$19:$V$19</c:f>
            </c:numRef>
          </c:val>
          <c:smooth val="0"/>
          <c:extLst>
            <c:ext xmlns:c16="http://schemas.microsoft.com/office/drawing/2014/chart" uri="{C3380CC4-5D6E-409C-BE32-E72D297353CC}">
              <c16:uniqueId val="{00000010-21D3-4780-A3D7-C296AF9F4B15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tiesas'!$P$20:$V$20</c:f>
            </c:numRef>
          </c:val>
          <c:smooth val="0"/>
          <c:extLst>
            <c:ext xmlns:c16="http://schemas.microsoft.com/office/drawing/2014/chart" uri="{C3380CC4-5D6E-409C-BE32-E72D297353CC}">
              <c16:uniqueId val="{00000011-21D3-4780-A3D7-C296AF9F4B15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tiesas'!$P$21:$V$21</c:f>
            </c:numRef>
          </c:val>
          <c:smooth val="0"/>
          <c:extLst>
            <c:ext xmlns:c16="http://schemas.microsoft.com/office/drawing/2014/chart" uri="{C3380CC4-5D6E-409C-BE32-E72D297353CC}">
              <c16:uniqueId val="{00000012-21D3-4780-A3D7-C296AF9F4B15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tiesas'!$P$22:$V$22</c:f>
            </c:numRef>
          </c:val>
          <c:smooth val="0"/>
          <c:extLst>
            <c:ext xmlns:c16="http://schemas.microsoft.com/office/drawing/2014/chart" uri="{C3380CC4-5D6E-409C-BE32-E72D297353CC}">
              <c16:uniqueId val="{00000013-21D3-4780-A3D7-C296AF9F4B15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tiesas'!$P$23:$V$23</c:f>
            </c:numRef>
          </c:val>
          <c:smooth val="0"/>
          <c:extLst>
            <c:ext xmlns:c16="http://schemas.microsoft.com/office/drawing/2014/chart" uri="{C3380CC4-5D6E-409C-BE32-E72D297353CC}">
              <c16:uniqueId val="{00000014-21D3-4780-A3D7-C296AF9F4B15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tiesas'!$P$24:$V$24</c:f>
            </c:numRef>
          </c:val>
          <c:smooth val="0"/>
          <c:extLst>
            <c:ext xmlns:c16="http://schemas.microsoft.com/office/drawing/2014/chart" uri="{C3380CC4-5D6E-409C-BE32-E72D297353CC}">
              <c16:uniqueId val="{00000015-21D3-4780-A3D7-C296AF9F4B15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tiesas'!$P$25:$V$25</c:f>
            </c:numRef>
          </c:val>
          <c:smooth val="0"/>
          <c:extLst>
            <c:ext xmlns:c16="http://schemas.microsoft.com/office/drawing/2014/chart" uri="{C3380CC4-5D6E-409C-BE32-E72D297353CC}">
              <c16:uniqueId val="{00000016-21D3-4780-A3D7-C296AF9F4B15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tiesas'!$P$26:$V$26</c:f>
            </c:numRef>
          </c:val>
          <c:smooth val="0"/>
          <c:extLst>
            <c:ext xmlns:c16="http://schemas.microsoft.com/office/drawing/2014/chart" uri="{C3380CC4-5D6E-409C-BE32-E72D297353CC}">
              <c16:uniqueId val="{00000017-21D3-4780-A3D7-C296AF9F4B15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tiesas'!$P$27:$V$27</c:f>
            </c:numRef>
          </c:val>
          <c:smooth val="0"/>
          <c:extLst>
            <c:ext xmlns:c16="http://schemas.microsoft.com/office/drawing/2014/chart" uri="{C3380CC4-5D6E-409C-BE32-E72D297353CC}">
              <c16:uniqueId val="{00000018-21D3-4780-A3D7-C296AF9F4B15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tiesas'!$P$28:$V$28</c:f>
            </c:numRef>
          </c:val>
          <c:smooth val="0"/>
          <c:extLst>
            <c:ext xmlns:c16="http://schemas.microsoft.com/office/drawing/2014/chart" uri="{C3380CC4-5D6E-409C-BE32-E72D297353CC}">
              <c16:uniqueId val="{00000019-21D3-4780-A3D7-C296AF9F4B15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tiesas'!$P$29:$V$29</c:f>
            </c:numRef>
          </c:val>
          <c:smooth val="0"/>
          <c:extLst>
            <c:ext xmlns:c16="http://schemas.microsoft.com/office/drawing/2014/chart" uri="{C3380CC4-5D6E-409C-BE32-E72D297353CC}">
              <c16:uniqueId val="{0000001A-21D3-4780-A3D7-C296AF9F4B15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tiesas'!$P$30:$V$30</c:f>
              <c:numCache>
                <c:formatCode>0.0</c:formatCode>
                <c:ptCount val="6"/>
                <c:pt idx="0">
                  <c:v>49.837837837837839</c:v>
                </c:pt>
                <c:pt idx="1">
                  <c:v>42.794871794871796</c:v>
                </c:pt>
                <c:pt idx="2">
                  <c:v>46.625</c:v>
                </c:pt>
                <c:pt idx="3">
                  <c:v>48.60526315789474</c:v>
                </c:pt>
                <c:pt idx="4">
                  <c:v>39.128205128205131</c:v>
                </c:pt>
                <c:pt idx="5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21D3-4780-A3D7-C296AF9F4B15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tiesas'!$P$31:$V$31</c:f>
              <c:numCache>
                <c:formatCode>0.0</c:formatCode>
                <c:ptCount val="6"/>
                <c:pt idx="0">
                  <c:v>51.351351351351354</c:v>
                </c:pt>
                <c:pt idx="1">
                  <c:v>45.692307692307693</c:v>
                </c:pt>
                <c:pt idx="2">
                  <c:v>43.2</c:v>
                </c:pt>
                <c:pt idx="3">
                  <c:v>51.94736842105263</c:v>
                </c:pt>
                <c:pt idx="4">
                  <c:v>42.92307692307692</c:v>
                </c:pt>
                <c:pt idx="5">
                  <c:v>44.810810810810814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21D3-4780-A3D7-C296AF9F4B15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tiesas'!$P$32:$V$32</c:f>
              <c:numCache>
                <c:formatCode>0.0</c:formatCode>
                <c:ptCount val="6"/>
                <c:pt idx="0">
                  <c:v>32.135135135135137</c:v>
                </c:pt>
                <c:pt idx="1">
                  <c:v>27.589743589743591</c:v>
                </c:pt>
                <c:pt idx="2">
                  <c:v>30.324999999999999</c:v>
                </c:pt>
                <c:pt idx="3">
                  <c:v>28.578947368421051</c:v>
                </c:pt>
                <c:pt idx="4">
                  <c:v>24.051282051282051</c:v>
                </c:pt>
                <c:pt idx="5">
                  <c:v>25.486486486486488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21D3-4780-A3D7-C296AF9F4B15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tiesas'!$P$33:$V$33</c:f>
            </c:numRef>
          </c:val>
          <c:smooth val="0"/>
          <c:extLst>
            <c:ext xmlns:c16="http://schemas.microsoft.com/office/drawing/2014/chart" uri="{C3380CC4-5D6E-409C-BE32-E72D297353CC}">
              <c16:uniqueId val="{0000001E-21D3-4780-A3D7-C296AF9F4B15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tiesas'!$P$34:$V$34</c:f>
            </c:numRef>
          </c:val>
          <c:smooth val="0"/>
          <c:extLst>
            <c:ext xmlns:c16="http://schemas.microsoft.com/office/drawing/2014/chart" uri="{C3380CC4-5D6E-409C-BE32-E72D297353CC}">
              <c16:uniqueId val="{0000001F-21D3-4780-A3D7-C296AF9F4B15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tiesas'!$P$35:$V$35</c:f>
            </c:numRef>
          </c:val>
          <c:smooth val="0"/>
          <c:extLst>
            <c:ext xmlns:c16="http://schemas.microsoft.com/office/drawing/2014/chart" uri="{C3380CC4-5D6E-409C-BE32-E72D297353CC}">
              <c16:uniqueId val="{00000020-21D3-4780-A3D7-C296AF9F4B15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tiesas'!$P$36:$V$36</c:f>
            </c:numRef>
          </c:val>
          <c:smooth val="0"/>
          <c:extLst>
            <c:ext xmlns:c16="http://schemas.microsoft.com/office/drawing/2014/chart" uri="{C3380CC4-5D6E-409C-BE32-E72D297353CC}">
              <c16:uniqueId val="{00000021-21D3-4780-A3D7-C296AF9F4B15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tiesas'!$P$37:$V$37</c:f>
            </c:numRef>
          </c:val>
          <c:smooth val="0"/>
          <c:extLst>
            <c:ext xmlns:c16="http://schemas.microsoft.com/office/drawing/2014/chart" uri="{C3380CC4-5D6E-409C-BE32-E72D297353CC}">
              <c16:uniqueId val="{00000022-21D3-4780-A3D7-C296AF9F4B15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tiesas'!$P$38:$V$38</c:f>
            </c:numRef>
          </c:val>
          <c:smooth val="0"/>
          <c:extLst>
            <c:ext xmlns:c16="http://schemas.microsoft.com/office/drawing/2014/chart" uri="{C3380CC4-5D6E-409C-BE32-E72D297353CC}">
              <c16:uniqueId val="{00000023-21D3-4780-A3D7-C296AF9F4B15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tiesas'!$P$39:$V$39</c:f>
            </c:numRef>
          </c:val>
          <c:smooth val="0"/>
          <c:extLst>
            <c:ext xmlns:c16="http://schemas.microsoft.com/office/drawing/2014/chart" uri="{C3380CC4-5D6E-409C-BE32-E72D297353CC}">
              <c16:uniqueId val="{00000024-21D3-4780-A3D7-C296AF9F4B15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tiesas'!$P$40:$V$40</c:f>
            </c:numRef>
          </c:val>
          <c:smooth val="0"/>
          <c:extLst>
            <c:ext xmlns:c16="http://schemas.microsoft.com/office/drawing/2014/chart" uri="{C3380CC4-5D6E-409C-BE32-E72D297353CC}">
              <c16:uniqueId val="{00000025-21D3-4780-A3D7-C296AF9F4B15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tiesas'!$P$41:$V$41</c:f>
            </c:numRef>
          </c:val>
          <c:smooth val="0"/>
          <c:extLst>
            <c:ext xmlns:c16="http://schemas.microsoft.com/office/drawing/2014/chart" uri="{C3380CC4-5D6E-409C-BE32-E72D297353CC}">
              <c16:uniqueId val="{00000026-21D3-4780-A3D7-C296AF9F4B15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tiesas'!$P$42:$V$42</c:f>
            </c:numRef>
          </c:val>
          <c:smooth val="0"/>
          <c:extLst>
            <c:ext xmlns:c16="http://schemas.microsoft.com/office/drawing/2014/chart" uri="{C3380CC4-5D6E-409C-BE32-E72D297353CC}">
              <c16:uniqueId val="{00000027-21D3-4780-A3D7-C296AF9F4B15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tiesas'!$P$43:$V$43</c:f>
            </c:numRef>
          </c:val>
          <c:smooth val="0"/>
          <c:extLst>
            <c:ext xmlns:c16="http://schemas.microsoft.com/office/drawing/2014/chart" uri="{C3380CC4-5D6E-409C-BE32-E72D297353CC}">
              <c16:uniqueId val="{00000028-21D3-4780-A3D7-C296AF9F4B15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tiesas'!$P$44:$V$44</c:f>
            </c:numRef>
          </c:val>
          <c:smooth val="0"/>
          <c:extLst>
            <c:ext xmlns:c16="http://schemas.microsoft.com/office/drawing/2014/chart" uri="{C3380CC4-5D6E-409C-BE32-E72D297353CC}">
              <c16:uniqueId val="{00000029-21D3-4780-A3D7-C296AF9F4B15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tiesas'!$P$45:$V$45</c:f>
            </c:numRef>
          </c:val>
          <c:smooth val="0"/>
          <c:extLst>
            <c:ext xmlns:c16="http://schemas.microsoft.com/office/drawing/2014/chart" uri="{C3380CC4-5D6E-409C-BE32-E72D297353CC}">
              <c16:uniqueId val="{0000002A-21D3-4780-A3D7-C296AF9F4B15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tiesas'!$P$46:$V$46</c:f>
            </c:numRef>
          </c:val>
          <c:smooth val="0"/>
          <c:extLst>
            <c:ext xmlns:c16="http://schemas.microsoft.com/office/drawing/2014/chart" uri="{C3380CC4-5D6E-409C-BE32-E72D297353CC}">
              <c16:uniqueId val="{0000002B-21D3-4780-A3D7-C296AF9F4B15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tiesas'!$P$47:$V$47</c:f>
            </c:numRef>
          </c:val>
          <c:smooth val="0"/>
          <c:extLst>
            <c:ext xmlns:c16="http://schemas.microsoft.com/office/drawing/2014/chart" uri="{C3380CC4-5D6E-409C-BE32-E72D297353CC}">
              <c16:uniqueId val="{0000002C-21D3-4780-A3D7-C296AF9F4B15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tiesas'!$P$48:$V$48</c:f>
            </c:numRef>
          </c:val>
          <c:smooth val="0"/>
          <c:extLst>
            <c:ext xmlns:c16="http://schemas.microsoft.com/office/drawing/2014/chart" uri="{C3380CC4-5D6E-409C-BE32-E72D297353CC}">
              <c16:uniqueId val="{0000002D-21D3-4780-A3D7-C296AF9F4B15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tiesas'!$P$49:$V$49</c:f>
            </c:numRef>
          </c:val>
          <c:smooth val="0"/>
          <c:extLst>
            <c:ext xmlns:c16="http://schemas.microsoft.com/office/drawing/2014/chart" uri="{C3380CC4-5D6E-409C-BE32-E72D297353CC}">
              <c16:uniqueId val="{0000002E-21D3-4780-A3D7-C296AF9F4B15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tiesas'!$P$50:$V$50</c:f>
            </c:numRef>
          </c:val>
          <c:smooth val="0"/>
          <c:extLst>
            <c:ext xmlns:c16="http://schemas.microsoft.com/office/drawing/2014/chart" uri="{C3380CC4-5D6E-409C-BE32-E72D297353CC}">
              <c16:uniqueId val="{0000002F-21D3-4780-A3D7-C296AF9F4B15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tiesas'!$P$51:$V$51</c:f>
            </c:numRef>
          </c:val>
          <c:smooth val="0"/>
          <c:extLst>
            <c:ext xmlns:c16="http://schemas.microsoft.com/office/drawing/2014/chart" uri="{C3380CC4-5D6E-409C-BE32-E72D297353CC}">
              <c16:uniqueId val="{00000030-21D3-4780-A3D7-C296AF9F4B15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tiesas'!$P$52:$V$52</c:f>
            </c:numRef>
          </c:val>
          <c:smooth val="0"/>
          <c:extLst>
            <c:ext xmlns:c16="http://schemas.microsoft.com/office/drawing/2014/chart" uri="{C3380CC4-5D6E-409C-BE32-E72D297353CC}">
              <c16:uniqueId val="{00000031-21D3-4780-A3D7-C296AF9F4B15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tiesas'!$P$53:$V$53</c:f>
            </c:numRef>
          </c:val>
          <c:smooth val="0"/>
          <c:extLst>
            <c:ext xmlns:c16="http://schemas.microsoft.com/office/drawing/2014/chart" uri="{C3380CC4-5D6E-409C-BE32-E72D297353CC}">
              <c16:uniqueId val="{00000032-21D3-4780-A3D7-C296AF9F4B1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tiesas'!$E$3:$K$3</c:f>
            </c:numRef>
          </c:val>
          <c:smooth val="0"/>
          <c:extLst>
            <c:ext xmlns:c16="http://schemas.microsoft.com/office/drawing/2014/chart" uri="{C3380CC4-5D6E-409C-BE32-E72D297353CC}">
              <c16:uniqueId val="{00000000-6C99-4836-9526-43D770857972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tiesas'!$E$4:$K$4</c:f>
            </c:numRef>
          </c:val>
          <c:smooth val="0"/>
          <c:extLst>
            <c:ext xmlns:c16="http://schemas.microsoft.com/office/drawing/2014/chart" uri="{C3380CC4-5D6E-409C-BE32-E72D297353CC}">
              <c16:uniqueId val="{00000001-6C99-4836-9526-43D770857972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tiesas'!$E$5:$K$5</c:f>
            </c:numRef>
          </c:val>
          <c:smooth val="0"/>
          <c:extLst>
            <c:ext xmlns:c16="http://schemas.microsoft.com/office/drawing/2014/chart" uri="{C3380CC4-5D6E-409C-BE32-E72D297353CC}">
              <c16:uniqueId val="{00000002-6C99-4836-9526-43D770857972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tiesas'!$E$6:$K$6</c:f>
            </c:numRef>
          </c:val>
          <c:smooth val="0"/>
          <c:extLst>
            <c:ext xmlns:c16="http://schemas.microsoft.com/office/drawing/2014/chart" uri="{C3380CC4-5D6E-409C-BE32-E72D297353CC}">
              <c16:uniqueId val="{00000003-6C99-4836-9526-43D770857972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tiesas'!$E$7:$K$7</c:f>
            </c:numRef>
          </c:val>
          <c:smooth val="0"/>
          <c:extLst>
            <c:ext xmlns:c16="http://schemas.microsoft.com/office/drawing/2014/chart" uri="{C3380CC4-5D6E-409C-BE32-E72D297353CC}">
              <c16:uniqueId val="{00000004-6C99-4836-9526-43D770857972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tiesas'!$E$8:$K$8</c:f>
            </c:numRef>
          </c:val>
          <c:smooth val="0"/>
          <c:extLst>
            <c:ext xmlns:c16="http://schemas.microsoft.com/office/drawing/2014/chart" uri="{C3380CC4-5D6E-409C-BE32-E72D297353CC}">
              <c16:uniqueId val="{00000005-6C99-4836-9526-43D770857972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tiesas'!$E$9:$K$9</c:f>
            </c:numRef>
          </c:val>
          <c:smooth val="0"/>
          <c:extLst>
            <c:ext xmlns:c16="http://schemas.microsoft.com/office/drawing/2014/chart" uri="{C3380CC4-5D6E-409C-BE32-E72D297353CC}">
              <c16:uniqueId val="{00000006-6C99-4836-9526-43D770857972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tiesas'!$E$10:$K$10</c:f>
            </c:numRef>
          </c:val>
          <c:smooth val="0"/>
          <c:extLst>
            <c:ext xmlns:c16="http://schemas.microsoft.com/office/drawing/2014/chart" uri="{C3380CC4-5D6E-409C-BE32-E72D297353CC}">
              <c16:uniqueId val="{00000007-6C99-4836-9526-43D770857972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tiesas'!$E$11:$K$11</c:f>
            </c:numRef>
          </c:val>
          <c:smooth val="0"/>
          <c:extLst>
            <c:ext xmlns:c16="http://schemas.microsoft.com/office/drawing/2014/chart" uri="{C3380CC4-5D6E-409C-BE32-E72D297353CC}">
              <c16:uniqueId val="{00000008-6C99-4836-9526-43D770857972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tiesas'!$E$12:$K$12</c:f>
            </c:numRef>
          </c:val>
          <c:smooth val="0"/>
          <c:extLst>
            <c:ext xmlns:c16="http://schemas.microsoft.com/office/drawing/2014/chart" uri="{C3380CC4-5D6E-409C-BE32-E72D297353CC}">
              <c16:uniqueId val="{00000009-6C99-4836-9526-43D770857972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tiesas'!$E$13:$K$13</c:f>
            </c:numRef>
          </c:val>
          <c:smooth val="0"/>
          <c:extLst>
            <c:ext xmlns:c16="http://schemas.microsoft.com/office/drawing/2014/chart" uri="{C3380CC4-5D6E-409C-BE32-E72D297353CC}">
              <c16:uniqueId val="{0000000A-6C99-4836-9526-43D770857972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tiesas'!$E$14:$K$14</c:f>
            </c:numRef>
          </c:val>
          <c:smooth val="0"/>
          <c:extLst>
            <c:ext xmlns:c16="http://schemas.microsoft.com/office/drawing/2014/chart" uri="{C3380CC4-5D6E-409C-BE32-E72D297353CC}">
              <c16:uniqueId val="{0000000B-6C99-4836-9526-43D770857972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tiesas'!$E$15:$K$15</c:f>
            </c:numRef>
          </c:val>
          <c:smooth val="0"/>
          <c:extLst>
            <c:ext xmlns:c16="http://schemas.microsoft.com/office/drawing/2014/chart" uri="{C3380CC4-5D6E-409C-BE32-E72D297353CC}">
              <c16:uniqueId val="{0000000C-6C99-4836-9526-43D770857972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tiesas'!$E$16:$K$16</c:f>
            </c:numRef>
          </c:val>
          <c:smooth val="0"/>
          <c:extLst>
            <c:ext xmlns:c16="http://schemas.microsoft.com/office/drawing/2014/chart" uri="{C3380CC4-5D6E-409C-BE32-E72D297353CC}">
              <c16:uniqueId val="{0000000D-6C99-4836-9526-43D770857972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tiesas'!$E$17:$K$17</c:f>
            </c:numRef>
          </c:val>
          <c:smooth val="0"/>
          <c:extLst>
            <c:ext xmlns:c16="http://schemas.microsoft.com/office/drawing/2014/chart" uri="{C3380CC4-5D6E-409C-BE32-E72D297353CC}">
              <c16:uniqueId val="{0000000E-6C99-4836-9526-43D770857972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tiesas'!$E$18:$K$18</c:f>
            </c:numRef>
          </c:val>
          <c:smooth val="0"/>
          <c:extLst>
            <c:ext xmlns:c16="http://schemas.microsoft.com/office/drawing/2014/chart" uri="{C3380CC4-5D6E-409C-BE32-E72D297353CC}">
              <c16:uniqueId val="{0000000F-6C99-4836-9526-43D770857972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tiesas'!$E$19:$K$19</c:f>
            </c:numRef>
          </c:val>
          <c:smooth val="0"/>
          <c:extLst>
            <c:ext xmlns:c16="http://schemas.microsoft.com/office/drawing/2014/chart" uri="{C3380CC4-5D6E-409C-BE32-E72D297353CC}">
              <c16:uniqueId val="{00000010-6C99-4836-9526-43D770857972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tiesas'!$E$20:$K$20</c:f>
            </c:numRef>
          </c:val>
          <c:smooth val="0"/>
          <c:extLst>
            <c:ext xmlns:c16="http://schemas.microsoft.com/office/drawing/2014/chart" uri="{C3380CC4-5D6E-409C-BE32-E72D297353CC}">
              <c16:uniqueId val="{00000011-6C99-4836-9526-43D770857972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tiesas'!$E$21:$K$21</c:f>
            </c:numRef>
          </c:val>
          <c:smooth val="0"/>
          <c:extLst>
            <c:ext xmlns:c16="http://schemas.microsoft.com/office/drawing/2014/chart" uri="{C3380CC4-5D6E-409C-BE32-E72D297353CC}">
              <c16:uniqueId val="{00000012-6C99-4836-9526-43D770857972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tiesas'!$E$22:$K$22</c:f>
            </c:numRef>
          </c:val>
          <c:smooth val="0"/>
          <c:extLst>
            <c:ext xmlns:c16="http://schemas.microsoft.com/office/drawing/2014/chart" uri="{C3380CC4-5D6E-409C-BE32-E72D297353CC}">
              <c16:uniqueId val="{00000013-6C99-4836-9526-43D770857972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tiesas'!$E$23:$K$23</c:f>
            </c:numRef>
          </c:val>
          <c:smooth val="0"/>
          <c:extLst>
            <c:ext xmlns:c16="http://schemas.microsoft.com/office/drawing/2014/chart" uri="{C3380CC4-5D6E-409C-BE32-E72D297353CC}">
              <c16:uniqueId val="{00000014-6C99-4836-9526-43D770857972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tiesas'!$E$24:$K$24</c:f>
            </c:numRef>
          </c:val>
          <c:smooth val="0"/>
          <c:extLst>
            <c:ext xmlns:c16="http://schemas.microsoft.com/office/drawing/2014/chart" uri="{C3380CC4-5D6E-409C-BE32-E72D297353CC}">
              <c16:uniqueId val="{00000015-6C99-4836-9526-43D770857972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tiesas'!$E$25:$K$25</c:f>
            </c:numRef>
          </c:val>
          <c:smooth val="0"/>
          <c:extLst>
            <c:ext xmlns:c16="http://schemas.microsoft.com/office/drawing/2014/chart" uri="{C3380CC4-5D6E-409C-BE32-E72D297353CC}">
              <c16:uniqueId val="{00000016-6C99-4836-9526-43D770857972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tiesas'!$E$26:$K$26</c:f>
            </c:numRef>
          </c:val>
          <c:smooth val="0"/>
          <c:extLst>
            <c:ext xmlns:c16="http://schemas.microsoft.com/office/drawing/2014/chart" uri="{C3380CC4-5D6E-409C-BE32-E72D297353CC}">
              <c16:uniqueId val="{00000017-6C99-4836-9526-43D770857972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tiesas'!$E$27:$K$27</c:f>
            </c:numRef>
          </c:val>
          <c:smooth val="0"/>
          <c:extLst>
            <c:ext xmlns:c16="http://schemas.microsoft.com/office/drawing/2014/chart" uri="{C3380CC4-5D6E-409C-BE32-E72D297353CC}">
              <c16:uniqueId val="{00000018-6C99-4836-9526-43D770857972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tiesas'!$E$28:$K$28</c:f>
            </c:numRef>
          </c:val>
          <c:smooth val="0"/>
          <c:extLst>
            <c:ext xmlns:c16="http://schemas.microsoft.com/office/drawing/2014/chart" uri="{C3380CC4-5D6E-409C-BE32-E72D297353CC}">
              <c16:uniqueId val="{00000019-6C99-4836-9526-43D770857972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tiesas'!$E$29:$K$29</c:f>
            </c:numRef>
          </c:val>
          <c:smooth val="0"/>
          <c:extLst>
            <c:ext xmlns:c16="http://schemas.microsoft.com/office/drawing/2014/chart" uri="{C3380CC4-5D6E-409C-BE32-E72D297353CC}">
              <c16:uniqueId val="{0000001A-6C99-4836-9526-43D770857972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tiesas'!$E$30:$K$30</c:f>
            </c:numRef>
          </c:val>
          <c:smooth val="0"/>
          <c:extLst>
            <c:ext xmlns:c16="http://schemas.microsoft.com/office/drawing/2014/chart" uri="{C3380CC4-5D6E-409C-BE32-E72D297353CC}">
              <c16:uniqueId val="{0000001B-6C99-4836-9526-43D770857972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tiesas'!$E$31:$K$31</c:f>
            </c:numRef>
          </c:val>
          <c:smooth val="0"/>
          <c:extLst>
            <c:ext xmlns:c16="http://schemas.microsoft.com/office/drawing/2014/chart" uri="{C3380CC4-5D6E-409C-BE32-E72D297353CC}">
              <c16:uniqueId val="{0000001C-6C99-4836-9526-43D770857972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tiesas'!$E$32:$K$32</c:f>
            </c:numRef>
          </c:val>
          <c:smooth val="0"/>
          <c:extLst>
            <c:ext xmlns:c16="http://schemas.microsoft.com/office/drawing/2014/chart" uri="{C3380CC4-5D6E-409C-BE32-E72D297353CC}">
              <c16:uniqueId val="{0000001D-6C99-4836-9526-43D770857972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tiesas'!$E$33:$K$33</c:f>
              <c:numCache>
                <c:formatCode>General</c:formatCode>
                <c:ptCount val="6"/>
                <c:pt idx="0">
                  <c:v>15845</c:v>
                </c:pt>
                <c:pt idx="1">
                  <c:v>15844</c:v>
                </c:pt>
                <c:pt idx="2">
                  <c:v>13171</c:v>
                </c:pt>
                <c:pt idx="3">
                  <c:v>12201</c:v>
                </c:pt>
                <c:pt idx="4">
                  <c:v>12147</c:v>
                </c:pt>
                <c:pt idx="5">
                  <c:v>14161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6C99-4836-9526-43D770857972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tiesas'!$E$34:$K$34</c:f>
              <c:numCache>
                <c:formatCode>General</c:formatCode>
                <c:ptCount val="6"/>
                <c:pt idx="0">
                  <c:v>15147</c:v>
                </c:pt>
                <c:pt idx="1">
                  <c:v>13087</c:v>
                </c:pt>
                <c:pt idx="2">
                  <c:v>13446</c:v>
                </c:pt>
                <c:pt idx="3">
                  <c:v>12531</c:v>
                </c:pt>
                <c:pt idx="4">
                  <c:v>12014</c:v>
                </c:pt>
                <c:pt idx="5">
                  <c:v>11856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6C99-4836-9526-43D770857972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tiesas'!$E$35:$K$35</c:f>
              <c:numCache>
                <c:formatCode>General</c:formatCode>
                <c:ptCount val="6"/>
                <c:pt idx="0">
                  <c:v>8038</c:v>
                </c:pt>
                <c:pt idx="1">
                  <c:v>9448</c:v>
                </c:pt>
                <c:pt idx="2">
                  <c:v>8988</c:v>
                </c:pt>
                <c:pt idx="3">
                  <c:v>8655</c:v>
                </c:pt>
                <c:pt idx="4">
                  <c:v>8499</c:v>
                </c:pt>
                <c:pt idx="5">
                  <c:v>10540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6C99-4836-9526-43D770857972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tiesas'!$E$36:$K$36</c:f>
            </c:numRef>
          </c:val>
          <c:smooth val="0"/>
          <c:extLst>
            <c:ext xmlns:c16="http://schemas.microsoft.com/office/drawing/2014/chart" uri="{C3380CC4-5D6E-409C-BE32-E72D297353CC}">
              <c16:uniqueId val="{00000021-6C99-4836-9526-43D770857972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tiesas'!$E$37:$K$37</c:f>
            </c:numRef>
          </c:val>
          <c:smooth val="0"/>
          <c:extLst>
            <c:ext xmlns:c16="http://schemas.microsoft.com/office/drawing/2014/chart" uri="{C3380CC4-5D6E-409C-BE32-E72D297353CC}">
              <c16:uniqueId val="{00000022-6C99-4836-9526-43D770857972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tiesas'!$E$38:$K$38</c:f>
            </c:numRef>
          </c:val>
          <c:smooth val="0"/>
          <c:extLst>
            <c:ext xmlns:c16="http://schemas.microsoft.com/office/drawing/2014/chart" uri="{C3380CC4-5D6E-409C-BE32-E72D297353CC}">
              <c16:uniqueId val="{00000023-6C99-4836-9526-43D770857972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tiesas'!$E$39:$K$39</c:f>
            </c:numRef>
          </c:val>
          <c:smooth val="0"/>
          <c:extLst>
            <c:ext xmlns:c16="http://schemas.microsoft.com/office/drawing/2014/chart" uri="{C3380CC4-5D6E-409C-BE32-E72D297353CC}">
              <c16:uniqueId val="{00000024-6C99-4836-9526-43D770857972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tiesas'!$E$40:$K$40</c:f>
            </c:numRef>
          </c:val>
          <c:smooth val="0"/>
          <c:extLst>
            <c:ext xmlns:c16="http://schemas.microsoft.com/office/drawing/2014/chart" uri="{C3380CC4-5D6E-409C-BE32-E72D297353CC}">
              <c16:uniqueId val="{00000025-6C99-4836-9526-43D770857972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tiesas'!$E$41:$K$41</c:f>
            </c:numRef>
          </c:val>
          <c:smooth val="0"/>
          <c:extLst>
            <c:ext xmlns:c16="http://schemas.microsoft.com/office/drawing/2014/chart" uri="{C3380CC4-5D6E-409C-BE32-E72D297353CC}">
              <c16:uniqueId val="{00000026-6C99-4836-9526-43D770857972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tiesas'!$E$42:$K$42</c:f>
            </c:numRef>
          </c:val>
          <c:smooth val="0"/>
          <c:extLst>
            <c:ext xmlns:c16="http://schemas.microsoft.com/office/drawing/2014/chart" uri="{C3380CC4-5D6E-409C-BE32-E72D297353CC}">
              <c16:uniqueId val="{00000027-6C99-4836-9526-43D770857972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tiesas'!$E$43:$K$43</c:f>
            </c:numRef>
          </c:val>
          <c:smooth val="0"/>
          <c:extLst>
            <c:ext xmlns:c16="http://schemas.microsoft.com/office/drawing/2014/chart" uri="{C3380CC4-5D6E-409C-BE32-E72D297353CC}">
              <c16:uniqueId val="{00000028-6C99-4836-9526-43D770857972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tiesas'!$E$44:$K$44</c:f>
            </c:numRef>
          </c:val>
          <c:smooth val="0"/>
          <c:extLst>
            <c:ext xmlns:c16="http://schemas.microsoft.com/office/drawing/2014/chart" uri="{C3380CC4-5D6E-409C-BE32-E72D297353CC}">
              <c16:uniqueId val="{00000029-6C99-4836-9526-43D770857972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tiesas'!$E$45:$K$45</c:f>
            </c:numRef>
          </c:val>
          <c:smooth val="0"/>
          <c:extLst>
            <c:ext xmlns:c16="http://schemas.microsoft.com/office/drawing/2014/chart" uri="{C3380CC4-5D6E-409C-BE32-E72D297353CC}">
              <c16:uniqueId val="{0000002A-6C99-4836-9526-43D770857972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tiesas'!$E$46:$K$46</c:f>
            </c:numRef>
          </c:val>
          <c:smooth val="0"/>
          <c:extLst>
            <c:ext xmlns:c16="http://schemas.microsoft.com/office/drawing/2014/chart" uri="{C3380CC4-5D6E-409C-BE32-E72D297353CC}">
              <c16:uniqueId val="{0000002B-6C99-4836-9526-43D770857972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tiesas'!$E$47:$K$47</c:f>
            </c:numRef>
          </c:val>
          <c:smooth val="0"/>
          <c:extLst>
            <c:ext xmlns:c16="http://schemas.microsoft.com/office/drawing/2014/chart" uri="{C3380CC4-5D6E-409C-BE32-E72D297353CC}">
              <c16:uniqueId val="{0000002C-6C99-4836-9526-43D770857972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tiesas'!$E$48:$K$48</c:f>
            </c:numRef>
          </c:val>
          <c:smooth val="0"/>
          <c:extLst>
            <c:ext xmlns:c16="http://schemas.microsoft.com/office/drawing/2014/chart" uri="{C3380CC4-5D6E-409C-BE32-E72D297353CC}">
              <c16:uniqueId val="{0000002D-6C99-4836-9526-43D770857972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tiesas'!$E$49:$K$49</c:f>
            </c:numRef>
          </c:val>
          <c:smooth val="0"/>
          <c:extLst>
            <c:ext xmlns:c16="http://schemas.microsoft.com/office/drawing/2014/chart" uri="{C3380CC4-5D6E-409C-BE32-E72D297353CC}">
              <c16:uniqueId val="{0000002E-6C99-4836-9526-43D770857972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tiesas'!$E$50:$K$50</c:f>
            </c:numRef>
          </c:val>
          <c:smooth val="0"/>
          <c:extLst>
            <c:ext xmlns:c16="http://schemas.microsoft.com/office/drawing/2014/chart" uri="{C3380CC4-5D6E-409C-BE32-E72D297353CC}">
              <c16:uniqueId val="{0000002F-6C99-4836-9526-43D770857972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tiesas'!$E$51:$K$51</c:f>
            </c:numRef>
          </c:val>
          <c:smooth val="0"/>
          <c:extLst>
            <c:ext xmlns:c16="http://schemas.microsoft.com/office/drawing/2014/chart" uri="{C3380CC4-5D6E-409C-BE32-E72D297353CC}">
              <c16:uniqueId val="{00000030-6C99-4836-9526-43D770857972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tiesas'!$E$52:$K$52</c:f>
            </c:numRef>
          </c:val>
          <c:smooth val="0"/>
          <c:extLst>
            <c:ext xmlns:c16="http://schemas.microsoft.com/office/drawing/2014/chart" uri="{C3380CC4-5D6E-409C-BE32-E72D297353CC}">
              <c16:uniqueId val="{00000031-6C99-4836-9526-43D770857972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tiesas'!$E$53:$K$53</c:f>
            </c:numRef>
          </c:val>
          <c:smooth val="0"/>
          <c:extLst>
            <c:ext xmlns:c16="http://schemas.microsoft.com/office/drawing/2014/chart" uri="{C3380CC4-5D6E-409C-BE32-E72D297353CC}">
              <c16:uniqueId val="{00000032-6C99-4836-9526-43D77085797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tiesas'!$P$3:$V$3</c:f>
            </c:numRef>
          </c:val>
          <c:smooth val="0"/>
          <c:extLst>
            <c:ext xmlns:c16="http://schemas.microsoft.com/office/drawing/2014/chart" uri="{C3380CC4-5D6E-409C-BE32-E72D297353CC}">
              <c16:uniqueId val="{00000000-127F-48FE-9592-196CC76F8101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tiesas'!$P$4:$V$4</c:f>
            </c:numRef>
          </c:val>
          <c:smooth val="0"/>
          <c:extLst>
            <c:ext xmlns:c16="http://schemas.microsoft.com/office/drawing/2014/chart" uri="{C3380CC4-5D6E-409C-BE32-E72D297353CC}">
              <c16:uniqueId val="{00000001-127F-48FE-9592-196CC76F8101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tiesas'!$P$5:$V$5</c:f>
            </c:numRef>
          </c:val>
          <c:smooth val="0"/>
          <c:extLst>
            <c:ext xmlns:c16="http://schemas.microsoft.com/office/drawing/2014/chart" uri="{C3380CC4-5D6E-409C-BE32-E72D297353CC}">
              <c16:uniqueId val="{00000002-127F-48FE-9592-196CC76F8101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tiesas'!$P$6:$V$6</c:f>
            </c:numRef>
          </c:val>
          <c:smooth val="0"/>
          <c:extLst>
            <c:ext xmlns:c16="http://schemas.microsoft.com/office/drawing/2014/chart" uri="{C3380CC4-5D6E-409C-BE32-E72D297353CC}">
              <c16:uniqueId val="{00000003-127F-48FE-9592-196CC76F8101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tiesas'!$P$7:$V$7</c:f>
            </c:numRef>
          </c:val>
          <c:smooth val="0"/>
          <c:extLst>
            <c:ext xmlns:c16="http://schemas.microsoft.com/office/drawing/2014/chart" uri="{C3380CC4-5D6E-409C-BE32-E72D297353CC}">
              <c16:uniqueId val="{00000004-127F-48FE-9592-196CC76F8101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tiesas'!$P$8:$V$8</c:f>
            </c:numRef>
          </c:val>
          <c:smooth val="0"/>
          <c:extLst>
            <c:ext xmlns:c16="http://schemas.microsoft.com/office/drawing/2014/chart" uri="{C3380CC4-5D6E-409C-BE32-E72D297353CC}">
              <c16:uniqueId val="{00000005-127F-48FE-9592-196CC76F8101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tiesas'!$P$9:$V$9</c:f>
            </c:numRef>
          </c:val>
          <c:smooth val="0"/>
          <c:extLst>
            <c:ext xmlns:c16="http://schemas.microsoft.com/office/drawing/2014/chart" uri="{C3380CC4-5D6E-409C-BE32-E72D297353CC}">
              <c16:uniqueId val="{00000006-127F-48FE-9592-196CC76F8101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tiesas'!$P$10:$V$10</c:f>
            </c:numRef>
          </c:val>
          <c:smooth val="0"/>
          <c:extLst>
            <c:ext xmlns:c16="http://schemas.microsoft.com/office/drawing/2014/chart" uri="{C3380CC4-5D6E-409C-BE32-E72D297353CC}">
              <c16:uniqueId val="{00000007-127F-48FE-9592-196CC76F8101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tiesas'!$P$11:$V$11</c:f>
            </c:numRef>
          </c:val>
          <c:smooth val="0"/>
          <c:extLst>
            <c:ext xmlns:c16="http://schemas.microsoft.com/office/drawing/2014/chart" uri="{C3380CC4-5D6E-409C-BE32-E72D297353CC}">
              <c16:uniqueId val="{00000008-127F-48FE-9592-196CC76F8101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tiesas'!$P$12:$V$12</c:f>
            </c:numRef>
          </c:val>
          <c:smooth val="0"/>
          <c:extLst>
            <c:ext xmlns:c16="http://schemas.microsoft.com/office/drawing/2014/chart" uri="{C3380CC4-5D6E-409C-BE32-E72D297353CC}">
              <c16:uniqueId val="{00000009-127F-48FE-9592-196CC76F8101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tiesas'!$P$13:$V$13</c:f>
            </c:numRef>
          </c:val>
          <c:smooth val="0"/>
          <c:extLst>
            <c:ext xmlns:c16="http://schemas.microsoft.com/office/drawing/2014/chart" uri="{C3380CC4-5D6E-409C-BE32-E72D297353CC}">
              <c16:uniqueId val="{0000000A-127F-48FE-9592-196CC76F8101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tiesas'!$P$14:$V$14</c:f>
            </c:numRef>
          </c:val>
          <c:smooth val="0"/>
          <c:extLst>
            <c:ext xmlns:c16="http://schemas.microsoft.com/office/drawing/2014/chart" uri="{C3380CC4-5D6E-409C-BE32-E72D297353CC}">
              <c16:uniqueId val="{0000000B-127F-48FE-9592-196CC76F8101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tiesas'!$P$15:$V$15</c:f>
            </c:numRef>
          </c:val>
          <c:smooth val="0"/>
          <c:extLst>
            <c:ext xmlns:c16="http://schemas.microsoft.com/office/drawing/2014/chart" uri="{C3380CC4-5D6E-409C-BE32-E72D297353CC}">
              <c16:uniqueId val="{0000000C-127F-48FE-9592-196CC76F8101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tiesas'!$P$16:$V$16</c:f>
            </c:numRef>
          </c:val>
          <c:smooth val="0"/>
          <c:extLst>
            <c:ext xmlns:c16="http://schemas.microsoft.com/office/drawing/2014/chart" uri="{C3380CC4-5D6E-409C-BE32-E72D297353CC}">
              <c16:uniqueId val="{0000000D-127F-48FE-9592-196CC76F8101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tiesas'!$P$17:$V$17</c:f>
            </c:numRef>
          </c:val>
          <c:smooth val="0"/>
          <c:extLst>
            <c:ext xmlns:c16="http://schemas.microsoft.com/office/drawing/2014/chart" uri="{C3380CC4-5D6E-409C-BE32-E72D297353CC}">
              <c16:uniqueId val="{0000000E-127F-48FE-9592-196CC76F8101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tiesas'!$P$18:$V$18</c:f>
            </c:numRef>
          </c:val>
          <c:smooth val="0"/>
          <c:extLst>
            <c:ext xmlns:c16="http://schemas.microsoft.com/office/drawing/2014/chart" uri="{C3380CC4-5D6E-409C-BE32-E72D297353CC}">
              <c16:uniqueId val="{0000000F-127F-48FE-9592-196CC76F8101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tiesas'!$P$19:$V$19</c:f>
            </c:numRef>
          </c:val>
          <c:smooth val="0"/>
          <c:extLst>
            <c:ext xmlns:c16="http://schemas.microsoft.com/office/drawing/2014/chart" uri="{C3380CC4-5D6E-409C-BE32-E72D297353CC}">
              <c16:uniqueId val="{00000010-127F-48FE-9592-196CC76F8101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tiesas'!$P$20:$V$20</c:f>
            </c:numRef>
          </c:val>
          <c:smooth val="0"/>
          <c:extLst>
            <c:ext xmlns:c16="http://schemas.microsoft.com/office/drawing/2014/chart" uri="{C3380CC4-5D6E-409C-BE32-E72D297353CC}">
              <c16:uniqueId val="{00000011-127F-48FE-9592-196CC76F8101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tiesas'!$P$21:$V$21</c:f>
            </c:numRef>
          </c:val>
          <c:smooth val="0"/>
          <c:extLst>
            <c:ext xmlns:c16="http://schemas.microsoft.com/office/drawing/2014/chart" uri="{C3380CC4-5D6E-409C-BE32-E72D297353CC}">
              <c16:uniqueId val="{00000012-127F-48FE-9592-196CC76F8101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tiesas'!$P$22:$V$22</c:f>
            </c:numRef>
          </c:val>
          <c:smooth val="0"/>
          <c:extLst>
            <c:ext xmlns:c16="http://schemas.microsoft.com/office/drawing/2014/chart" uri="{C3380CC4-5D6E-409C-BE32-E72D297353CC}">
              <c16:uniqueId val="{00000013-127F-48FE-9592-196CC76F8101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tiesas'!$P$23:$V$23</c:f>
            </c:numRef>
          </c:val>
          <c:smooth val="0"/>
          <c:extLst>
            <c:ext xmlns:c16="http://schemas.microsoft.com/office/drawing/2014/chart" uri="{C3380CC4-5D6E-409C-BE32-E72D297353CC}">
              <c16:uniqueId val="{00000014-127F-48FE-9592-196CC76F8101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tiesas'!$P$24:$V$24</c:f>
            </c:numRef>
          </c:val>
          <c:smooth val="0"/>
          <c:extLst>
            <c:ext xmlns:c16="http://schemas.microsoft.com/office/drawing/2014/chart" uri="{C3380CC4-5D6E-409C-BE32-E72D297353CC}">
              <c16:uniqueId val="{00000015-127F-48FE-9592-196CC76F8101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tiesas'!$P$25:$V$25</c:f>
            </c:numRef>
          </c:val>
          <c:smooth val="0"/>
          <c:extLst>
            <c:ext xmlns:c16="http://schemas.microsoft.com/office/drawing/2014/chart" uri="{C3380CC4-5D6E-409C-BE32-E72D297353CC}">
              <c16:uniqueId val="{00000016-127F-48FE-9592-196CC76F8101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tiesas'!$P$26:$V$26</c:f>
            </c:numRef>
          </c:val>
          <c:smooth val="0"/>
          <c:extLst>
            <c:ext xmlns:c16="http://schemas.microsoft.com/office/drawing/2014/chart" uri="{C3380CC4-5D6E-409C-BE32-E72D297353CC}">
              <c16:uniqueId val="{00000017-127F-48FE-9592-196CC76F8101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tiesas'!$P$27:$V$27</c:f>
            </c:numRef>
          </c:val>
          <c:smooth val="0"/>
          <c:extLst>
            <c:ext xmlns:c16="http://schemas.microsoft.com/office/drawing/2014/chart" uri="{C3380CC4-5D6E-409C-BE32-E72D297353CC}">
              <c16:uniqueId val="{00000018-127F-48FE-9592-196CC76F8101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tiesas'!$P$28:$V$28</c:f>
            </c:numRef>
          </c:val>
          <c:smooth val="0"/>
          <c:extLst>
            <c:ext xmlns:c16="http://schemas.microsoft.com/office/drawing/2014/chart" uri="{C3380CC4-5D6E-409C-BE32-E72D297353CC}">
              <c16:uniqueId val="{00000019-127F-48FE-9592-196CC76F8101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tiesas'!$P$29:$V$29</c:f>
            </c:numRef>
          </c:val>
          <c:smooth val="0"/>
          <c:extLst>
            <c:ext xmlns:c16="http://schemas.microsoft.com/office/drawing/2014/chart" uri="{C3380CC4-5D6E-409C-BE32-E72D297353CC}">
              <c16:uniqueId val="{0000001A-127F-48FE-9592-196CC76F8101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tiesas'!$P$30:$V$30</c:f>
            </c:numRef>
          </c:val>
          <c:smooth val="0"/>
          <c:extLst>
            <c:ext xmlns:c16="http://schemas.microsoft.com/office/drawing/2014/chart" uri="{C3380CC4-5D6E-409C-BE32-E72D297353CC}">
              <c16:uniqueId val="{0000001B-127F-48FE-9592-196CC76F8101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tiesas'!$P$31:$V$31</c:f>
            </c:numRef>
          </c:val>
          <c:smooth val="0"/>
          <c:extLst>
            <c:ext xmlns:c16="http://schemas.microsoft.com/office/drawing/2014/chart" uri="{C3380CC4-5D6E-409C-BE32-E72D297353CC}">
              <c16:uniqueId val="{0000001C-127F-48FE-9592-196CC76F8101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tiesas'!$P$32:$V$32</c:f>
            </c:numRef>
          </c:val>
          <c:smooth val="0"/>
          <c:extLst>
            <c:ext xmlns:c16="http://schemas.microsoft.com/office/drawing/2014/chart" uri="{C3380CC4-5D6E-409C-BE32-E72D297353CC}">
              <c16:uniqueId val="{0000001D-127F-48FE-9592-196CC76F8101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tiesas'!$P$33:$V$33</c:f>
              <c:numCache>
                <c:formatCode>0.0</c:formatCode>
                <c:ptCount val="6"/>
                <c:pt idx="0">
                  <c:v>163.35051546391753</c:v>
                </c:pt>
                <c:pt idx="1">
                  <c:v>160.04040404040404</c:v>
                </c:pt>
                <c:pt idx="2">
                  <c:v>138.6421052631579</c:v>
                </c:pt>
                <c:pt idx="3">
                  <c:v>129.79787234042553</c:v>
                </c:pt>
                <c:pt idx="4">
                  <c:v>130.61290322580646</c:v>
                </c:pt>
                <c:pt idx="5">
                  <c:v>153.92391304347825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127F-48FE-9592-196CC76F8101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tiesas'!$P$34:$V$34</c:f>
              <c:numCache>
                <c:formatCode>0.0</c:formatCode>
                <c:ptCount val="6"/>
                <c:pt idx="0">
                  <c:v>156.15463917525773</c:v>
                </c:pt>
                <c:pt idx="1">
                  <c:v>132.1919191919192</c:v>
                </c:pt>
                <c:pt idx="2">
                  <c:v>141.53684210526316</c:v>
                </c:pt>
                <c:pt idx="3">
                  <c:v>133.30851063829786</c:v>
                </c:pt>
                <c:pt idx="4">
                  <c:v>129.18279569892474</c:v>
                </c:pt>
                <c:pt idx="5">
                  <c:v>128.86956521739131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127F-48FE-9592-196CC76F8101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tiesas'!$P$35:$V$35</c:f>
              <c:numCache>
                <c:formatCode>0.0</c:formatCode>
                <c:ptCount val="6"/>
                <c:pt idx="0">
                  <c:v>82.865979381443296</c:v>
                </c:pt>
                <c:pt idx="1">
                  <c:v>95.434343434343432</c:v>
                </c:pt>
                <c:pt idx="2">
                  <c:v>94.610526315789471</c:v>
                </c:pt>
                <c:pt idx="3">
                  <c:v>92.074468085106389</c:v>
                </c:pt>
                <c:pt idx="4">
                  <c:v>91.387096774193552</c:v>
                </c:pt>
                <c:pt idx="5">
                  <c:v>114.56521739130434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127F-48FE-9592-196CC76F8101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tiesas'!$P$36:$V$36</c:f>
            </c:numRef>
          </c:val>
          <c:smooth val="0"/>
          <c:extLst>
            <c:ext xmlns:c16="http://schemas.microsoft.com/office/drawing/2014/chart" uri="{C3380CC4-5D6E-409C-BE32-E72D297353CC}">
              <c16:uniqueId val="{00000021-127F-48FE-9592-196CC76F8101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tiesas'!$P$37:$V$37</c:f>
            </c:numRef>
          </c:val>
          <c:smooth val="0"/>
          <c:extLst>
            <c:ext xmlns:c16="http://schemas.microsoft.com/office/drawing/2014/chart" uri="{C3380CC4-5D6E-409C-BE32-E72D297353CC}">
              <c16:uniqueId val="{00000022-127F-48FE-9592-196CC76F8101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tiesas'!$P$38:$V$38</c:f>
            </c:numRef>
          </c:val>
          <c:smooth val="0"/>
          <c:extLst>
            <c:ext xmlns:c16="http://schemas.microsoft.com/office/drawing/2014/chart" uri="{C3380CC4-5D6E-409C-BE32-E72D297353CC}">
              <c16:uniqueId val="{00000023-127F-48FE-9592-196CC76F8101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tiesas'!$P$39:$V$39</c:f>
            </c:numRef>
          </c:val>
          <c:smooth val="0"/>
          <c:extLst>
            <c:ext xmlns:c16="http://schemas.microsoft.com/office/drawing/2014/chart" uri="{C3380CC4-5D6E-409C-BE32-E72D297353CC}">
              <c16:uniqueId val="{00000024-127F-48FE-9592-196CC76F8101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tiesas'!$P$40:$V$40</c:f>
            </c:numRef>
          </c:val>
          <c:smooth val="0"/>
          <c:extLst>
            <c:ext xmlns:c16="http://schemas.microsoft.com/office/drawing/2014/chart" uri="{C3380CC4-5D6E-409C-BE32-E72D297353CC}">
              <c16:uniqueId val="{00000025-127F-48FE-9592-196CC76F8101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tiesas'!$P$41:$V$41</c:f>
            </c:numRef>
          </c:val>
          <c:smooth val="0"/>
          <c:extLst>
            <c:ext xmlns:c16="http://schemas.microsoft.com/office/drawing/2014/chart" uri="{C3380CC4-5D6E-409C-BE32-E72D297353CC}">
              <c16:uniqueId val="{00000026-127F-48FE-9592-196CC76F8101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tiesas'!$P$42:$V$42</c:f>
            </c:numRef>
          </c:val>
          <c:smooth val="0"/>
          <c:extLst>
            <c:ext xmlns:c16="http://schemas.microsoft.com/office/drawing/2014/chart" uri="{C3380CC4-5D6E-409C-BE32-E72D297353CC}">
              <c16:uniqueId val="{00000027-127F-48FE-9592-196CC76F8101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tiesas'!$P$43:$V$43</c:f>
            </c:numRef>
          </c:val>
          <c:smooth val="0"/>
          <c:extLst>
            <c:ext xmlns:c16="http://schemas.microsoft.com/office/drawing/2014/chart" uri="{C3380CC4-5D6E-409C-BE32-E72D297353CC}">
              <c16:uniqueId val="{00000028-127F-48FE-9592-196CC76F8101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tiesas'!$P$44:$V$44</c:f>
            </c:numRef>
          </c:val>
          <c:smooth val="0"/>
          <c:extLst>
            <c:ext xmlns:c16="http://schemas.microsoft.com/office/drawing/2014/chart" uri="{C3380CC4-5D6E-409C-BE32-E72D297353CC}">
              <c16:uniqueId val="{00000029-127F-48FE-9592-196CC76F8101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tiesas'!$P$45:$V$45</c:f>
            </c:numRef>
          </c:val>
          <c:smooth val="0"/>
          <c:extLst>
            <c:ext xmlns:c16="http://schemas.microsoft.com/office/drawing/2014/chart" uri="{C3380CC4-5D6E-409C-BE32-E72D297353CC}">
              <c16:uniqueId val="{0000002A-127F-48FE-9592-196CC76F8101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tiesas'!$P$46:$V$46</c:f>
            </c:numRef>
          </c:val>
          <c:smooth val="0"/>
          <c:extLst>
            <c:ext xmlns:c16="http://schemas.microsoft.com/office/drawing/2014/chart" uri="{C3380CC4-5D6E-409C-BE32-E72D297353CC}">
              <c16:uniqueId val="{0000002B-127F-48FE-9592-196CC76F8101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tiesas'!$P$47:$V$47</c:f>
            </c:numRef>
          </c:val>
          <c:smooth val="0"/>
          <c:extLst>
            <c:ext xmlns:c16="http://schemas.microsoft.com/office/drawing/2014/chart" uri="{C3380CC4-5D6E-409C-BE32-E72D297353CC}">
              <c16:uniqueId val="{0000002C-127F-48FE-9592-196CC76F8101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tiesas'!$P$48:$V$48</c:f>
            </c:numRef>
          </c:val>
          <c:smooth val="0"/>
          <c:extLst>
            <c:ext xmlns:c16="http://schemas.microsoft.com/office/drawing/2014/chart" uri="{C3380CC4-5D6E-409C-BE32-E72D297353CC}">
              <c16:uniqueId val="{0000002D-127F-48FE-9592-196CC76F8101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tiesas'!$P$49:$V$49</c:f>
            </c:numRef>
          </c:val>
          <c:smooth val="0"/>
          <c:extLst>
            <c:ext xmlns:c16="http://schemas.microsoft.com/office/drawing/2014/chart" uri="{C3380CC4-5D6E-409C-BE32-E72D297353CC}">
              <c16:uniqueId val="{0000002E-127F-48FE-9592-196CC76F8101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tiesas'!$P$50:$V$50</c:f>
            </c:numRef>
          </c:val>
          <c:smooth val="0"/>
          <c:extLst>
            <c:ext xmlns:c16="http://schemas.microsoft.com/office/drawing/2014/chart" uri="{C3380CC4-5D6E-409C-BE32-E72D297353CC}">
              <c16:uniqueId val="{0000002F-127F-48FE-9592-196CC76F8101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tiesas'!$P$51:$V$51</c:f>
            </c:numRef>
          </c:val>
          <c:smooth val="0"/>
          <c:extLst>
            <c:ext xmlns:c16="http://schemas.microsoft.com/office/drawing/2014/chart" uri="{C3380CC4-5D6E-409C-BE32-E72D297353CC}">
              <c16:uniqueId val="{00000030-127F-48FE-9592-196CC76F8101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tiesas'!$P$52:$V$52</c:f>
            </c:numRef>
          </c:val>
          <c:smooth val="0"/>
          <c:extLst>
            <c:ext xmlns:c16="http://schemas.microsoft.com/office/drawing/2014/chart" uri="{C3380CC4-5D6E-409C-BE32-E72D297353CC}">
              <c16:uniqueId val="{00000031-127F-48FE-9592-196CC76F8101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tiesas'!$P$53:$V$53</c:f>
            </c:numRef>
          </c:val>
          <c:smooth val="0"/>
          <c:extLst>
            <c:ext xmlns:c16="http://schemas.microsoft.com/office/drawing/2014/chart" uri="{C3380CC4-5D6E-409C-BE32-E72D297353CC}">
              <c16:uniqueId val="{00000032-127F-48FE-9592-196CC76F810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800" b="1" dirty="0"/>
              <a:t>Tiesnešu skaita</a:t>
            </a:r>
            <a:r>
              <a:rPr lang="lv-LV" sz="1800" b="1" baseline="0" dirty="0"/>
              <a:t> dinamika</a:t>
            </a:r>
            <a:endParaRPr lang="lv-LV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T.sk.!$D$2:$I$2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T.sk.!$D$32:$I$32</c:f>
              <c:numCache>
                <c:formatCode>General</c:formatCode>
                <c:ptCount val="6"/>
                <c:pt idx="0">
                  <c:v>549</c:v>
                </c:pt>
                <c:pt idx="1">
                  <c:v>549</c:v>
                </c:pt>
                <c:pt idx="2">
                  <c:v>545</c:v>
                </c:pt>
                <c:pt idx="3">
                  <c:v>530</c:v>
                </c:pt>
                <c:pt idx="4">
                  <c:v>526</c:v>
                </c:pt>
                <c:pt idx="5">
                  <c:v>512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2EF4-4B17-B2A9-A00C901144F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2264335"/>
        <c:axId val="286258431"/>
      </c:line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ax val="575"/>
          <c:min val="47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tiesas'!$E$3:$K$3</c:f>
            </c:numRef>
          </c:val>
          <c:smooth val="0"/>
          <c:extLst>
            <c:ext xmlns:c16="http://schemas.microsoft.com/office/drawing/2014/chart" uri="{C3380CC4-5D6E-409C-BE32-E72D297353CC}">
              <c16:uniqueId val="{00000000-A689-44D1-807F-56E799E36B20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tiesas'!$E$4:$K$4</c:f>
            </c:numRef>
          </c:val>
          <c:smooth val="0"/>
          <c:extLst>
            <c:ext xmlns:c16="http://schemas.microsoft.com/office/drawing/2014/chart" uri="{C3380CC4-5D6E-409C-BE32-E72D297353CC}">
              <c16:uniqueId val="{00000001-A689-44D1-807F-56E799E36B20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tiesas'!$E$5:$K$5</c:f>
            </c:numRef>
          </c:val>
          <c:smooth val="0"/>
          <c:extLst>
            <c:ext xmlns:c16="http://schemas.microsoft.com/office/drawing/2014/chart" uri="{C3380CC4-5D6E-409C-BE32-E72D297353CC}">
              <c16:uniqueId val="{00000002-A689-44D1-807F-56E799E36B20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tiesas'!$E$6:$K$6</c:f>
            </c:numRef>
          </c:val>
          <c:smooth val="0"/>
          <c:extLst>
            <c:ext xmlns:c16="http://schemas.microsoft.com/office/drawing/2014/chart" uri="{C3380CC4-5D6E-409C-BE32-E72D297353CC}">
              <c16:uniqueId val="{00000003-A689-44D1-807F-56E799E36B20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tiesas'!$E$7:$K$7</c:f>
            </c:numRef>
          </c:val>
          <c:smooth val="0"/>
          <c:extLst>
            <c:ext xmlns:c16="http://schemas.microsoft.com/office/drawing/2014/chart" uri="{C3380CC4-5D6E-409C-BE32-E72D297353CC}">
              <c16:uniqueId val="{00000004-A689-44D1-807F-56E799E36B20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tiesas'!$E$8:$K$8</c:f>
            </c:numRef>
          </c:val>
          <c:smooth val="0"/>
          <c:extLst>
            <c:ext xmlns:c16="http://schemas.microsoft.com/office/drawing/2014/chart" uri="{C3380CC4-5D6E-409C-BE32-E72D297353CC}">
              <c16:uniqueId val="{00000005-A689-44D1-807F-56E799E36B20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tiesas'!$E$9:$K$9</c:f>
            </c:numRef>
          </c:val>
          <c:smooth val="0"/>
          <c:extLst>
            <c:ext xmlns:c16="http://schemas.microsoft.com/office/drawing/2014/chart" uri="{C3380CC4-5D6E-409C-BE32-E72D297353CC}">
              <c16:uniqueId val="{00000006-A689-44D1-807F-56E799E36B20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tiesas'!$E$10:$K$10</c:f>
            </c:numRef>
          </c:val>
          <c:smooth val="0"/>
          <c:extLst>
            <c:ext xmlns:c16="http://schemas.microsoft.com/office/drawing/2014/chart" uri="{C3380CC4-5D6E-409C-BE32-E72D297353CC}">
              <c16:uniqueId val="{00000007-A689-44D1-807F-56E799E36B20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tiesas'!$E$11:$K$11</c:f>
            </c:numRef>
          </c:val>
          <c:smooth val="0"/>
          <c:extLst>
            <c:ext xmlns:c16="http://schemas.microsoft.com/office/drawing/2014/chart" uri="{C3380CC4-5D6E-409C-BE32-E72D297353CC}">
              <c16:uniqueId val="{00000008-A689-44D1-807F-56E799E36B20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tiesas'!$E$12:$K$12</c:f>
            </c:numRef>
          </c:val>
          <c:smooth val="0"/>
          <c:extLst>
            <c:ext xmlns:c16="http://schemas.microsoft.com/office/drawing/2014/chart" uri="{C3380CC4-5D6E-409C-BE32-E72D297353CC}">
              <c16:uniqueId val="{00000009-A689-44D1-807F-56E799E36B20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tiesas'!$E$13:$K$13</c:f>
            </c:numRef>
          </c:val>
          <c:smooth val="0"/>
          <c:extLst>
            <c:ext xmlns:c16="http://schemas.microsoft.com/office/drawing/2014/chart" uri="{C3380CC4-5D6E-409C-BE32-E72D297353CC}">
              <c16:uniqueId val="{0000000A-A689-44D1-807F-56E799E36B20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tiesas'!$E$14:$K$14</c:f>
            </c:numRef>
          </c:val>
          <c:smooth val="0"/>
          <c:extLst>
            <c:ext xmlns:c16="http://schemas.microsoft.com/office/drawing/2014/chart" uri="{C3380CC4-5D6E-409C-BE32-E72D297353CC}">
              <c16:uniqueId val="{0000000B-A689-44D1-807F-56E799E36B20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tiesas'!$E$15:$K$15</c:f>
            </c:numRef>
          </c:val>
          <c:smooth val="0"/>
          <c:extLst>
            <c:ext xmlns:c16="http://schemas.microsoft.com/office/drawing/2014/chart" uri="{C3380CC4-5D6E-409C-BE32-E72D297353CC}">
              <c16:uniqueId val="{0000000C-A689-44D1-807F-56E799E36B20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tiesas'!$E$16:$K$16</c:f>
            </c:numRef>
          </c:val>
          <c:smooth val="0"/>
          <c:extLst>
            <c:ext xmlns:c16="http://schemas.microsoft.com/office/drawing/2014/chart" uri="{C3380CC4-5D6E-409C-BE32-E72D297353CC}">
              <c16:uniqueId val="{0000000D-A689-44D1-807F-56E799E36B20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tiesas'!$E$17:$K$17</c:f>
            </c:numRef>
          </c:val>
          <c:smooth val="0"/>
          <c:extLst>
            <c:ext xmlns:c16="http://schemas.microsoft.com/office/drawing/2014/chart" uri="{C3380CC4-5D6E-409C-BE32-E72D297353CC}">
              <c16:uniqueId val="{0000000E-A689-44D1-807F-56E799E36B20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tiesas'!$E$18:$K$18</c:f>
            </c:numRef>
          </c:val>
          <c:smooth val="0"/>
          <c:extLst>
            <c:ext xmlns:c16="http://schemas.microsoft.com/office/drawing/2014/chart" uri="{C3380CC4-5D6E-409C-BE32-E72D297353CC}">
              <c16:uniqueId val="{0000000F-A689-44D1-807F-56E799E36B20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tiesas'!$E$19:$K$19</c:f>
            </c:numRef>
          </c:val>
          <c:smooth val="0"/>
          <c:extLst>
            <c:ext xmlns:c16="http://schemas.microsoft.com/office/drawing/2014/chart" uri="{C3380CC4-5D6E-409C-BE32-E72D297353CC}">
              <c16:uniqueId val="{00000010-A689-44D1-807F-56E799E36B20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tiesas'!$E$20:$K$20</c:f>
            </c:numRef>
          </c:val>
          <c:smooth val="0"/>
          <c:extLst>
            <c:ext xmlns:c16="http://schemas.microsoft.com/office/drawing/2014/chart" uri="{C3380CC4-5D6E-409C-BE32-E72D297353CC}">
              <c16:uniqueId val="{00000011-A689-44D1-807F-56E799E36B20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tiesas'!$E$21:$K$21</c:f>
            </c:numRef>
          </c:val>
          <c:smooth val="0"/>
          <c:extLst>
            <c:ext xmlns:c16="http://schemas.microsoft.com/office/drawing/2014/chart" uri="{C3380CC4-5D6E-409C-BE32-E72D297353CC}">
              <c16:uniqueId val="{00000012-A689-44D1-807F-56E799E36B20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tiesas'!$E$22:$K$22</c:f>
            </c:numRef>
          </c:val>
          <c:smooth val="0"/>
          <c:extLst>
            <c:ext xmlns:c16="http://schemas.microsoft.com/office/drawing/2014/chart" uri="{C3380CC4-5D6E-409C-BE32-E72D297353CC}">
              <c16:uniqueId val="{00000013-A689-44D1-807F-56E799E36B20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tiesas'!$E$23:$K$23</c:f>
            </c:numRef>
          </c:val>
          <c:smooth val="0"/>
          <c:extLst>
            <c:ext xmlns:c16="http://schemas.microsoft.com/office/drawing/2014/chart" uri="{C3380CC4-5D6E-409C-BE32-E72D297353CC}">
              <c16:uniqueId val="{00000014-A689-44D1-807F-56E799E36B20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tiesas'!$E$24:$K$24</c:f>
            </c:numRef>
          </c:val>
          <c:smooth val="0"/>
          <c:extLst>
            <c:ext xmlns:c16="http://schemas.microsoft.com/office/drawing/2014/chart" uri="{C3380CC4-5D6E-409C-BE32-E72D297353CC}">
              <c16:uniqueId val="{00000015-A689-44D1-807F-56E799E36B20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tiesas'!$E$25:$K$25</c:f>
            </c:numRef>
          </c:val>
          <c:smooth val="0"/>
          <c:extLst>
            <c:ext xmlns:c16="http://schemas.microsoft.com/office/drawing/2014/chart" uri="{C3380CC4-5D6E-409C-BE32-E72D297353CC}">
              <c16:uniqueId val="{00000016-A689-44D1-807F-56E799E36B20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tiesas'!$E$26:$K$26</c:f>
            </c:numRef>
          </c:val>
          <c:smooth val="0"/>
          <c:extLst>
            <c:ext xmlns:c16="http://schemas.microsoft.com/office/drawing/2014/chart" uri="{C3380CC4-5D6E-409C-BE32-E72D297353CC}">
              <c16:uniqueId val="{00000017-A689-44D1-807F-56E799E36B20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tiesas'!$E$27:$K$27</c:f>
            </c:numRef>
          </c:val>
          <c:smooth val="0"/>
          <c:extLst>
            <c:ext xmlns:c16="http://schemas.microsoft.com/office/drawing/2014/chart" uri="{C3380CC4-5D6E-409C-BE32-E72D297353CC}">
              <c16:uniqueId val="{00000018-A689-44D1-807F-56E799E36B20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tiesas'!$E$28:$K$28</c:f>
            </c:numRef>
          </c:val>
          <c:smooth val="0"/>
          <c:extLst>
            <c:ext xmlns:c16="http://schemas.microsoft.com/office/drawing/2014/chart" uri="{C3380CC4-5D6E-409C-BE32-E72D297353CC}">
              <c16:uniqueId val="{00000019-A689-44D1-807F-56E799E36B20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tiesas'!$E$29:$K$29</c:f>
            </c:numRef>
          </c:val>
          <c:smooth val="0"/>
          <c:extLst>
            <c:ext xmlns:c16="http://schemas.microsoft.com/office/drawing/2014/chart" uri="{C3380CC4-5D6E-409C-BE32-E72D297353CC}">
              <c16:uniqueId val="{0000001A-A689-44D1-807F-56E799E36B20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tiesas'!$E$30:$K$30</c:f>
            </c:numRef>
          </c:val>
          <c:smooth val="0"/>
          <c:extLst>
            <c:ext xmlns:c16="http://schemas.microsoft.com/office/drawing/2014/chart" uri="{C3380CC4-5D6E-409C-BE32-E72D297353CC}">
              <c16:uniqueId val="{0000001B-A689-44D1-807F-56E799E36B20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tiesas'!$E$31:$K$31</c:f>
            </c:numRef>
          </c:val>
          <c:smooth val="0"/>
          <c:extLst>
            <c:ext xmlns:c16="http://schemas.microsoft.com/office/drawing/2014/chart" uri="{C3380CC4-5D6E-409C-BE32-E72D297353CC}">
              <c16:uniqueId val="{0000001C-A689-44D1-807F-56E799E36B20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tiesas'!$E$32:$K$32</c:f>
            </c:numRef>
          </c:val>
          <c:smooth val="0"/>
          <c:extLst>
            <c:ext xmlns:c16="http://schemas.microsoft.com/office/drawing/2014/chart" uri="{C3380CC4-5D6E-409C-BE32-E72D297353CC}">
              <c16:uniqueId val="{0000001D-A689-44D1-807F-56E799E36B20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tiesas'!$E$33:$K$33</c:f>
            </c:numRef>
          </c:val>
          <c:smooth val="0"/>
          <c:extLst>
            <c:ext xmlns:c16="http://schemas.microsoft.com/office/drawing/2014/chart" uri="{C3380CC4-5D6E-409C-BE32-E72D297353CC}">
              <c16:uniqueId val="{0000001E-A689-44D1-807F-56E799E36B20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tiesas'!$E$34:$K$34</c:f>
            </c:numRef>
          </c:val>
          <c:smooth val="0"/>
          <c:extLst>
            <c:ext xmlns:c16="http://schemas.microsoft.com/office/drawing/2014/chart" uri="{C3380CC4-5D6E-409C-BE32-E72D297353CC}">
              <c16:uniqueId val="{0000001F-A689-44D1-807F-56E799E36B20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tiesas'!$E$35:$K$35</c:f>
            </c:numRef>
          </c:val>
          <c:smooth val="0"/>
          <c:extLst>
            <c:ext xmlns:c16="http://schemas.microsoft.com/office/drawing/2014/chart" uri="{C3380CC4-5D6E-409C-BE32-E72D297353CC}">
              <c16:uniqueId val="{00000020-A689-44D1-807F-56E799E36B20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tiesas'!$E$36:$K$36</c:f>
              <c:numCache>
                <c:formatCode>General</c:formatCode>
                <c:ptCount val="6"/>
                <c:pt idx="0">
                  <c:v>6343</c:v>
                </c:pt>
                <c:pt idx="1">
                  <c:v>5491</c:v>
                </c:pt>
                <c:pt idx="2">
                  <c:v>4230</c:v>
                </c:pt>
                <c:pt idx="3">
                  <c:v>3979</c:v>
                </c:pt>
                <c:pt idx="4">
                  <c:v>3948</c:v>
                </c:pt>
                <c:pt idx="5">
                  <c:v>4522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A689-44D1-807F-56E799E36B20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tiesas'!$E$37:$K$37</c:f>
              <c:numCache>
                <c:formatCode>General</c:formatCode>
                <c:ptCount val="6"/>
                <c:pt idx="0">
                  <c:v>5642</c:v>
                </c:pt>
                <c:pt idx="1">
                  <c:v>5234</c:v>
                </c:pt>
                <c:pt idx="2">
                  <c:v>4322</c:v>
                </c:pt>
                <c:pt idx="3">
                  <c:v>4287</c:v>
                </c:pt>
                <c:pt idx="4">
                  <c:v>3985</c:v>
                </c:pt>
                <c:pt idx="5">
                  <c:v>4069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2-A689-44D1-807F-56E799E36B20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tiesas'!$E$38:$K$38</c:f>
              <c:numCache>
                <c:formatCode>General</c:formatCode>
                <c:ptCount val="6"/>
                <c:pt idx="0">
                  <c:v>2840</c:v>
                </c:pt>
                <c:pt idx="1">
                  <c:v>2966</c:v>
                </c:pt>
                <c:pt idx="2">
                  <c:v>2871</c:v>
                </c:pt>
                <c:pt idx="3">
                  <c:v>2562</c:v>
                </c:pt>
                <c:pt idx="4">
                  <c:v>2525</c:v>
                </c:pt>
                <c:pt idx="5">
                  <c:v>2884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A689-44D1-807F-56E799E36B20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tiesas'!$E$39:$K$39</c:f>
            </c:numRef>
          </c:val>
          <c:smooth val="0"/>
          <c:extLst>
            <c:ext xmlns:c16="http://schemas.microsoft.com/office/drawing/2014/chart" uri="{C3380CC4-5D6E-409C-BE32-E72D297353CC}">
              <c16:uniqueId val="{00000024-A689-44D1-807F-56E799E36B20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tiesas'!$E$40:$K$40</c:f>
            </c:numRef>
          </c:val>
          <c:smooth val="0"/>
          <c:extLst>
            <c:ext xmlns:c16="http://schemas.microsoft.com/office/drawing/2014/chart" uri="{C3380CC4-5D6E-409C-BE32-E72D297353CC}">
              <c16:uniqueId val="{00000025-A689-44D1-807F-56E799E36B20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tiesas'!$E$41:$K$41</c:f>
            </c:numRef>
          </c:val>
          <c:smooth val="0"/>
          <c:extLst>
            <c:ext xmlns:c16="http://schemas.microsoft.com/office/drawing/2014/chart" uri="{C3380CC4-5D6E-409C-BE32-E72D297353CC}">
              <c16:uniqueId val="{00000026-A689-44D1-807F-56E799E36B20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tiesas'!$E$42:$K$42</c:f>
            </c:numRef>
          </c:val>
          <c:smooth val="0"/>
          <c:extLst>
            <c:ext xmlns:c16="http://schemas.microsoft.com/office/drawing/2014/chart" uri="{C3380CC4-5D6E-409C-BE32-E72D297353CC}">
              <c16:uniqueId val="{00000027-A689-44D1-807F-56E799E36B20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tiesas'!$E$43:$K$43</c:f>
            </c:numRef>
          </c:val>
          <c:smooth val="0"/>
          <c:extLst>
            <c:ext xmlns:c16="http://schemas.microsoft.com/office/drawing/2014/chart" uri="{C3380CC4-5D6E-409C-BE32-E72D297353CC}">
              <c16:uniqueId val="{00000028-A689-44D1-807F-56E799E36B20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tiesas'!$E$44:$K$44</c:f>
            </c:numRef>
          </c:val>
          <c:smooth val="0"/>
          <c:extLst>
            <c:ext xmlns:c16="http://schemas.microsoft.com/office/drawing/2014/chart" uri="{C3380CC4-5D6E-409C-BE32-E72D297353CC}">
              <c16:uniqueId val="{00000029-A689-44D1-807F-56E799E36B20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tiesas'!$E$45:$K$45</c:f>
            </c:numRef>
          </c:val>
          <c:smooth val="0"/>
          <c:extLst>
            <c:ext xmlns:c16="http://schemas.microsoft.com/office/drawing/2014/chart" uri="{C3380CC4-5D6E-409C-BE32-E72D297353CC}">
              <c16:uniqueId val="{0000002A-A689-44D1-807F-56E799E36B20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tiesas'!$E$46:$K$46</c:f>
            </c:numRef>
          </c:val>
          <c:smooth val="0"/>
          <c:extLst>
            <c:ext xmlns:c16="http://schemas.microsoft.com/office/drawing/2014/chart" uri="{C3380CC4-5D6E-409C-BE32-E72D297353CC}">
              <c16:uniqueId val="{0000002B-A689-44D1-807F-56E799E36B20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tiesas'!$E$47:$K$47</c:f>
            </c:numRef>
          </c:val>
          <c:smooth val="0"/>
          <c:extLst>
            <c:ext xmlns:c16="http://schemas.microsoft.com/office/drawing/2014/chart" uri="{C3380CC4-5D6E-409C-BE32-E72D297353CC}">
              <c16:uniqueId val="{0000002C-A689-44D1-807F-56E799E36B20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tiesas'!$E$48:$K$48</c:f>
            </c:numRef>
          </c:val>
          <c:smooth val="0"/>
          <c:extLst>
            <c:ext xmlns:c16="http://schemas.microsoft.com/office/drawing/2014/chart" uri="{C3380CC4-5D6E-409C-BE32-E72D297353CC}">
              <c16:uniqueId val="{0000002D-A689-44D1-807F-56E799E36B20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tiesas'!$E$49:$K$49</c:f>
            </c:numRef>
          </c:val>
          <c:smooth val="0"/>
          <c:extLst>
            <c:ext xmlns:c16="http://schemas.microsoft.com/office/drawing/2014/chart" uri="{C3380CC4-5D6E-409C-BE32-E72D297353CC}">
              <c16:uniqueId val="{0000002E-A689-44D1-807F-56E799E36B20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tiesas'!$E$50:$K$50</c:f>
            </c:numRef>
          </c:val>
          <c:smooth val="0"/>
          <c:extLst>
            <c:ext xmlns:c16="http://schemas.microsoft.com/office/drawing/2014/chart" uri="{C3380CC4-5D6E-409C-BE32-E72D297353CC}">
              <c16:uniqueId val="{0000002F-A689-44D1-807F-56E799E36B20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tiesas'!$E$51:$K$51</c:f>
            </c:numRef>
          </c:val>
          <c:smooth val="0"/>
          <c:extLst>
            <c:ext xmlns:c16="http://schemas.microsoft.com/office/drawing/2014/chart" uri="{C3380CC4-5D6E-409C-BE32-E72D297353CC}">
              <c16:uniqueId val="{00000030-A689-44D1-807F-56E799E36B20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tiesas'!$E$52:$K$52</c:f>
            </c:numRef>
          </c:val>
          <c:smooth val="0"/>
          <c:extLst>
            <c:ext xmlns:c16="http://schemas.microsoft.com/office/drawing/2014/chart" uri="{C3380CC4-5D6E-409C-BE32-E72D297353CC}">
              <c16:uniqueId val="{00000031-A689-44D1-807F-56E799E36B20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tiesas'!$E$53:$K$53</c:f>
            </c:numRef>
          </c:val>
          <c:smooth val="0"/>
          <c:extLst>
            <c:ext xmlns:c16="http://schemas.microsoft.com/office/drawing/2014/chart" uri="{C3380CC4-5D6E-409C-BE32-E72D297353CC}">
              <c16:uniqueId val="{00000032-A689-44D1-807F-56E799E36B2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tiesas'!$P$3:$V$3</c:f>
            </c:numRef>
          </c:val>
          <c:smooth val="0"/>
          <c:extLst>
            <c:ext xmlns:c16="http://schemas.microsoft.com/office/drawing/2014/chart" uri="{C3380CC4-5D6E-409C-BE32-E72D297353CC}">
              <c16:uniqueId val="{00000000-FB1A-489E-8A83-1E66CA36C702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tiesas'!$P$4:$V$4</c:f>
            </c:numRef>
          </c:val>
          <c:smooth val="0"/>
          <c:extLst>
            <c:ext xmlns:c16="http://schemas.microsoft.com/office/drawing/2014/chart" uri="{C3380CC4-5D6E-409C-BE32-E72D297353CC}">
              <c16:uniqueId val="{00000001-FB1A-489E-8A83-1E66CA36C702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tiesas'!$P$5:$V$5</c:f>
            </c:numRef>
          </c:val>
          <c:smooth val="0"/>
          <c:extLst>
            <c:ext xmlns:c16="http://schemas.microsoft.com/office/drawing/2014/chart" uri="{C3380CC4-5D6E-409C-BE32-E72D297353CC}">
              <c16:uniqueId val="{00000002-FB1A-489E-8A83-1E66CA36C702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tiesas'!$P$6:$V$6</c:f>
            </c:numRef>
          </c:val>
          <c:smooth val="0"/>
          <c:extLst>
            <c:ext xmlns:c16="http://schemas.microsoft.com/office/drawing/2014/chart" uri="{C3380CC4-5D6E-409C-BE32-E72D297353CC}">
              <c16:uniqueId val="{00000003-FB1A-489E-8A83-1E66CA36C702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tiesas'!$P$7:$V$7</c:f>
            </c:numRef>
          </c:val>
          <c:smooth val="0"/>
          <c:extLst>
            <c:ext xmlns:c16="http://schemas.microsoft.com/office/drawing/2014/chart" uri="{C3380CC4-5D6E-409C-BE32-E72D297353CC}">
              <c16:uniqueId val="{00000004-FB1A-489E-8A83-1E66CA36C702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tiesas'!$P$8:$V$8</c:f>
            </c:numRef>
          </c:val>
          <c:smooth val="0"/>
          <c:extLst>
            <c:ext xmlns:c16="http://schemas.microsoft.com/office/drawing/2014/chart" uri="{C3380CC4-5D6E-409C-BE32-E72D297353CC}">
              <c16:uniqueId val="{00000005-FB1A-489E-8A83-1E66CA36C702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tiesas'!$P$9:$V$9</c:f>
            </c:numRef>
          </c:val>
          <c:smooth val="0"/>
          <c:extLst>
            <c:ext xmlns:c16="http://schemas.microsoft.com/office/drawing/2014/chart" uri="{C3380CC4-5D6E-409C-BE32-E72D297353CC}">
              <c16:uniqueId val="{00000006-FB1A-489E-8A83-1E66CA36C702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tiesas'!$P$10:$V$10</c:f>
            </c:numRef>
          </c:val>
          <c:smooth val="0"/>
          <c:extLst>
            <c:ext xmlns:c16="http://schemas.microsoft.com/office/drawing/2014/chart" uri="{C3380CC4-5D6E-409C-BE32-E72D297353CC}">
              <c16:uniqueId val="{00000007-FB1A-489E-8A83-1E66CA36C702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tiesas'!$P$11:$V$11</c:f>
            </c:numRef>
          </c:val>
          <c:smooth val="0"/>
          <c:extLst>
            <c:ext xmlns:c16="http://schemas.microsoft.com/office/drawing/2014/chart" uri="{C3380CC4-5D6E-409C-BE32-E72D297353CC}">
              <c16:uniqueId val="{00000008-FB1A-489E-8A83-1E66CA36C702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tiesas'!$P$12:$V$12</c:f>
            </c:numRef>
          </c:val>
          <c:smooth val="0"/>
          <c:extLst>
            <c:ext xmlns:c16="http://schemas.microsoft.com/office/drawing/2014/chart" uri="{C3380CC4-5D6E-409C-BE32-E72D297353CC}">
              <c16:uniqueId val="{00000009-FB1A-489E-8A83-1E66CA36C702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tiesas'!$P$13:$V$13</c:f>
            </c:numRef>
          </c:val>
          <c:smooth val="0"/>
          <c:extLst>
            <c:ext xmlns:c16="http://schemas.microsoft.com/office/drawing/2014/chart" uri="{C3380CC4-5D6E-409C-BE32-E72D297353CC}">
              <c16:uniqueId val="{0000000A-FB1A-489E-8A83-1E66CA36C702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tiesas'!$P$14:$V$14</c:f>
            </c:numRef>
          </c:val>
          <c:smooth val="0"/>
          <c:extLst>
            <c:ext xmlns:c16="http://schemas.microsoft.com/office/drawing/2014/chart" uri="{C3380CC4-5D6E-409C-BE32-E72D297353CC}">
              <c16:uniqueId val="{0000000B-FB1A-489E-8A83-1E66CA36C702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tiesas'!$P$15:$V$15</c:f>
            </c:numRef>
          </c:val>
          <c:smooth val="0"/>
          <c:extLst>
            <c:ext xmlns:c16="http://schemas.microsoft.com/office/drawing/2014/chart" uri="{C3380CC4-5D6E-409C-BE32-E72D297353CC}">
              <c16:uniqueId val="{0000000C-FB1A-489E-8A83-1E66CA36C702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tiesas'!$P$16:$V$16</c:f>
            </c:numRef>
          </c:val>
          <c:smooth val="0"/>
          <c:extLst>
            <c:ext xmlns:c16="http://schemas.microsoft.com/office/drawing/2014/chart" uri="{C3380CC4-5D6E-409C-BE32-E72D297353CC}">
              <c16:uniqueId val="{0000000D-FB1A-489E-8A83-1E66CA36C702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tiesas'!$P$17:$V$17</c:f>
            </c:numRef>
          </c:val>
          <c:smooth val="0"/>
          <c:extLst>
            <c:ext xmlns:c16="http://schemas.microsoft.com/office/drawing/2014/chart" uri="{C3380CC4-5D6E-409C-BE32-E72D297353CC}">
              <c16:uniqueId val="{0000000E-FB1A-489E-8A83-1E66CA36C702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tiesas'!$P$18:$V$18</c:f>
            </c:numRef>
          </c:val>
          <c:smooth val="0"/>
          <c:extLst>
            <c:ext xmlns:c16="http://schemas.microsoft.com/office/drawing/2014/chart" uri="{C3380CC4-5D6E-409C-BE32-E72D297353CC}">
              <c16:uniqueId val="{0000000F-FB1A-489E-8A83-1E66CA36C702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tiesas'!$P$19:$V$19</c:f>
            </c:numRef>
          </c:val>
          <c:smooth val="0"/>
          <c:extLst>
            <c:ext xmlns:c16="http://schemas.microsoft.com/office/drawing/2014/chart" uri="{C3380CC4-5D6E-409C-BE32-E72D297353CC}">
              <c16:uniqueId val="{00000010-FB1A-489E-8A83-1E66CA36C702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tiesas'!$P$20:$V$20</c:f>
            </c:numRef>
          </c:val>
          <c:smooth val="0"/>
          <c:extLst>
            <c:ext xmlns:c16="http://schemas.microsoft.com/office/drawing/2014/chart" uri="{C3380CC4-5D6E-409C-BE32-E72D297353CC}">
              <c16:uniqueId val="{00000011-FB1A-489E-8A83-1E66CA36C702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tiesas'!$P$21:$V$21</c:f>
            </c:numRef>
          </c:val>
          <c:smooth val="0"/>
          <c:extLst>
            <c:ext xmlns:c16="http://schemas.microsoft.com/office/drawing/2014/chart" uri="{C3380CC4-5D6E-409C-BE32-E72D297353CC}">
              <c16:uniqueId val="{00000012-FB1A-489E-8A83-1E66CA36C702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tiesas'!$P$22:$V$22</c:f>
            </c:numRef>
          </c:val>
          <c:smooth val="0"/>
          <c:extLst>
            <c:ext xmlns:c16="http://schemas.microsoft.com/office/drawing/2014/chart" uri="{C3380CC4-5D6E-409C-BE32-E72D297353CC}">
              <c16:uniqueId val="{00000013-FB1A-489E-8A83-1E66CA36C702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tiesas'!$P$23:$V$23</c:f>
            </c:numRef>
          </c:val>
          <c:smooth val="0"/>
          <c:extLst>
            <c:ext xmlns:c16="http://schemas.microsoft.com/office/drawing/2014/chart" uri="{C3380CC4-5D6E-409C-BE32-E72D297353CC}">
              <c16:uniqueId val="{00000014-FB1A-489E-8A83-1E66CA36C702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tiesas'!$P$24:$V$24</c:f>
            </c:numRef>
          </c:val>
          <c:smooth val="0"/>
          <c:extLst>
            <c:ext xmlns:c16="http://schemas.microsoft.com/office/drawing/2014/chart" uri="{C3380CC4-5D6E-409C-BE32-E72D297353CC}">
              <c16:uniqueId val="{00000015-FB1A-489E-8A83-1E66CA36C702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tiesas'!$P$25:$V$25</c:f>
            </c:numRef>
          </c:val>
          <c:smooth val="0"/>
          <c:extLst>
            <c:ext xmlns:c16="http://schemas.microsoft.com/office/drawing/2014/chart" uri="{C3380CC4-5D6E-409C-BE32-E72D297353CC}">
              <c16:uniqueId val="{00000016-FB1A-489E-8A83-1E66CA36C702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tiesas'!$P$26:$V$26</c:f>
            </c:numRef>
          </c:val>
          <c:smooth val="0"/>
          <c:extLst>
            <c:ext xmlns:c16="http://schemas.microsoft.com/office/drawing/2014/chart" uri="{C3380CC4-5D6E-409C-BE32-E72D297353CC}">
              <c16:uniqueId val="{00000017-FB1A-489E-8A83-1E66CA36C702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tiesas'!$P$27:$V$27</c:f>
            </c:numRef>
          </c:val>
          <c:smooth val="0"/>
          <c:extLst>
            <c:ext xmlns:c16="http://schemas.microsoft.com/office/drawing/2014/chart" uri="{C3380CC4-5D6E-409C-BE32-E72D297353CC}">
              <c16:uniqueId val="{00000018-FB1A-489E-8A83-1E66CA36C702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tiesas'!$P$28:$V$28</c:f>
            </c:numRef>
          </c:val>
          <c:smooth val="0"/>
          <c:extLst>
            <c:ext xmlns:c16="http://schemas.microsoft.com/office/drawing/2014/chart" uri="{C3380CC4-5D6E-409C-BE32-E72D297353CC}">
              <c16:uniqueId val="{00000019-FB1A-489E-8A83-1E66CA36C702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tiesas'!$P$29:$V$29</c:f>
            </c:numRef>
          </c:val>
          <c:smooth val="0"/>
          <c:extLst>
            <c:ext xmlns:c16="http://schemas.microsoft.com/office/drawing/2014/chart" uri="{C3380CC4-5D6E-409C-BE32-E72D297353CC}">
              <c16:uniqueId val="{0000001A-FB1A-489E-8A83-1E66CA36C702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tiesas'!$P$30:$V$30</c:f>
            </c:numRef>
          </c:val>
          <c:smooth val="0"/>
          <c:extLst>
            <c:ext xmlns:c16="http://schemas.microsoft.com/office/drawing/2014/chart" uri="{C3380CC4-5D6E-409C-BE32-E72D297353CC}">
              <c16:uniqueId val="{0000001B-FB1A-489E-8A83-1E66CA36C702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tiesas'!$P$31:$V$31</c:f>
            </c:numRef>
          </c:val>
          <c:smooth val="0"/>
          <c:extLst>
            <c:ext xmlns:c16="http://schemas.microsoft.com/office/drawing/2014/chart" uri="{C3380CC4-5D6E-409C-BE32-E72D297353CC}">
              <c16:uniqueId val="{0000001C-FB1A-489E-8A83-1E66CA36C702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tiesas'!$P$32:$V$32</c:f>
            </c:numRef>
          </c:val>
          <c:smooth val="0"/>
          <c:extLst>
            <c:ext xmlns:c16="http://schemas.microsoft.com/office/drawing/2014/chart" uri="{C3380CC4-5D6E-409C-BE32-E72D297353CC}">
              <c16:uniqueId val="{0000001D-FB1A-489E-8A83-1E66CA36C702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tiesas'!$P$33:$V$33</c:f>
            </c:numRef>
          </c:val>
          <c:smooth val="0"/>
          <c:extLst>
            <c:ext xmlns:c16="http://schemas.microsoft.com/office/drawing/2014/chart" uri="{C3380CC4-5D6E-409C-BE32-E72D297353CC}">
              <c16:uniqueId val="{0000001E-FB1A-489E-8A83-1E66CA36C702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tiesas'!$P$34:$V$34</c:f>
            </c:numRef>
          </c:val>
          <c:smooth val="0"/>
          <c:extLst>
            <c:ext xmlns:c16="http://schemas.microsoft.com/office/drawing/2014/chart" uri="{C3380CC4-5D6E-409C-BE32-E72D297353CC}">
              <c16:uniqueId val="{0000001F-FB1A-489E-8A83-1E66CA36C702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tiesas'!$P$35:$V$35</c:f>
            </c:numRef>
          </c:val>
          <c:smooth val="0"/>
          <c:extLst>
            <c:ext xmlns:c16="http://schemas.microsoft.com/office/drawing/2014/chart" uri="{C3380CC4-5D6E-409C-BE32-E72D297353CC}">
              <c16:uniqueId val="{00000020-FB1A-489E-8A83-1E66CA36C702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tiesas'!$P$36:$V$36</c:f>
              <c:numCache>
                <c:formatCode>0.0</c:formatCode>
                <c:ptCount val="6"/>
                <c:pt idx="0">
                  <c:v>218.72413793103448</c:v>
                </c:pt>
                <c:pt idx="1">
                  <c:v>183.03333333333333</c:v>
                </c:pt>
                <c:pt idx="2">
                  <c:v>145.86206896551724</c:v>
                </c:pt>
                <c:pt idx="3">
                  <c:v>132.63333333333333</c:v>
                </c:pt>
                <c:pt idx="4">
                  <c:v>127.35483870967742</c:v>
                </c:pt>
                <c:pt idx="5">
                  <c:v>150.73333333333332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FB1A-489E-8A83-1E66CA36C702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tiesas'!$P$37:$V$37</c:f>
              <c:numCache>
                <c:formatCode>0.0</c:formatCode>
                <c:ptCount val="6"/>
                <c:pt idx="0">
                  <c:v>194.55172413793105</c:v>
                </c:pt>
                <c:pt idx="1">
                  <c:v>174.46666666666667</c:v>
                </c:pt>
                <c:pt idx="2">
                  <c:v>149.0344827586207</c:v>
                </c:pt>
                <c:pt idx="3">
                  <c:v>142.9</c:v>
                </c:pt>
                <c:pt idx="4">
                  <c:v>128.54838709677421</c:v>
                </c:pt>
                <c:pt idx="5">
                  <c:v>135.63333333333333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2-FB1A-489E-8A83-1E66CA36C702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tiesas'!$P$38:$V$38</c:f>
              <c:numCache>
                <c:formatCode>0.0</c:formatCode>
                <c:ptCount val="6"/>
                <c:pt idx="0">
                  <c:v>97.931034482758619</c:v>
                </c:pt>
                <c:pt idx="1">
                  <c:v>98.86666666666666</c:v>
                </c:pt>
                <c:pt idx="2">
                  <c:v>99</c:v>
                </c:pt>
                <c:pt idx="3">
                  <c:v>85.4</c:v>
                </c:pt>
                <c:pt idx="4">
                  <c:v>81.451612903225808</c:v>
                </c:pt>
                <c:pt idx="5">
                  <c:v>96.13333333333334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FB1A-489E-8A83-1E66CA36C702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tiesas'!$P$39:$V$39</c:f>
            </c:numRef>
          </c:val>
          <c:smooth val="0"/>
          <c:extLst>
            <c:ext xmlns:c16="http://schemas.microsoft.com/office/drawing/2014/chart" uri="{C3380CC4-5D6E-409C-BE32-E72D297353CC}">
              <c16:uniqueId val="{00000024-FB1A-489E-8A83-1E66CA36C702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tiesas'!$P$40:$V$40</c:f>
            </c:numRef>
          </c:val>
          <c:smooth val="0"/>
          <c:extLst>
            <c:ext xmlns:c16="http://schemas.microsoft.com/office/drawing/2014/chart" uri="{C3380CC4-5D6E-409C-BE32-E72D297353CC}">
              <c16:uniqueId val="{00000025-FB1A-489E-8A83-1E66CA36C702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tiesas'!$P$41:$V$41</c:f>
            </c:numRef>
          </c:val>
          <c:smooth val="0"/>
          <c:extLst>
            <c:ext xmlns:c16="http://schemas.microsoft.com/office/drawing/2014/chart" uri="{C3380CC4-5D6E-409C-BE32-E72D297353CC}">
              <c16:uniqueId val="{00000026-FB1A-489E-8A83-1E66CA36C702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tiesas'!$P$42:$V$42</c:f>
            </c:numRef>
          </c:val>
          <c:smooth val="0"/>
          <c:extLst>
            <c:ext xmlns:c16="http://schemas.microsoft.com/office/drawing/2014/chart" uri="{C3380CC4-5D6E-409C-BE32-E72D297353CC}">
              <c16:uniqueId val="{00000027-FB1A-489E-8A83-1E66CA36C702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tiesas'!$P$43:$V$43</c:f>
            </c:numRef>
          </c:val>
          <c:smooth val="0"/>
          <c:extLst>
            <c:ext xmlns:c16="http://schemas.microsoft.com/office/drawing/2014/chart" uri="{C3380CC4-5D6E-409C-BE32-E72D297353CC}">
              <c16:uniqueId val="{00000028-FB1A-489E-8A83-1E66CA36C702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tiesas'!$P$44:$V$44</c:f>
            </c:numRef>
          </c:val>
          <c:smooth val="0"/>
          <c:extLst>
            <c:ext xmlns:c16="http://schemas.microsoft.com/office/drawing/2014/chart" uri="{C3380CC4-5D6E-409C-BE32-E72D297353CC}">
              <c16:uniqueId val="{00000029-FB1A-489E-8A83-1E66CA36C702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tiesas'!$P$45:$V$45</c:f>
            </c:numRef>
          </c:val>
          <c:smooth val="0"/>
          <c:extLst>
            <c:ext xmlns:c16="http://schemas.microsoft.com/office/drawing/2014/chart" uri="{C3380CC4-5D6E-409C-BE32-E72D297353CC}">
              <c16:uniqueId val="{0000002A-FB1A-489E-8A83-1E66CA36C702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tiesas'!$P$46:$V$46</c:f>
            </c:numRef>
          </c:val>
          <c:smooth val="0"/>
          <c:extLst>
            <c:ext xmlns:c16="http://schemas.microsoft.com/office/drawing/2014/chart" uri="{C3380CC4-5D6E-409C-BE32-E72D297353CC}">
              <c16:uniqueId val="{0000002B-FB1A-489E-8A83-1E66CA36C702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tiesas'!$P$47:$V$47</c:f>
            </c:numRef>
          </c:val>
          <c:smooth val="0"/>
          <c:extLst>
            <c:ext xmlns:c16="http://schemas.microsoft.com/office/drawing/2014/chart" uri="{C3380CC4-5D6E-409C-BE32-E72D297353CC}">
              <c16:uniqueId val="{0000002C-FB1A-489E-8A83-1E66CA36C702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tiesas'!$P$48:$V$48</c:f>
            </c:numRef>
          </c:val>
          <c:smooth val="0"/>
          <c:extLst>
            <c:ext xmlns:c16="http://schemas.microsoft.com/office/drawing/2014/chart" uri="{C3380CC4-5D6E-409C-BE32-E72D297353CC}">
              <c16:uniqueId val="{0000002D-FB1A-489E-8A83-1E66CA36C702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tiesas'!$P$49:$V$49</c:f>
            </c:numRef>
          </c:val>
          <c:smooth val="0"/>
          <c:extLst>
            <c:ext xmlns:c16="http://schemas.microsoft.com/office/drawing/2014/chart" uri="{C3380CC4-5D6E-409C-BE32-E72D297353CC}">
              <c16:uniqueId val="{0000002E-FB1A-489E-8A83-1E66CA36C702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tiesas'!$P$50:$V$50</c:f>
            </c:numRef>
          </c:val>
          <c:smooth val="0"/>
          <c:extLst>
            <c:ext xmlns:c16="http://schemas.microsoft.com/office/drawing/2014/chart" uri="{C3380CC4-5D6E-409C-BE32-E72D297353CC}">
              <c16:uniqueId val="{0000002F-FB1A-489E-8A83-1E66CA36C702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tiesas'!$P$51:$V$51</c:f>
            </c:numRef>
          </c:val>
          <c:smooth val="0"/>
          <c:extLst>
            <c:ext xmlns:c16="http://schemas.microsoft.com/office/drawing/2014/chart" uri="{C3380CC4-5D6E-409C-BE32-E72D297353CC}">
              <c16:uniqueId val="{00000030-FB1A-489E-8A83-1E66CA36C702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tiesas'!$P$52:$V$52</c:f>
            </c:numRef>
          </c:val>
          <c:smooth val="0"/>
          <c:extLst>
            <c:ext xmlns:c16="http://schemas.microsoft.com/office/drawing/2014/chart" uri="{C3380CC4-5D6E-409C-BE32-E72D297353CC}">
              <c16:uniqueId val="{00000031-FB1A-489E-8A83-1E66CA36C702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tiesas'!$P$53:$V$53</c:f>
            </c:numRef>
          </c:val>
          <c:smooth val="0"/>
          <c:extLst>
            <c:ext xmlns:c16="http://schemas.microsoft.com/office/drawing/2014/chart" uri="{C3380CC4-5D6E-409C-BE32-E72D297353CC}">
              <c16:uniqueId val="{00000032-FB1A-489E-8A83-1E66CA36C70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tiesas'!$P$3:$V$3</c:f>
            </c:numRef>
          </c:val>
          <c:smooth val="0"/>
          <c:extLst>
            <c:ext xmlns:c16="http://schemas.microsoft.com/office/drawing/2014/chart" uri="{C3380CC4-5D6E-409C-BE32-E72D297353CC}">
              <c16:uniqueId val="{00000000-501E-4251-8D3E-B67931F936D8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tiesas'!$P$4:$V$4</c:f>
            </c:numRef>
          </c:val>
          <c:smooth val="0"/>
          <c:extLst>
            <c:ext xmlns:c16="http://schemas.microsoft.com/office/drawing/2014/chart" uri="{C3380CC4-5D6E-409C-BE32-E72D297353CC}">
              <c16:uniqueId val="{00000001-501E-4251-8D3E-B67931F936D8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tiesas'!$P$5:$V$5</c:f>
            </c:numRef>
          </c:val>
          <c:smooth val="0"/>
          <c:extLst>
            <c:ext xmlns:c16="http://schemas.microsoft.com/office/drawing/2014/chart" uri="{C3380CC4-5D6E-409C-BE32-E72D297353CC}">
              <c16:uniqueId val="{00000002-501E-4251-8D3E-B67931F936D8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tiesas'!$P$6:$V$6</c:f>
            </c:numRef>
          </c:val>
          <c:smooth val="0"/>
          <c:extLst>
            <c:ext xmlns:c16="http://schemas.microsoft.com/office/drawing/2014/chart" uri="{C3380CC4-5D6E-409C-BE32-E72D297353CC}">
              <c16:uniqueId val="{00000003-501E-4251-8D3E-B67931F936D8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tiesas'!$P$7:$V$7</c:f>
            </c:numRef>
          </c:val>
          <c:smooth val="0"/>
          <c:extLst>
            <c:ext xmlns:c16="http://schemas.microsoft.com/office/drawing/2014/chart" uri="{C3380CC4-5D6E-409C-BE32-E72D297353CC}">
              <c16:uniqueId val="{00000004-501E-4251-8D3E-B67931F936D8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tiesas'!$P$8:$V$8</c:f>
            </c:numRef>
          </c:val>
          <c:smooth val="0"/>
          <c:extLst>
            <c:ext xmlns:c16="http://schemas.microsoft.com/office/drawing/2014/chart" uri="{C3380CC4-5D6E-409C-BE32-E72D297353CC}">
              <c16:uniqueId val="{00000005-501E-4251-8D3E-B67931F936D8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tiesas'!$P$9:$V$9</c:f>
            </c:numRef>
          </c:val>
          <c:smooth val="0"/>
          <c:extLst>
            <c:ext xmlns:c16="http://schemas.microsoft.com/office/drawing/2014/chart" uri="{C3380CC4-5D6E-409C-BE32-E72D297353CC}">
              <c16:uniqueId val="{00000006-501E-4251-8D3E-B67931F936D8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tiesas'!$P$10:$V$10</c:f>
            </c:numRef>
          </c:val>
          <c:smooth val="0"/>
          <c:extLst>
            <c:ext xmlns:c16="http://schemas.microsoft.com/office/drawing/2014/chart" uri="{C3380CC4-5D6E-409C-BE32-E72D297353CC}">
              <c16:uniqueId val="{00000007-501E-4251-8D3E-B67931F936D8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tiesas'!$P$11:$V$11</c:f>
            </c:numRef>
          </c:val>
          <c:smooth val="0"/>
          <c:extLst>
            <c:ext xmlns:c16="http://schemas.microsoft.com/office/drawing/2014/chart" uri="{C3380CC4-5D6E-409C-BE32-E72D297353CC}">
              <c16:uniqueId val="{00000008-501E-4251-8D3E-B67931F936D8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tiesas'!$P$12:$V$12</c:f>
            </c:numRef>
          </c:val>
          <c:smooth val="0"/>
          <c:extLst>
            <c:ext xmlns:c16="http://schemas.microsoft.com/office/drawing/2014/chart" uri="{C3380CC4-5D6E-409C-BE32-E72D297353CC}">
              <c16:uniqueId val="{00000009-501E-4251-8D3E-B67931F936D8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tiesas'!$P$13:$V$13</c:f>
            </c:numRef>
          </c:val>
          <c:smooth val="0"/>
          <c:extLst>
            <c:ext xmlns:c16="http://schemas.microsoft.com/office/drawing/2014/chart" uri="{C3380CC4-5D6E-409C-BE32-E72D297353CC}">
              <c16:uniqueId val="{0000000A-501E-4251-8D3E-B67931F936D8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tiesas'!$P$14:$V$14</c:f>
            </c:numRef>
          </c:val>
          <c:smooth val="0"/>
          <c:extLst>
            <c:ext xmlns:c16="http://schemas.microsoft.com/office/drawing/2014/chart" uri="{C3380CC4-5D6E-409C-BE32-E72D297353CC}">
              <c16:uniqueId val="{0000000B-501E-4251-8D3E-B67931F936D8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tiesas'!$P$15:$V$15</c:f>
            </c:numRef>
          </c:val>
          <c:smooth val="0"/>
          <c:extLst>
            <c:ext xmlns:c16="http://schemas.microsoft.com/office/drawing/2014/chart" uri="{C3380CC4-5D6E-409C-BE32-E72D297353CC}">
              <c16:uniqueId val="{0000000C-501E-4251-8D3E-B67931F936D8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tiesas'!$P$16:$V$16</c:f>
            </c:numRef>
          </c:val>
          <c:smooth val="0"/>
          <c:extLst>
            <c:ext xmlns:c16="http://schemas.microsoft.com/office/drawing/2014/chart" uri="{C3380CC4-5D6E-409C-BE32-E72D297353CC}">
              <c16:uniqueId val="{0000000D-501E-4251-8D3E-B67931F936D8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tiesas'!$P$17:$V$17</c:f>
            </c:numRef>
          </c:val>
          <c:smooth val="0"/>
          <c:extLst>
            <c:ext xmlns:c16="http://schemas.microsoft.com/office/drawing/2014/chart" uri="{C3380CC4-5D6E-409C-BE32-E72D297353CC}">
              <c16:uniqueId val="{0000000E-501E-4251-8D3E-B67931F936D8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tiesas'!$P$18:$V$18</c:f>
            </c:numRef>
          </c:val>
          <c:smooth val="0"/>
          <c:extLst>
            <c:ext xmlns:c16="http://schemas.microsoft.com/office/drawing/2014/chart" uri="{C3380CC4-5D6E-409C-BE32-E72D297353CC}">
              <c16:uniqueId val="{0000000F-501E-4251-8D3E-B67931F936D8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tiesas'!$P$19:$V$19</c:f>
            </c:numRef>
          </c:val>
          <c:smooth val="0"/>
          <c:extLst>
            <c:ext xmlns:c16="http://schemas.microsoft.com/office/drawing/2014/chart" uri="{C3380CC4-5D6E-409C-BE32-E72D297353CC}">
              <c16:uniqueId val="{00000010-501E-4251-8D3E-B67931F936D8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tiesas'!$P$20:$V$20</c:f>
            </c:numRef>
          </c:val>
          <c:smooth val="0"/>
          <c:extLst>
            <c:ext xmlns:c16="http://schemas.microsoft.com/office/drawing/2014/chart" uri="{C3380CC4-5D6E-409C-BE32-E72D297353CC}">
              <c16:uniqueId val="{00000011-501E-4251-8D3E-B67931F936D8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tiesas'!$P$21:$V$21</c:f>
            </c:numRef>
          </c:val>
          <c:smooth val="0"/>
          <c:extLst>
            <c:ext xmlns:c16="http://schemas.microsoft.com/office/drawing/2014/chart" uri="{C3380CC4-5D6E-409C-BE32-E72D297353CC}">
              <c16:uniqueId val="{00000012-501E-4251-8D3E-B67931F936D8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tiesas'!$P$22:$V$22</c:f>
            </c:numRef>
          </c:val>
          <c:smooth val="0"/>
          <c:extLst>
            <c:ext xmlns:c16="http://schemas.microsoft.com/office/drawing/2014/chart" uri="{C3380CC4-5D6E-409C-BE32-E72D297353CC}">
              <c16:uniqueId val="{00000013-501E-4251-8D3E-B67931F936D8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tiesas'!$P$23:$V$23</c:f>
            </c:numRef>
          </c:val>
          <c:smooth val="0"/>
          <c:extLst>
            <c:ext xmlns:c16="http://schemas.microsoft.com/office/drawing/2014/chart" uri="{C3380CC4-5D6E-409C-BE32-E72D297353CC}">
              <c16:uniqueId val="{00000014-501E-4251-8D3E-B67931F936D8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tiesas'!$P$24:$V$24</c:f>
            </c:numRef>
          </c:val>
          <c:smooth val="0"/>
          <c:extLst>
            <c:ext xmlns:c16="http://schemas.microsoft.com/office/drawing/2014/chart" uri="{C3380CC4-5D6E-409C-BE32-E72D297353CC}">
              <c16:uniqueId val="{00000015-501E-4251-8D3E-B67931F936D8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tiesas'!$P$25:$V$25</c:f>
            </c:numRef>
          </c:val>
          <c:smooth val="0"/>
          <c:extLst>
            <c:ext xmlns:c16="http://schemas.microsoft.com/office/drawing/2014/chart" uri="{C3380CC4-5D6E-409C-BE32-E72D297353CC}">
              <c16:uniqueId val="{00000016-501E-4251-8D3E-B67931F936D8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tiesas'!$P$26:$V$26</c:f>
            </c:numRef>
          </c:val>
          <c:smooth val="0"/>
          <c:extLst>
            <c:ext xmlns:c16="http://schemas.microsoft.com/office/drawing/2014/chart" uri="{C3380CC4-5D6E-409C-BE32-E72D297353CC}">
              <c16:uniqueId val="{00000017-501E-4251-8D3E-B67931F936D8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tiesas'!$P$27:$V$27</c:f>
            </c:numRef>
          </c:val>
          <c:smooth val="0"/>
          <c:extLst>
            <c:ext xmlns:c16="http://schemas.microsoft.com/office/drawing/2014/chart" uri="{C3380CC4-5D6E-409C-BE32-E72D297353CC}">
              <c16:uniqueId val="{00000018-501E-4251-8D3E-B67931F936D8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tiesas'!$P$28:$V$28</c:f>
            </c:numRef>
          </c:val>
          <c:smooth val="0"/>
          <c:extLst>
            <c:ext xmlns:c16="http://schemas.microsoft.com/office/drawing/2014/chart" uri="{C3380CC4-5D6E-409C-BE32-E72D297353CC}">
              <c16:uniqueId val="{00000019-501E-4251-8D3E-B67931F936D8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tiesas'!$P$29:$V$29</c:f>
            </c:numRef>
          </c:val>
          <c:smooth val="0"/>
          <c:extLst>
            <c:ext xmlns:c16="http://schemas.microsoft.com/office/drawing/2014/chart" uri="{C3380CC4-5D6E-409C-BE32-E72D297353CC}">
              <c16:uniqueId val="{0000001A-501E-4251-8D3E-B67931F936D8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tiesas'!$P$30:$V$30</c:f>
            </c:numRef>
          </c:val>
          <c:smooth val="0"/>
          <c:extLst>
            <c:ext xmlns:c16="http://schemas.microsoft.com/office/drawing/2014/chart" uri="{C3380CC4-5D6E-409C-BE32-E72D297353CC}">
              <c16:uniqueId val="{0000001B-501E-4251-8D3E-B67931F936D8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tiesas'!$P$31:$V$31</c:f>
            </c:numRef>
          </c:val>
          <c:smooth val="0"/>
          <c:extLst>
            <c:ext xmlns:c16="http://schemas.microsoft.com/office/drawing/2014/chart" uri="{C3380CC4-5D6E-409C-BE32-E72D297353CC}">
              <c16:uniqueId val="{0000001C-501E-4251-8D3E-B67931F936D8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tiesas'!$P$32:$V$32</c:f>
            </c:numRef>
          </c:val>
          <c:smooth val="0"/>
          <c:extLst>
            <c:ext xmlns:c16="http://schemas.microsoft.com/office/drawing/2014/chart" uri="{C3380CC4-5D6E-409C-BE32-E72D297353CC}">
              <c16:uniqueId val="{0000001D-501E-4251-8D3E-B67931F936D8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tiesas'!$P$33:$V$33</c:f>
            </c:numRef>
          </c:val>
          <c:smooth val="0"/>
          <c:extLst>
            <c:ext xmlns:c16="http://schemas.microsoft.com/office/drawing/2014/chart" uri="{C3380CC4-5D6E-409C-BE32-E72D297353CC}">
              <c16:uniqueId val="{0000001E-501E-4251-8D3E-B67931F936D8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tiesas'!$P$34:$V$34</c:f>
            </c:numRef>
          </c:val>
          <c:smooth val="0"/>
          <c:extLst>
            <c:ext xmlns:c16="http://schemas.microsoft.com/office/drawing/2014/chart" uri="{C3380CC4-5D6E-409C-BE32-E72D297353CC}">
              <c16:uniqueId val="{0000001F-501E-4251-8D3E-B67931F936D8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tiesas'!$P$35:$V$35</c:f>
            </c:numRef>
          </c:val>
          <c:smooth val="0"/>
          <c:extLst>
            <c:ext xmlns:c16="http://schemas.microsoft.com/office/drawing/2014/chart" uri="{C3380CC4-5D6E-409C-BE32-E72D297353CC}">
              <c16:uniqueId val="{00000020-501E-4251-8D3E-B67931F936D8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tiesas'!$P$36:$V$36</c:f>
            </c:numRef>
          </c:val>
          <c:smooth val="0"/>
          <c:extLst>
            <c:ext xmlns:c16="http://schemas.microsoft.com/office/drawing/2014/chart" uri="{C3380CC4-5D6E-409C-BE32-E72D297353CC}">
              <c16:uniqueId val="{00000021-501E-4251-8D3E-B67931F936D8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tiesas'!$P$37:$V$37</c:f>
            </c:numRef>
          </c:val>
          <c:smooth val="0"/>
          <c:extLst>
            <c:ext xmlns:c16="http://schemas.microsoft.com/office/drawing/2014/chart" uri="{C3380CC4-5D6E-409C-BE32-E72D297353CC}">
              <c16:uniqueId val="{00000022-501E-4251-8D3E-B67931F936D8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tiesas'!$P$38:$V$38</c:f>
            </c:numRef>
          </c:val>
          <c:smooth val="0"/>
          <c:extLst>
            <c:ext xmlns:c16="http://schemas.microsoft.com/office/drawing/2014/chart" uri="{C3380CC4-5D6E-409C-BE32-E72D297353CC}">
              <c16:uniqueId val="{00000023-501E-4251-8D3E-B67931F936D8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tiesas'!$P$39:$V$39</c:f>
              <c:numCache>
                <c:formatCode>0.0</c:formatCode>
                <c:ptCount val="6"/>
                <c:pt idx="0">
                  <c:v>151.6764705882353</c:v>
                </c:pt>
                <c:pt idx="1">
                  <c:v>136.09090909090909</c:v>
                </c:pt>
                <c:pt idx="2">
                  <c:v>135.2258064516129</c:v>
                </c:pt>
                <c:pt idx="3">
                  <c:v>132.87096774193549</c:v>
                </c:pt>
                <c:pt idx="4">
                  <c:v>143.4</c:v>
                </c:pt>
                <c:pt idx="5">
                  <c:v>172.79310344827587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501E-4251-8D3E-B67931F936D8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tiesas'!$P$40:$V$40</c:f>
              <c:numCache>
                <c:formatCode>0.0</c:formatCode>
                <c:ptCount val="6"/>
                <c:pt idx="0">
                  <c:v>148.73529411764707</c:v>
                </c:pt>
                <c:pt idx="1">
                  <c:v>137.15151515151516</c:v>
                </c:pt>
                <c:pt idx="2">
                  <c:v>137.54838709677421</c:v>
                </c:pt>
                <c:pt idx="3">
                  <c:v>130.64516129032259</c:v>
                </c:pt>
                <c:pt idx="4">
                  <c:v>139.6</c:v>
                </c:pt>
                <c:pt idx="5">
                  <c:v>155.44827586206895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501E-4251-8D3E-B67931F936D8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tiesas'!$P$41:$V$41</c:f>
              <c:numCache>
                <c:formatCode>0.0</c:formatCode>
                <c:ptCount val="6"/>
                <c:pt idx="0">
                  <c:v>44.029411764705884</c:v>
                </c:pt>
                <c:pt idx="1">
                  <c:v>44.303030303030305</c:v>
                </c:pt>
                <c:pt idx="2">
                  <c:v>44.806451612903224</c:v>
                </c:pt>
                <c:pt idx="3">
                  <c:v>46.967741935483872</c:v>
                </c:pt>
                <c:pt idx="4">
                  <c:v>52.333333333333336</c:v>
                </c:pt>
                <c:pt idx="5">
                  <c:v>71.517241379310349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501E-4251-8D3E-B67931F936D8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tiesas'!$P$42:$V$42</c:f>
            </c:numRef>
          </c:val>
          <c:smooth val="0"/>
          <c:extLst>
            <c:ext xmlns:c16="http://schemas.microsoft.com/office/drawing/2014/chart" uri="{C3380CC4-5D6E-409C-BE32-E72D297353CC}">
              <c16:uniqueId val="{00000027-501E-4251-8D3E-B67931F936D8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tiesas'!$P$43:$V$43</c:f>
            </c:numRef>
          </c:val>
          <c:smooth val="0"/>
          <c:extLst>
            <c:ext xmlns:c16="http://schemas.microsoft.com/office/drawing/2014/chart" uri="{C3380CC4-5D6E-409C-BE32-E72D297353CC}">
              <c16:uniqueId val="{00000028-501E-4251-8D3E-B67931F936D8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tiesas'!$P$44:$V$44</c:f>
            </c:numRef>
          </c:val>
          <c:smooth val="0"/>
          <c:extLst>
            <c:ext xmlns:c16="http://schemas.microsoft.com/office/drawing/2014/chart" uri="{C3380CC4-5D6E-409C-BE32-E72D297353CC}">
              <c16:uniqueId val="{00000029-501E-4251-8D3E-B67931F936D8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tiesas'!$P$45:$V$45</c:f>
            </c:numRef>
          </c:val>
          <c:smooth val="0"/>
          <c:extLst>
            <c:ext xmlns:c16="http://schemas.microsoft.com/office/drawing/2014/chart" uri="{C3380CC4-5D6E-409C-BE32-E72D297353CC}">
              <c16:uniqueId val="{0000002A-501E-4251-8D3E-B67931F936D8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tiesas'!$P$46:$V$46</c:f>
            </c:numRef>
          </c:val>
          <c:smooth val="0"/>
          <c:extLst>
            <c:ext xmlns:c16="http://schemas.microsoft.com/office/drawing/2014/chart" uri="{C3380CC4-5D6E-409C-BE32-E72D297353CC}">
              <c16:uniqueId val="{0000002B-501E-4251-8D3E-B67931F936D8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tiesas'!$P$47:$V$47</c:f>
            </c:numRef>
          </c:val>
          <c:smooth val="0"/>
          <c:extLst>
            <c:ext xmlns:c16="http://schemas.microsoft.com/office/drawing/2014/chart" uri="{C3380CC4-5D6E-409C-BE32-E72D297353CC}">
              <c16:uniqueId val="{0000002C-501E-4251-8D3E-B67931F936D8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tiesas'!$P$48:$V$48</c:f>
            </c:numRef>
          </c:val>
          <c:smooth val="0"/>
          <c:extLst>
            <c:ext xmlns:c16="http://schemas.microsoft.com/office/drawing/2014/chart" uri="{C3380CC4-5D6E-409C-BE32-E72D297353CC}">
              <c16:uniqueId val="{0000002D-501E-4251-8D3E-B67931F936D8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tiesas'!$P$49:$V$49</c:f>
            </c:numRef>
          </c:val>
          <c:smooth val="0"/>
          <c:extLst>
            <c:ext xmlns:c16="http://schemas.microsoft.com/office/drawing/2014/chart" uri="{C3380CC4-5D6E-409C-BE32-E72D297353CC}">
              <c16:uniqueId val="{0000002E-501E-4251-8D3E-B67931F936D8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tiesas'!$P$50:$V$50</c:f>
            </c:numRef>
          </c:val>
          <c:smooth val="0"/>
          <c:extLst>
            <c:ext xmlns:c16="http://schemas.microsoft.com/office/drawing/2014/chart" uri="{C3380CC4-5D6E-409C-BE32-E72D297353CC}">
              <c16:uniqueId val="{0000002F-501E-4251-8D3E-B67931F936D8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tiesas'!$P$51:$V$51</c:f>
            </c:numRef>
          </c:val>
          <c:smooth val="0"/>
          <c:extLst>
            <c:ext xmlns:c16="http://schemas.microsoft.com/office/drawing/2014/chart" uri="{C3380CC4-5D6E-409C-BE32-E72D297353CC}">
              <c16:uniqueId val="{00000030-501E-4251-8D3E-B67931F936D8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tiesas'!$P$52:$V$52</c:f>
            </c:numRef>
          </c:val>
          <c:smooth val="0"/>
          <c:extLst>
            <c:ext xmlns:c16="http://schemas.microsoft.com/office/drawing/2014/chart" uri="{C3380CC4-5D6E-409C-BE32-E72D297353CC}">
              <c16:uniqueId val="{00000031-501E-4251-8D3E-B67931F936D8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tiesas'!$P$53:$V$53</c:f>
            </c:numRef>
          </c:val>
          <c:smooth val="0"/>
          <c:extLst>
            <c:ext xmlns:c16="http://schemas.microsoft.com/office/drawing/2014/chart" uri="{C3380CC4-5D6E-409C-BE32-E72D297353CC}">
              <c16:uniqueId val="{00000032-501E-4251-8D3E-B67931F936D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tiesas'!$E$3:$K$3</c:f>
            </c:numRef>
          </c:val>
          <c:smooth val="0"/>
          <c:extLst>
            <c:ext xmlns:c16="http://schemas.microsoft.com/office/drawing/2014/chart" uri="{C3380CC4-5D6E-409C-BE32-E72D297353CC}">
              <c16:uniqueId val="{00000000-8AD9-4C9D-A413-9CF2F115D6F9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tiesas'!$E$4:$K$4</c:f>
            </c:numRef>
          </c:val>
          <c:smooth val="0"/>
          <c:extLst>
            <c:ext xmlns:c16="http://schemas.microsoft.com/office/drawing/2014/chart" uri="{C3380CC4-5D6E-409C-BE32-E72D297353CC}">
              <c16:uniqueId val="{00000001-8AD9-4C9D-A413-9CF2F115D6F9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tiesas'!$E$5:$K$5</c:f>
            </c:numRef>
          </c:val>
          <c:smooth val="0"/>
          <c:extLst>
            <c:ext xmlns:c16="http://schemas.microsoft.com/office/drawing/2014/chart" uri="{C3380CC4-5D6E-409C-BE32-E72D297353CC}">
              <c16:uniqueId val="{00000002-8AD9-4C9D-A413-9CF2F115D6F9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tiesas'!$E$6:$K$6</c:f>
            </c:numRef>
          </c:val>
          <c:smooth val="0"/>
          <c:extLst>
            <c:ext xmlns:c16="http://schemas.microsoft.com/office/drawing/2014/chart" uri="{C3380CC4-5D6E-409C-BE32-E72D297353CC}">
              <c16:uniqueId val="{00000003-8AD9-4C9D-A413-9CF2F115D6F9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tiesas'!$E$7:$K$7</c:f>
            </c:numRef>
          </c:val>
          <c:smooth val="0"/>
          <c:extLst>
            <c:ext xmlns:c16="http://schemas.microsoft.com/office/drawing/2014/chart" uri="{C3380CC4-5D6E-409C-BE32-E72D297353CC}">
              <c16:uniqueId val="{00000004-8AD9-4C9D-A413-9CF2F115D6F9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tiesas'!$E$8:$K$8</c:f>
            </c:numRef>
          </c:val>
          <c:smooth val="0"/>
          <c:extLst>
            <c:ext xmlns:c16="http://schemas.microsoft.com/office/drawing/2014/chart" uri="{C3380CC4-5D6E-409C-BE32-E72D297353CC}">
              <c16:uniqueId val="{00000005-8AD9-4C9D-A413-9CF2F115D6F9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tiesas'!$E$9:$K$9</c:f>
            </c:numRef>
          </c:val>
          <c:smooth val="0"/>
          <c:extLst>
            <c:ext xmlns:c16="http://schemas.microsoft.com/office/drawing/2014/chart" uri="{C3380CC4-5D6E-409C-BE32-E72D297353CC}">
              <c16:uniqueId val="{00000006-8AD9-4C9D-A413-9CF2F115D6F9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tiesas'!$E$10:$K$10</c:f>
            </c:numRef>
          </c:val>
          <c:smooth val="0"/>
          <c:extLst>
            <c:ext xmlns:c16="http://schemas.microsoft.com/office/drawing/2014/chart" uri="{C3380CC4-5D6E-409C-BE32-E72D297353CC}">
              <c16:uniqueId val="{00000007-8AD9-4C9D-A413-9CF2F115D6F9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tiesas'!$E$11:$K$11</c:f>
            </c:numRef>
          </c:val>
          <c:smooth val="0"/>
          <c:extLst>
            <c:ext xmlns:c16="http://schemas.microsoft.com/office/drawing/2014/chart" uri="{C3380CC4-5D6E-409C-BE32-E72D297353CC}">
              <c16:uniqueId val="{00000008-8AD9-4C9D-A413-9CF2F115D6F9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tiesas'!$E$12:$K$12</c:f>
            </c:numRef>
          </c:val>
          <c:smooth val="0"/>
          <c:extLst>
            <c:ext xmlns:c16="http://schemas.microsoft.com/office/drawing/2014/chart" uri="{C3380CC4-5D6E-409C-BE32-E72D297353CC}">
              <c16:uniqueId val="{00000009-8AD9-4C9D-A413-9CF2F115D6F9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tiesas'!$E$13:$K$13</c:f>
            </c:numRef>
          </c:val>
          <c:smooth val="0"/>
          <c:extLst>
            <c:ext xmlns:c16="http://schemas.microsoft.com/office/drawing/2014/chart" uri="{C3380CC4-5D6E-409C-BE32-E72D297353CC}">
              <c16:uniqueId val="{0000000A-8AD9-4C9D-A413-9CF2F115D6F9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tiesas'!$E$14:$K$14</c:f>
            </c:numRef>
          </c:val>
          <c:smooth val="0"/>
          <c:extLst>
            <c:ext xmlns:c16="http://schemas.microsoft.com/office/drawing/2014/chart" uri="{C3380CC4-5D6E-409C-BE32-E72D297353CC}">
              <c16:uniqueId val="{0000000B-8AD9-4C9D-A413-9CF2F115D6F9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tiesas'!$E$15:$K$15</c:f>
            </c:numRef>
          </c:val>
          <c:smooth val="0"/>
          <c:extLst>
            <c:ext xmlns:c16="http://schemas.microsoft.com/office/drawing/2014/chart" uri="{C3380CC4-5D6E-409C-BE32-E72D297353CC}">
              <c16:uniqueId val="{0000000C-8AD9-4C9D-A413-9CF2F115D6F9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tiesas'!$E$16:$K$16</c:f>
            </c:numRef>
          </c:val>
          <c:smooth val="0"/>
          <c:extLst>
            <c:ext xmlns:c16="http://schemas.microsoft.com/office/drawing/2014/chart" uri="{C3380CC4-5D6E-409C-BE32-E72D297353CC}">
              <c16:uniqueId val="{0000000D-8AD9-4C9D-A413-9CF2F115D6F9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tiesas'!$E$17:$K$17</c:f>
            </c:numRef>
          </c:val>
          <c:smooth val="0"/>
          <c:extLst>
            <c:ext xmlns:c16="http://schemas.microsoft.com/office/drawing/2014/chart" uri="{C3380CC4-5D6E-409C-BE32-E72D297353CC}">
              <c16:uniqueId val="{0000000E-8AD9-4C9D-A413-9CF2F115D6F9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tiesas'!$E$18:$K$18</c:f>
            </c:numRef>
          </c:val>
          <c:smooth val="0"/>
          <c:extLst>
            <c:ext xmlns:c16="http://schemas.microsoft.com/office/drawing/2014/chart" uri="{C3380CC4-5D6E-409C-BE32-E72D297353CC}">
              <c16:uniqueId val="{0000000F-8AD9-4C9D-A413-9CF2F115D6F9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tiesas'!$E$19:$K$19</c:f>
            </c:numRef>
          </c:val>
          <c:smooth val="0"/>
          <c:extLst>
            <c:ext xmlns:c16="http://schemas.microsoft.com/office/drawing/2014/chart" uri="{C3380CC4-5D6E-409C-BE32-E72D297353CC}">
              <c16:uniqueId val="{00000010-8AD9-4C9D-A413-9CF2F115D6F9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tiesas'!$E$20:$K$20</c:f>
            </c:numRef>
          </c:val>
          <c:smooth val="0"/>
          <c:extLst>
            <c:ext xmlns:c16="http://schemas.microsoft.com/office/drawing/2014/chart" uri="{C3380CC4-5D6E-409C-BE32-E72D297353CC}">
              <c16:uniqueId val="{00000011-8AD9-4C9D-A413-9CF2F115D6F9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tiesas'!$E$21:$K$21</c:f>
            </c:numRef>
          </c:val>
          <c:smooth val="0"/>
          <c:extLst>
            <c:ext xmlns:c16="http://schemas.microsoft.com/office/drawing/2014/chart" uri="{C3380CC4-5D6E-409C-BE32-E72D297353CC}">
              <c16:uniqueId val="{00000012-8AD9-4C9D-A413-9CF2F115D6F9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tiesas'!$E$22:$K$22</c:f>
            </c:numRef>
          </c:val>
          <c:smooth val="0"/>
          <c:extLst>
            <c:ext xmlns:c16="http://schemas.microsoft.com/office/drawing/2014/chart" uri="{C3380CC4-5D6E-409C-BE32-E72D297353CC}">
              <c16:uniqueId val="{00000013-8AD9-4C9D-A413-9CF2F115D6F9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tiesas'!$E$23:$K$23</c:f>
            </c:numRef>
          </c:val>
          <c:smooth val="0"/>
          <c:extLst>
            <c:ext xmlns:c16="http://schemas.microsoft.com/office/drawing/2014/chart" uri="{C3380CC4-5D6E-409C-BE32-E72D297353CC}">
              <c16:uniqueId val="{00000014-8AD9-4C9D-A413-9CF2F115D6F9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tiesas'!$E$24:$K$24</c:f>
            </c:numRef>
          </c:val>
          <c:smooth val="0"/>
          <c:extLst>
            <c:ext xmlns:c16="http://schemas.microsoft.com/office/drawing/2014/chart" uri="{C3380CC4-5D6E-409C-BE32-E72D297353CC}">
              <c16:uniqueId val="{00000015-8AD9-4C9D-A413-9CF2F115D6F9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tiesas'!$E$25:$K$25</c:f>
            </c:numRef>
          </c:val>
          <c:smooth val="0"/>
          <c:extLst>
            <c:ext xmlns:c16="http://schemas.microsoft.com/office/drawing/2014/chart" uri="{C3380CC4-5D6E-409C-BE32-E72D297353CC}">
              <c16:uniqueId val="{00000016-8AD9-4C9D-A413-9CF2F115D6F9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tiesas'!$E$26:$K$26</c:f>
            </c:numRef>
          </c:val>
          <c:smooth val="0"/>
          <c:extLst>
            <c:ext xmlns:c16="http://schemas.microsoft.com/office/drawing/2014/chart" uri="{C3380CC4-5D6E-409C-BE32-E72D297353CC}">
              <c16:uniqueId val="{00000017-8AD9-4C9D-A413-9CF2F115D6F9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tiesas'!$E$27:$K$27</c:f>
            </c:numRef>
          </c:val>
          <c:smooth val="0"/>
          <c:extLst>
            <c:ext xmlns:c16="http://schemas.microsoft.com/office/drawing/2014/chart" uri="{C3380CC4-5D6E-409C-BE32-E72D297353CC}">
              <c16:uniqueId val="{00000018-8AD9-4C9D-A413-9CF2F115D6F9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tiesas'!$E$28:$K$28</c:f>
            </c:numRef>
          </c:val>
          <c:smooth val="0"/>
          <c:extLst>
            <c:ext xmlns:c16="http://schemas.microsoft.com/office/drawing/2014/chart" uri="{C3380CC4-5D6E-409C-BE32-E72D297353CC}">
              <c16:uniqueId val="{00000019-8AD9-4C9D-A413-9CF2F115D6F9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tiesas'!$E$29:$K$29</c:f>
            </c:numRef>
          </c:val>
          <c:smooth val="0"/>
          <c:extLst>
            <c:ext xmlns:c16="http://schemas.microsoft.com/office/drawing/2014/chart" uri="{C3380CC4-5D6E-409C-BE32-E72D297353CC}">
              <c16:uniqueId val="{0000001A-8AD9-4C9D-A413-9CF2F115D6F9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tiesas'!$E$30:$K$30</c:f>
            </c:numRef>
          </c:val>
          <c:smooth val="0"/>
          <c:extLst>
            <c:ext xmlns:c16="http://schemas.microsoft.com/office/drawing/2014/chart" uri="{C3380CC4-5D6E-409C-BE32-E72D297353CC}">
              <c16:uniqueId val="{0000001B-8AD9-4C9D-A413-9CF2F115D6F9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tiesas'!$E$31:$K$31</c:f>
            </c:numRef>
          </c:val>
          <c:smooth val="0"/>
          <c:extLst>
            <c:ext xmlns:c16="http://schemas.microsoft.com/office/drawing/2014/chart" uri="{C3380CC4-5D6E-409C-BE32-E72D297353CC}">
              <c16:uniqueId val="{0000001C-8AD9-4C9D-A413-9CF2F115D6F9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tiesas'!$E$32:$K$32</c:f>
            </c:numRef>
          </c:val>
          <c:smooth val="0"/>
          <c:extLst>
            <c:ext xmlns:c16="http://schemas.microsoft.com/office/drawing/2014/chart" uri="{C3380CC4-5D6E-409C-BE32-E72D297353CC}">
              <c16:uniqueId val="{0000001D-8AD9-4C9D-A413-9CF2F115D6F9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tiesas'!$E$33:$K$33</c:f>
            </c:numRef>
          </c:val>
          <c:smooth val="0"/>
          <c:extLst>
            <c:ext xmlns:c16="http://schemas.microsoft.com/office/drawing/2014/chart" uri="{C3380CC4-5D6E-409C-BE32-E72D297353CC}">
              <c16:uniqueId val="{0000001E-8AD9-4C9D-A413-9CF2F115D6F9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tiesas'!$E$34:$K$34</c:f>
            </c:numRef>
          </c:val>
          <c:smooth val="0"/>
          <c:extLst>
            <c:ext xmlns:c16="http://schemas.microsoft.com/office/drawing/2014/chart" uri="{C3380CC4-5D6E-409C-BE32-E72D297353CC}">
              <c16:uniqueId val="{0000001F-8AD9-4C9D-A413-9CF2F115D6F9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tiesas'!$E$35:$K$35</c:f>
            </c:numRef>
          </c:val>
          <c:smooth val="0"/>
          <c:extLst>
            <c:ext xmlns:c16="http://schemas.microsoft.com/office/drawing/2014/chart" uri="{C3380CC4-5D6E-409C-BE32-E72D297353CC}">
              <c16:uniqueId val="{00000020-8AD9-4C9D-A413-9CF2F115D6F9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tiesas'!$E$36:$K$36</c:f>
            </c:numRef>
          </c:val>
          <c:smooth val="0"/>
          <c:extLst>
            <c:ext xmlns:c16="http://schemas.microsoft.com/office/drawing/2014/chart" uri="{C3380CC4-5D6E-409C-BE32-E72D297353CC}">
              <c16:uniqueId val="{00000021-8AD9-4C9D-A413-9CF2F115D6F9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tiesas'!$E$37:$K$37</c:f>
            </c:numRef>
          </c:val>
          <c:smooth val="0"/>
          <c:extLst>
            <c:ext xmlns:c16="http://schemas.microsoft.com/office/drawing/2014/chart" uri="{C3380CC4-5D6E-409C-BE32-E72D297353CC}">
              <c16:uniqueId val="{00000022-8AD9-4C9D-A413-9CF2F115D6F9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tiesas'!$E$38:$K$38</c:f>
            </c:numRef>
          </c:val>
          <c:smooth val="0"/>
          <c:extLst>
            <c:ext xmlns:c16="http://schemas.microsoft.com/office/drawing/2014/chart" uri="{C3380CC4-5D6E-409C-BE32-E72D297353CC}">
              <c16:uniqueId val="{00000023-8AD9-4C9D-A413-9CF2F115D6F9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tiesas'!$E$39:$K$39</c:f>
              <c:numCache>
                <c:formatCode>General</c:formatCode>
                <c:ptCount val="6"/>
                <c:pt idx="0">
                  <c:v>5157</c:v>
                </c:pt>
                <c:pt idx="1">
                  <c:v>4491</c:v>
                </c:pt>
                <c:pt idx="2">
                  <c:v>4192</c:v>
                </c:pt>
                <c:pt idx="3">
                  <c:v>4119</c:v>
                </c:pt>
                <c:pt idx="4">
                  <c:v>4302</c:v>
                </c:pt>
                <c:pt idx="5">
                  <c:v>5011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8AD9-4C9D-A413-9CF2F115D6F9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tiesas'!$E$40:$K$40</c:f>
              <c:numCache>
                <c:formatCode>General</c:formatCode>
                <c:ptCount val="6"/>
                <c:pt idx="0">
                  <c:v>5057</c:v>
                </c:pt>
                <c:pt idx="1">
                  <c:v>4526</c:v>
                </c:pt>
                <c:pt idx="2">
                  <c:v>4264</c:v>
                </c:pt>
                <c:pt idx="3">
                  <c:v>4050</c:v>
                </c:pt>
                <c:pt idx="4">
                  <c:v>4188</c:v>
                </c:pt>
                <c:pt idx="5">
                  <c:v>4508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8AD9-4C9D-A413-9CF2F115D6F9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tiesas'!$E$41:$K$41</c:f>
              <c:numCache>
                <c:formatCode>General</c:formatCode>
                <c:ptCount val="6"/>
                <c:pt idx="0">
                  <c:v>1497</c:v>
                </c:pt>
                <c:pt idx="1">
                  <c:v>1462</c:v>
                </c:pt>
                <c:pt idx="2">
                  <c:v>1389</c:v>
                </c:pt>
                <c:pt idx="3">
                  <c:v>1456</c:v>
                </c:pt>
                <c:pt idx="4">
                  <c:v>1570</c:v>
                </c:pt>
                <c:pt idx="5">
                  <c:v>2074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8AD9-4C9D-A413-9CF2F115D6F9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tiesas'!$E$42:$K$42</c:f>
            </c:numRef>
          </c:val>
          <c:smooth val="0"/>
          <c:extLst>
            <c:ext xmlns:c16="http://schemas.microsoft.com/office/drawing/2014/chart" uri="{C3380CC4-5D6E-409C-BE32-E72D297353CC}">
              <c16:uniqueId val="{00000027-8AD9-4C9D-A413-9CF2F115D6F9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tiesas'!$E$43:$K$43</c:f>
            </c:numRef>
          </c:val>
          <c:smooth val="0"/>
          <c:extLst>
            <c:ext xmlns:c16="http://schemas.microsoft.com/office/drawing/2014/chart" uri="{C3380CC4-5D6E-409C-BE32-E72D297353CC}">
              <c16:uniqueId val="{00000028-8AD9-4C9D-A413-9CF2F115D6F9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tiesas'!$E$44:$K$44</c:f>
            </c:numRef>
          </c:val>
          <c:smooth val="0"/>
          <c:extLst>
            <c:ext xmlns:c16="http://schemas.microsoft.com/office/drawing/2014/chart" uri="{C3380CC4-5D6E-409C-BE32-E72D297353CC}">
              <c16:uniqueId val="{00000029-8AD9-4C9D-A413-9CF2F115D6F9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tiesas'!$E$45:$K$45</c:f>
            </c:numRef>
          </c:val>
          <c:smooth val="0"/>
          <c:extLst>
            <c:ext xmlns:c16="http://schemas.microsoft.com/office/drawing/2014/chart" uri="{C3380CC4-5D6E-409C-BE32-E72D297353CC}">
              <c16:uniqueId val="{0000002A-8AD9-4C9D-A413-9CF2F115D6F9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tiesas'!$E$46:$K$46</c:f>
            </c:numRef>
          </c:val>
          <c:smooth val="0"/>
          <c:extLst>
            <c:ext xmlns:c16="http://schemas.microsoft.com/office/drawing/2014/chart" uri="{C3380CC4-5D6E-409C-BE32-E72D297353CC}">
              <c16:uniqueId val="{0000002B-8AD9-4C9D-A413-9CF2F115D6F9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tiesas'!$E$47:$K$47</c:f>
            </c:numRef>
          </c:val>
          <c:smooth val="0"/>
          <c:extLst>
            <c:ext xmlns:c16="http://schemas.microsoft.com/office/drawing/2014/chart" uri="{C3380CC4-5D6E-409C-BE32-E72D297353CC}">
              <c16:uniqueId val="{0000002C-8AD9-4C9D-A413-9CF2F115D6F9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tiesas'!$E$48:$K$48</c:f>
            </c:numRef>
          </c:val>
          <c:smooth val="0"/>
          <c:extLst>
            <c:ext xmlns:c16="http://schemas.microsoft.com/office/drawing/2014/chart" uri="{C3380CC4-5D6E-409C-BE32-E72D297353CC}">
              <c16:uniqueId val="{0000002D-8AD9-4C9D-A413-9CF2F115D6F9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tiesas'!$E$49:$K$49</c:f>
            </c:numRef>
          </c:val>
          <c:smooth val="0"/>
          <c:extLst>
            <c:ext xmlns:c16="http://schemas.microsoft.com/office/drawing/2014/chart" uri="{C3380CC4-5D6E-409C-BE32-E72D297353CC}">
              <c16:uniqueId val="{0000002E-8AD9-4C9D-A413-9CF2F115D6F9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tiesas'!$E$50:$K$50</c:f>
            </c:numRef>
          </c:val>
          <c:smooth val="0"/>
          <c:extLst>
            <c:ext xmlns:c16="http://schemas.microsoft.com/office/drawing/2014/chart" uri="{C3380CC4-5D6E-409C-BE32-E72D297353CC}">
              <c16:uniqueId val="{0000002F-8AD9-4C9D-A413-9CF2F115D6F9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tiesas'!$E$51:$K$51</c:f>
            </c:numRef>
          </c:val>
          <c:smooth val="0"/>
          <c:extLst>
            <c:ext xmlns:c16="http://schemas.microsoft.com/office/drawing/2014/chart" uri="{C3380CC4-5D6E-409C-BE32-E72D297353CC}">
              <c16:uniqueId val="{00000030-8AD9-4C9D-A413-9CF2F115D6F9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tiesas'!$E$52:$K$52</c:f>
            </c:numRef>
          </c:val>
          <c:smooth val="0"/>
          <c:extLst>
            <c:ext xmlns:c16="http://schemas.microsoft.com/office/drawing/2014/chart" uri="{C3380CC4-5D6E-409C-BE32-E72D297353CC}">
              <c16:uniqueId val="{00000031-8AD9-4C9D-A413-9CF2F115D6F9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tiesas'!$E$53:$K$53</c:f>
            </c:numRef>
          </c:val>
          <c:smooth val="0"/>
          <c:extLst>
            <c:ext xmlns:c16="http://schemas.microsoft.com/office/drawing/2014/chart" uri="{C3380CC4-5D6E-409C-BE32-E72D297353CC}">
              <c16:uniqueId val="{00000032-8AD9-4C9D-A413-9CF2F115D6F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tiesas'!$E$3:$K$3</c:f>
            </c:numRef>
          </c:val>
          <c:smooth val="0"/>
          <c:extLst>
            <c:ext xmlns:c16="http://schemas.microsoft.com/office/drawing/2014/chart" uri="{C3380CC4-5D6E-409C-BE32-E72D297353CC}">
              <c16:uniqueId val="{00000000-2188-4A10-8DD9-2F721CAFF197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tiesas'!$E$4:$K$4</c:f>
            </c:numRef>
          </c:val>
          <c:smooth val="0"/>
          <c:extLst>
            <c:ext xmlns:c16="http://schemas.microsoft.com/office/drawing/2014/chart" uri="{C3380CC4-5D6E-409C-BE32-E72D297353CC}">
              <c16:uniqueId val="{00000001-2188-4A10-8DD9-2F721CAFF197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tiesas'!$E$5:$K$5</c:f>
            </c:numRef>
          </c:val>
          <c:smooth val="0"/>
          <c:extLst>
            <c:ext xmlns:c16="http://schemas.microsoft.com/office/drawing/2014/chart" uri="{C3380CC4-5D6E-409C-BE32-E72D297353CC}">
              <c16:uniqueId val="{00000002-2188-4A10-8DD9-2F721CAFF197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tiesas'!$E$6:$K$6</c:f>
            </c:numRef>
          </c:val>
          <c:smooth val="0"/>
          <c:extLst>
            <c:ext xmlns:c16="http://schemas.microsoft.com/office/drawing/2014/chart" uri="{C3380CC4-5D6E-409C-BE32-E72D297353CC}">
              <c16:uniqueId val="{00000003-2188-4A10-8DD9-2F721CAFF197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tiesas'!$E$7:$K$7</c:f>
            </c:numRef>
          </c:val>
          <c:smooth val="0"/>
          <c:extLst>
            <c:ext xmlns:c16="http://schemas.microsoft.com/office/drawing/2014/chart" uri="{C3380CC4-5D6E-409C-BE32-E72D297353CC}">
              <c16:uniqueId val="{00000004-2188-4A10-8DD9-2F721CAFF197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tiesas'!$E$8:$K$8</c:f>
            </c:numRef>
          </c:val>
          <c:smooth val="0"/>
          <c:extLst>
            <c:ext xmlns:c16="http://schemas.microsoft.com/office/drawing/2014/chart" uri="{C3380CC4-5D6E-409C-BE32-E72D297353CC}">
              <c16:uniqueId val="{00000005-2188-4A10-8DD9-2F721CAFF197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tiesas'!$E$9:$K$9</c:f>
            </c:numRef>
          </c:val>
          <c:smooth val="0"/>
          <c:extLst>
            <c:ext xmlns:c16="http://schemas.microsoft.com/office/drawing/2014/chart" uri="{C3380CC4-5D6E-409C-BE32-E72D297353CC}">
              <c16:uniqueId val="{00000006-2188-4A10-8DD9-2F721CAFF197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tiesas'!$E$10:$K$10</c:f>
            </c:numRef>
          </c:val>
          <c:smooth val="0"/>
          <c:extLst>
            <c:ext xmlns:c16="http://schemas.microsoft.com/office/drawing/2014/chart" uri="{C3380CC4-5D6E-409C-BE32-E72D297353CC}">
              <c16:uniqueId val="{00000007-2188-4A10-8DD9-2F721CAFF197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tiesas'!$E$11:$K$11</c:f>
            </c:numRef>
          </c:val>
          <c:smooth val="0"/>
          <c:extLst>
            <c:ext xmlns:c16="http://schemas.microsoft.com/office/drawing/2014/chart" uri="{C3380CC4-5D6E-409C-BE32-E72D297353CC}">
              <c16:uniqueId val="{00000008-2188-4A10-8DD9-2F721CAFF197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tiesas'!$E$12:$K$12</c:f>
            </c:numRef>
          </c:val>
          <c:smooth val="0"/>
          <c:extLst>
            <c:ext xmlns:c16="http://schemas.microsoft.com/office/drawing/2014/chart" uri="{C3380CC4-5D6E-409C-BE32-E72D297353CC}">
              <c16:uniqueId val="{00000009-2188-4A10-8DD9-2F721CAFF197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tiesas'!$E$13:$K$13</c:f>
            </c:numRef>
          </c:val>
          <c:smooth val="0"/>
          <c:extLst>
            <c:ext xmlns:c16="http://schemas.microsoft.com/office/drawing/2014/chart" uri="{C3380CC4-5D6E-409C-BE32-E72D297353CC}">
              <c16:uniqueId val="{0000000A-2188-4A10-8DD9-2F721CAFF197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tiesas'!$E$14:$K$14</c:f>
            </c:numRef>
          </c:val>
          <c:smooth val="0"/>
          <c:extLst>
            <c:ext xmlns:c16="http://schemas.microsoft.com/office/drawing/2014/chart" uri="{C3380CC4-5D6E-409C-BE32-E72D297353CC}">
              <c16:uniqueId val="{0000000B-2188-4A10-8DD9-2F721CAFF197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tiesas'!$E$15:$K$15</c:f>
            </c:numRef>
          </c:val>
          <c:smooth val="0"/>
          <c:extLst>
            <c:ext xmlns:c16="http://schemas.microsoft.com/office/drawing/2014/chart" uri="{C3380CC4-5D6E-409C-BE32-E72D297353CC}">
              <c16:uniqueId val="{0000000C-2188-4A10-8DD9-2F721CAFF197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tiesas'!$E$16:$K$16</c:f>
            </c:numRef>
          </c:val>
          <c:smooth val="0"/>
          <c:extLst>
            <c:ext xmlns:c16="http://schemas.microsoft.com/office/drawing/2014/chart" uri="{C3380CC4-5D6E-409C-BE32-E72D297353CC}">
              <c16:uniqueId val="{0000000D-2188-4A10-8DD9-2F721CAFF197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tiesas'!$E$17:$K$17</c:f>
            </c:numRef>
          </c:val>
          <c:smooth val="0"/>
          <c:extLst>
            <c:ext xmlns:c16="http://schemas.microsoft.com/office/drawing/2014/chart" uri="{C3380CC4-5D6E-409C-BE32-E72D297353CC}">
              <c16:uniqueId val="{0000000E-2188-4A10-8DD9-2F721CAFF197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tiesas'!$E$18:$K$18</c:f>
            </c:numRef>
          </c:val>
          <c:smooth val="0"/>
          <c:extLst>
            <c:ext xmlns:c16="http://schemas.microsoft.com/office/drawing/2014/chart" uri="{C3380CC4-5D6E-409C-BE32-E72D297353CC}">
              <c16:uniqueId val="{0000000F-2188-4A10-8DD9-2F721CAFF197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tiesas'!$E$19:$K$19</c:f>
            </c:numRef>
          </c:val>
          <c:smooth val="0"/>
          <c:extLst>
            <c:ext xmlns:c16="http://schemas.microsoft.com/office/drawing/2014/chart" uri="{C3380CC4-5D6E-409C-BE32-E72D297353CC}">
              <c16:uniqueId val="{00000010-2188-4A10-8DD9-2F721CAFF197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tiesas'!$E$20:$K$20</c:f>
            </c:numRef>
          </c:val>
          <c:smooth val="0"/>
          <c:extLst>
            <c:ext xmlns:c16="http://schemas.microsoft.com/office/drawing/2014/chart" uri="{C3380CC4-5D6E-409C-BE32-E72D297353CC}">
              <c16:uniqueId val="{00000011-2188-4A10-8DD9-2F721CAFF197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tiesas'!$E$21:$K$21</c:f>
            </c:numRef>
          </c:val>
          <c:smooth val="0"/>
          <c:extLst>
            <c:ext xmlns:c16="http://schemas.microsoft.com/office/drawing/2014/chart" uri="{C3380CC4-5D6E-409C-BE32-E72D297353CC}">
              <c16:uniqueId val="{00000012-2188-4A10-8DD9-2F721CAFF197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tiesas'!$E$22:$K$22</c:f>
            </c:numRef>
          </c:val>
          <c:smooth val="0"/>
          <c:extLst>
            <c:ext xmlns:c16="http://schemas.microsoft.com/office/drawing/2014/chart" uri="{C3380CC4-5D6E-409C-BE32-E72D297353CC}">
              <c16:uniqueId val="{00000013-2188-4A10-8DD9-2F721CAFF197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tiesas'!$E$23:$K$23</c:f>
            </c:numRef>
          </c:val>
          <c:smooth val="0"/>
          <c:extLst>
            <c:ext xmlns:c16="http://schemas.microsoft.com/office/drawing/2014/chart" uri="{C3380CC4-5D6E-409C-BE32-E72D297353CC}">
              <c16:uniqueId val="{00000014-2188-4A10-8DD9-2F721CAFF197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tiesas'!$E$24:$K$24</c:f>
            </c:numRef>
          </c:val>
          <c:smooth val="0"/>
          <c:extLst>
            <c:ext xmlns:c16="http://schemas.microsoft.com/office/drawing/2014/chart" uri="{C3380CC4-5D6E-409C-BE32-E72D297353CC}">
              <c16:uniqueId val="{00000015-2188-4A10-8DD9-2F721CAFF197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tiesas'!$E$25:$K$25</c:f>
            </c:numRef>
          </c:val>
          <c:smooth val="0"/>
          <c:extLst>
            <c:ext xmlns:c16="http://schemas.microsoft.com/office/drawing/2014/chart" uri="{C3380CC4-5D6E-409C-BE32-E72D297353CC}">
              <c16:uniqueId val="{00000016-2188-4A10-8DD9-2F721CAFF197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tiesas'!$E$26:$K$26</c:f>
            </c:numRef>
          </c:val>
          <c:smooth val="0"/>
          <c:extLst>
            <c:ext xmlns:c16="http://schemas.microsoft.com/office/drawing/2014/chart" uri="{C3380CC4-5D6E-409C-BE32-E72D297353CC}">
              <c16:uniqueId val="{00000017-2188-4A10-8DD9-2F721CAFF197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tiesas'!$E$27:$K$27</c:f>
            </c:numRef>
          </c:val>
          <c:smooth val="0"/>
          <c:extLst>
            <c:ext xmlns:c16="http://schemas.microsoft.com/office/drawing/2014/chart" uri="{C3380CC4-5D6E-409C-BE32-E72D297353CC}">
              <c16:uniqueId val="{00000018-2188-4A10-8DD9-2F721CAFF197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tiesas'!$E$28:$K$28</c:f>
            </c:numRef>
          </c:val>
          <c:smooth val="0"/>
          <c:extLst>
            <c:ext xmlns:c16="http://schemas.microsoft.com/office/drawing/2014/chart" uri="{C3380CC4-5D6E-409C-BE32-E72D297353CC}">
              <c16:uniqueId val="{00000019-2188-4A10-8DD9-2F721CAFF197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tiesas'!$E$29:$K$29</c:f>
            </c:numRef>
          </c:val>
          <c:smooth val="0"/>
          <c:extLst>
            <c:ext xmlns:c16="http://schemas.microsoft.com/office/drawing/2014/chart" uri="{C3380CC4-5D6E-409C-BE32-E72D297353CC}">
              <c16:uniqueId val="{0000001A-2188-4A10-8DD9-2F721CAFF197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tiesas'!$E$30:$K$30</c:f>
            </c:numRef>
          </c:val>
          <c:smooth val="0"/>
          <c:extLst>
            <c:ext xmlns:c16="http://schemas.microsoft.com/office/drawing/2014/chart" uri="{C3380CC4-5D6E-409C-BE32-E72D297353CC}">
              <c16:uniqueId val="{0000001B-2188-4A10-8DD9-2F721CAFF197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tiesas'!$E$31:$K$31</c:f>
            </c:numRef>
          </c:val>
          <c:smooth val="0"/>
          <c:extLst>
            <c:ext xmlns:c16="http://schemas.microsoft.com/office/drawing/2014/chart" uri="{C3380CC4-5D6E-409C-BE32-E72D297353CC}">
              <c16:uniqueId val="{0000001C-2188-4A10-8DD9-2F721CAFF197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tiesas'!$E$32:$K$32</c:f>
            </c:numRef>
          </c:val>
          <c:smooth val="0"/>
          <c:extLst>
            <c:ext xmlns:c16="http://schemas.microsoft.com/office/drawing/2014/chart" uri="{C3380CC4-5D6E-409C-BE32-E72D297353CC}">
              <c16:uniqueId val="{0000001D-2188-4A10-8DD9-2F721CAFF197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tiesas'!$E$33:$K$33</c:f>
            </c:numRef>
          </c:val>
          <c:smooth val="0"/>
          <c:extLst>
            <c:ext xmlns:c16="http://schemas.microsoft.com/office/drawing/2014/chart" uri="{C3380CC4-5D6E-409C-BE32-E72D297353CC}">
              <c16:uniqueId val="{0000001E-2188-4A10-8DD9-2F721CAFF197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tiesas'!$E$34:$K$34</c:f>
            </c:numRef>
          </c:val>
          <c:smooth val="0"/>
          <c:extLst>
            <c:ext xmlns:c16="http://schemas.microsoft.com/office/drawing/2014/chart" uri="{C3380CC4-5D6E-409C-BE32-E72D297353CC}">
              <c16:uniqueId val="{0000001F-2188-4A10-8DD9-2F721CAFF197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tiesas'!$E$35:$K$35</c:f>
            </c:numRef>
          </c:val>
          <c:smooth val="0"/>
          <c:extLst>
            <c:ext xmlns:c16="http://schemas.microsoft.com/office/drawing/2014/chart" uri="{C3380CC4-5D6E-409C-BE32-E72D297353CC}">
              <c16:uniqueId val="{00000020-2188-4A10-8DD9-2F721CAFF197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tiesas'!$E$36:$K$36</c:f>
            </c:numRef>
          </c:val>
          <c:smooth val="0"/>
          <c:extLst>
            <c:ext xmlns:c16="http://schemas.microsoft.com/office/drawing/2014/chart" uri="{C3380CC4-5D6E-409C-BE32-E72D297353CC}">
              <c16:uniqueId val="{00000021-2188-4A10-8DD9-2F721CAFF197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tiesas'!$E$37:$K$37</c:f>
            </c:numRef>
          </c:val>
          <c:smooth val="0"/>
          <c:extLst>
            <c:ext xmlns:c16="http://schemas.microsoft.com/office/drawing/2014/chart" uri="{C3380CC4-5D6E-409C-BE32-E72D297353CC}">
              <c16:uniqueId val="{00000022-2188-4A10-8DD9-2F721CAFF197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tiesas'!$E$38:$K$38</c:f>
            </c:numRef>
          </c:val>
          <c:smooth val="0"/>
          <c:extLst>
            <c:ext xmlns:c16="http://schemas.microsoft.com/office/drawing/2014/chart" uri="{C3380CC4-5D6E-409C-BE32-E72D297353CC}">
              <c16:uniqueId val="{00000023-2188-4A10-8DD9-2F721CAFF197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tiesas'!$E$39:$K$39</c:f>
            </c:numRef>
          </c:val>
          <c:smooth val="0"/>
          <c:extLst>
            <c:ext xmlns:c16="http://schemas.microsoft.com/office/drawing/2014/chart" uri="{C3380CC4-5D6E-409C-BE32-E72D297353CC}">
              <c16:uniqueId val="{00000024-2188-4A10-8DD9-2F721CAFF197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tiesas'!$E$40:$K$40</c:f>
            </c:numRef>
          </c:val>
          <c:smooth val="0"/>
          <c:extLst>
            <c:ext xmlns:c16="http://schemas.microsoft.com/office/drawing/2014/chart" uri="{C3380CC4-5D6E-409C-BE32-E72D297353CC}">
              <c16:uniqueId val="{00000025-2188-4A10-8DD9-2F721CAFF197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tiesas'!$E$41:$K$41</c:f>
            </c:numRef>
          </c:val>
          <c:smooth val="0"/>
          <c:extLst>
            <c:ext xmlns:c16="http://schemas.microsoft.com/office/drawing/2014/chart" uri="{C3380CC4-5D6E-409C-BE32-E72D297353CC}">
              <c16:uniqueId val="{00000026-2188-4A10-8DD9-2F721CAFF197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tiesas'!$E$42:$K$42</c:f>
              <c:numCache>
                <c:formatCode>General</c:formatCode>
                <c:ptCount val="6"/>
                <c:pt idx="0">
                  <c:v>5434</c:v>
                </c:pt>
                <c:pt idx="1">
                  <c:v>5011</c:v>
                </c:pt>
                <c:pt idx="2">
                  <c:v>3969</c:v>
                </c:pt>
                <c:pt idx="3">
                  <c:v>3827</c:v>
                </c:pt>
                <c:pt idx="4">
                  <c:v>4150</c:v>
                </c:pt>
                <c:pt idx="5">
                  <c:v>4762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7-2188-4A10-8DD9-2F721CAFF197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tiesas'!$E$43:$K$43</c:f>
              <c:numCache>
                <c:formatCode>General</c:formatCode>
                <c:ptCount val="6"/>
                <c:pt idx="0">
                  <c:v>5382</c:v>
                </c:pt>
                <c:pt idx="1">
                  <c:v>4975</c:v>
                </c:pt>
                <c:pt idx="2">
                  <c:v>4120</c:v>
                </c:pt>
                <c:pt idx="3">
                  <c:v>4154</c:v>
                </c:pt>
                <c:pt idx="4">
                  <c:v>4051</c:v>
                </c:pt>
                <c:pt idx="5">
                  <c:v>4260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2188-4A10-8DD9-2F721CAFF197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tiesas'!$E$44:$K$44</c:f>
              <c:numCache>
                <c:formatCode>General</c:formatCode>
                <c:ptCount val="6"/>
                <c:pt idx="0">
                  <c:v>2019</c:v>
                </c:pt>
                <c:pt idx="1">
                  <c:v>2055</c:v>
                </c:pt>
                <c:pt idx="2">
                  <c:v>1904</c:v>
                </c:pt>
                <c:pt idx="3">
                  <c:v>1577</c:v>
                </c:pt>
                <c:pt idx="4">
                  <c:v>1661</c:v>
                </c:pt>
                <c:pt idx="5">
                  <c:v>2162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2188-4A10-8DD9-2F721CAFF197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tiesas'!$E$45:$K$45</c:f>
            </c:numRef>
          </c:val>
          <c:smooth val="0"/>
          <c:extLst>
            <c:ext xmlns:c16="http://schemas.microsoft.com/office/drawing/2014/chart" uri="{C3380CC4-5D6E-409C-BE32-E72D297353CC}">
              <c16:uniqueId val="{0000002A-2188-4A10-8DD9-2F721CAFF197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tiesas'!$E$46:$K$46</c:f>
            </c:numRef>
          </c:val>
          <c:smooth val="0"/>
          <c:extLst>
            <c:ext xmlns:c16="http://schemas.microsoft.com/office/drawing/2014/chart" uri="{C3380CC4-5D6E-409C-BE32-E72D297353CC}">
              <c16:uniqueId val="{0000002B-2188-4A10-8DD9-2F721CAFF197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tiesas'!$E$47:$K$47</c:f>
            </c:numRef>
          </c:val>
          <c:smooth val="0"/>
          <c:extLst>
            <c:ext xmlns:c16="http://schemas.microsoft.com/office/drawing/2014/chart" uri="{C3380CC4-5D6E-409C-BE32-E72D297353CC}">
              <c16:uniqueId val="{0000002C-2188-4A10-8DD9-2F721CAFF197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tiesas'!$E$48:$K$48</c:f>
            </c:numRef>
          </c:val>
          <c:smooth val="0"/>
          <c:extLst>
            <c:ext xmlns:c16="http://schemas.microsoft.com/office/drawing/2014/chart" uri="{C3380CC4-5D6E-409C-BE32-E72D297353CC}">
              <c16:uniqueId val="{0000002D-2188-4A10-8DD9-2F721CAFF197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tiesas'!$E$49:$K$49</c:f>
            </c:numRef>
          </c:val>
          <c:smooth val="0"/>
          <c:extLst>
            <c:ext xmlns:c16="http://schemas.microsoft.com/office/drawing/2014/chart" uri="{C3380CC4-5D6E-409C-BE32-E72D297353CC}">
              <c16:uniqueId val="{0000002E-2188-4A10-8DD9-2F721CAFF197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tiesas'!$E$50:$K$50</c:f>
            </c:numRef>
          </c:val>
          <c:smooth val="0"/>
          <c:extLst>
            <c:ext xmlns:c16="http://schemas.microsoft.com/office/drawing/2014/chart" uri="{C3380CC4-5D6E-409C-BE32-E72D297353CC}">
              <c16:uniqueId val="{0000002F-2188-4A10-8DD9-2F721CAFF197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tiesas'!$E$51:$K$51</c:f>
            </c:numRef>
          </c:val>
          <c:smooth val="0"/>
          <c:extLst>
            <c:ext xmlns:c16="http://schemas.microsoft.com/office/drawing/2014/chart" uri="{C3380CC4-5D6E-409C-BE32-E72D297353CC}">
              <c16:uniqueId val="{00000030-2188-4A10-8DD9-2F721CAFF197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tiesas'!$E$52:$K$52</c:f>
            </c:numRef>
          </c:val>
          <c:smooth val="0"/>
          <c:extLst>
            <c:ext xmlns:c16="http://schemas.microsoft.com/office/drawing/2014/chart" uri="{C3380CC4-5D6E-409C-BE32-E72D297353CC}">
              <c16:uniqueId val="{00000031-2188-4A10-8DD9-2F721CAFF197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tiesas'!$E$53:$K$53</c:f>
            </c:numRef>
          </c:val>
          <c:smooth val="0"/>
          <c:extLst>
            <c:ext xmlns:c16="http://schemas.microsoft.com/office/drawing/2014/chart" uri="{C3380CC4-5D6E-409C-BE32-E72D297353CC}">
              <c16:uniqueId val="{00000032-2188-4A10-8DD9-2F721CAFF19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tiesas'!$P$3:$V$3</c:f>
            </c:numRef>
          </c:val>
          <c:smooth val="0"/>
          <c:extLst>
            <c:ext xmlns:c16="http://schemas.microsoft.com/office/drawing/2014/chart" uri="{C3380CC4-5D6E-409C-BE32-E72D297353CC}">
              <c16:uniqueId val="{00000000-E007-41CC-93B9-A3CF932C5189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tiesas'!$P$4:$V$4</c:f>
            </c:numRef>
          </c:val>
          <c:smooth val="0"/>
          <c:extLst>
            <c:ext xmlns:c16="http://schemas.microsoft.com/office/drawing/2014/chart" uri="{C3380CC4-5D6E-409C-BE32-E72D297353CC}">
              <c16:uniqueId val="{00000001-E007-41CC-93B9-A3CF932C5189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tiesas'!$P$5:$V$5</c:f>
            </c:numRef>
          </c:val>
          <c:smooth val="0"/>
          <c:extLst>
            <c:ext xmlns:c16="http://schemas.microsoft.com/office/drawing/2014/chart" uri="{C3380CC4-5D6E-409C-BE32-E72D297353CC}">
              <c16:uniqueId val="{00000002-E007-41CC-93B9-A3CF932C5189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tiesas'!$P$6:$V$6</c:f>
            </c:numRef>
          </c:val>
          <c:smooth val="0"/>
          <c:extLst>
            <c:ext xmlns:c16="http://schemas.microsoft.com/office/drawing/2014/chart" uri="{C3380CC4-5D6E-409C-BE32-E72D297353CC}">
              <c16:uniqueId val="{00000003-E007-41CC-93B9-A3CF932C5189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tiesas'!$P$7:$V$7</c:f>
            </c:numRef>
          </c:val>
          <c:smooth val="0"/>
          <c:extLst>
            <c:ext xmlns:c16="http://schemas.microsoft.com/office/drawing/2014/chart" uri="{C3380CC4-5D6E-409C-BE32-E72D297353CC}">
              <c16:uniqueId val="{00000004-E007-41CC-93B9-A3CF932C5189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tiesas'!$P$8:$V$8</c:f>
            </c:numRef>
          </c:val>
          <c:smooth val="0"/>
          <c:extLst>
            <c:ext xmlns:c16="http://schemas.microsoft.com/office/drawing/2014/chart" uri="{C3380CC4-5D6E-409C-BE32-E72D297353CC}">
              <c16:uniqueId val="{00000005-E007-41CC-93B9-A3CF932C5189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tiesas'!$P$9:$V$9</c:f>
            </c:numRef>
          </c:val>
          <c:smooth val="0"/>
          <c:extLst>
            <c:ext xmlns:c16="http://schemas.microsoft.com/office/drawing/2014/chart" uri="{C3380CC4-5D6E-409C-BE32-E72D297353CC}">
              <c16:uniqueId val="{00000006-E007-41CC-93B9-A3CF932C5189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tiesas'!$P$10:$V$10</c:f>
            </c:numRef>
          </c:val>
          <c:smooth val="0"/>
          <c:extLst>
            <c:ext xmlns:c16="http://schemas.microsoft.com/office/drawing/2014/chart" uri="{C3380CC4-5D6E-409C-BE32-E72D297353CC}">
              <c16:uniqueId val="{00000007-E007-41CC-93B9-A3CF932C5189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tiesas'!$P$11:$V$11</c:f>
            </c:numRef>
          </c:val>
          <c:smooth val="0"/>
          <c:extLst>
            <c:ext xmlns:c16="http://schemas.microsoft.com/office/drawing/2014/chart" uri="{C3380CC4-5D6E-409C-BE32-E72D297353CC}">
              <c16:uniqueId val="{00000008-E007-41CC-93B9-A3CF932C5189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tiesas'!$P$12:$V$12</c:f>
            </c:numRef>
          </c:val>
          <c:smooth val="0"/>
          <c:extLst>
            <c:ext xmlns:c16="http://schemas.microsoft.com/office/drawing/2014/chart" uri="{C3380CC4-5D6E-409C-BE32-E72D297353CC}">
              <c16:uniqueId val="{00000009-E007-41CC-93B9-A3CF932C5189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tiesas'!$P$13:$V$13</c:f>
            </c:numRef>
          </c:val>
          <c:smooth val="0"/>
          <c:extLst>
            <c:ext xmlns:c16="http://schemas.microsoft.com/office/drawing/2014/chart" uri="{C3380CC4-5D6E-409C-BE32-E72D297353CC}">
              <c16:uniqueId val="{0000000A-E007-41CC-93B9-A3CF932C5189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tiesas'!$P$14:$V$14</c:f>
            </c:numRef>
          </c:val>
          <c:smooth val="0"/>
          <c:extLst>
            <c:ext xmlns:c16="http://schemas.microsoft.com/office/drawing/2014/chart" uri="{C3380CC4-5D6E-409C-BE32-E72D297353CC}">
              <c16:uniqueId val="{0000000B-E007-41CC-93B9-A3CF932C5189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tiesas'!$P$15:$V$15</c:f>
            </c:numRef>
          </c:val>
          <c:smooth val="0"/>
          <c:extLst>
            <c:ext xmlns:c16="http://schemas.microsoft.com/office/drawing/2014/chart" uri="{C3380CC4-5D6E-409C-BE32-E72D297353CC}">
              <c16:uniqueId val="{0000000C-E007-41CC-93B9-A3CF932C5189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tiesas'!$P$16:$V$16</c:f>
            </c:numRef>
          </c:val>
          <c:smooth val="0"/>
          <c:extLst>
            <c:ext xmlns:c16="http://schemas.microsoft.com/office/drawing/2014/chart" uri="{C3380CC4-5D6E-409C-BE32-E72D297353CC}">
              <c16:uniqueId val="{0000000D-E007-41CC-93B9-A3CF932C5189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tiesas'!$P$17:$V$17</c:f>
            </c:numRef>
          </c:val>
          <c:smooth val="0"/>
          <c:extLst>
            <c:ext xmlns:c16="http://schemas.microsoft.com/office/drawing/2014/chart" uri="{C3380CC4-5D6E-409C-BE32-E72D297353CC}">
              <c16:uniqueId val="{0000000E-E007-41CC-93B9-A3CF932C5189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tiesas'!$P$18:$V$18</c:f>
            </c:numRef>
          </c:val>
          <c:smooth val="0"/>
          <c:extLst>
            <c:ext xmlns:c16="http://schemas.microsoft.com/office/drawing/2014/chart" uri="{C3380CC4-5D6E-409C-BE32-E72D297353CC}">
              <c16:uniqueId val="{0000000F-E007-41CC-93B9-A3CF932C5189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tiesas'!$P$19:$V$19</c:f>
            </c:numRef>
          </c:val>
          <c:smooth val="0"/>
          <c:extLst>
            <c:ext xmlns:c16="http://schemas.microsoft.com/office/drawing/2014/chart" uri="{C3380CC4-5D6E-409C-BE32-E72D297353CC}">
              <c16:uniqueId val="{00000010-E007-41CC-93B9-A3CF932C5189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tiesas'!$P$20:$V$20</c:f>
            </c:numRef>
          </c:val>
          <c:smooth val="0"/>
          <c:extLst>
            <c:ext xmlns:c16="http://schemas.microsoft.com/office/drawing/2014/chart" uri="{C3380CC4-5D6E-409C-BE32-E72D297353CC}">
              <c16:uniqueId val="{00000011-E007-41CC-93B9-A3CF932C5189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tiesas'!$P$21:$V$21</c:f>
            </c:numRef>
          </c:val>
          <c:smooth val="0"/>
          <c:extLst>
            <c:ext xmlns:c16="http://schemas.microsoft.com/office/drawing/2014/chart" uri="{C3380CC4-5D6E-409C-BE32-E72D297353CC}">
              <c16:uniqueId val="{00000012-E007-41CC-93B9-A3CF932C5189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tiesas'!$P$22:$V$22</c:f>
            </c:numRef>
          </c:val>
          <c:smooth val="0"/>
          <c:extLst>
            <c:ext xmlns:c16="http://schemas.microsoft.com/office/drawing/2014/chart" uri="{C3380CC4-5D6E-409C-BE32-E72D297353CC}">
              <c16:uniqueId val="{00000013-E007-41CC-93B9-A3CF932C5189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tiesas'!$P$23:$V$23</c:f>
            </c:numRef>
          </c:val>
          <c:smooth val="0"/>
          <c:extLst>
            <c:ext xmlns:c16="http://schemas.microsoft.com/office/drawing/2014/chart" uri="{C3380CC4-5D6E-409C-BE32-E72D297353CC}">
              <c16:uniqueId val="{00000014-E007-41CC-93B9-A3CF932C5189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tiesas'!$P$24:$V$24</c:f>
            </c:numRef>
          </c:val>
          <c:smooth val="0"/>
          <c:extLst>
            <c:ext xmlns:c16="http://schemas.microsoft.com/office/drawing/2014/chart" uri="{C3380CC4-5D6E-409C-BE32-E72D297353CC}">
              <c16:uniqueId val="{00000015-E007-41CC-93B9-A3CF932C5189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tiesas'!$P$25:$V$25</c:f>
            </c:numRef>
          </c:val>
          <c:smooth val="0"/>
          <c:extLst>
            <c:ext xmlns:c16="http://schemas.microsoft.com/office/drawing/2014/chart" uri="{C3380CC4-5D6E-409C-BE32-E72D297353CC}">
              <c16:uniqueId val="{00000016-E007-41CC-93B9-A3CF932C5189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tiesas'!$P$26:$V$26</c:f>
            </c:numRef>
          </c:val>
          <c:smooth val="0"/>
          <c:extLst>
            <c:ext xmlns:c16="http://schemas.microsoft.com/office/drawing/2014/chart" uri="{C3380CC4-5D6E-409C-BE32-E72D297353CC}">
              <c16:uniqueId val="{00000017-E007-41CC-93B9-A3CF932C5189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tiesas'!$P$27:$V$27</c:f>
            </c:numRef>
          </c:val>
          <c:smooth val="0"/>
          <c:extLst>
            <c:ext xmlns:c16="http://schemas.microsoft.com/office/drawing/2014/chart" uri="{C3380CC4-5D6E-409C-BE32-E72D297353CC}">
              <c16:uniqueId val="{00000018-E007-41CC-93B9-A3CF932C5189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tiesas'!$P$28:$V$28</c:f>
            </c:numRef>
          </c:val>
          <c:smooth val="0"/>
          <c:extLst>
            <c:ext xmlns:c16="http://schemas.microsoft.com/office/drawing/2014/chart" uri="{C3380CC4-5D6E-409C-BE32-E72D297353CC}">
              <c16:uniqueId val="{00000019-E007-41CC-93B9-A3CF932C5189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tiesas'!$P$29:$V$29</c:f>
            </c:numRef>
          </c:val>
          <c:smooth val="0"/>
          <c:extLst>
            <c:ext xmlns:c16="http://schemas.microsoft.com/office/drawing/2014/chart" uri="{C3380CC4-5D6E-409C-BE32-E72D297353CC}">
              <c16:uniqueId val="{0000001A-E007-41CC-93B9-A3CF932C5189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tiesas'!$P$30:$V$30</c:f>
            </c:numRef>
          </c:val>
          <c:smooth val="0"/>
          <c:extLst>
            <c:ext xmlns:c16="http://schemas.microsoft.com/office/drawing/2014/chart" uri="{C3380CC4-5D6E-409C-BE32-E72D297353CC}">
              <c16:uniqueId val="{0000001B-E007-41CC-93B9-A3CF932C5189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tiesas'!$P$31:$V$31</c:f>
            </c:numRef>
          </c:val>
          <c:smooth val="0"/>
          <c:extLst>
            <c:ext xmlns:c16="http://schemas.microsoft.com/office/drawing/2014/chart" uri="{C3380CC4-5D6E-409C-BE32-E72D297353CC}">
              <c16:uniqueId val="{0000001C-E007-41CC-93B9-A3CF932C5189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tiesas'!$P$32:$V$32</c:f>
            </c:numRef>
          </c:val>
          <c:smooth val="0"/>
          <c:extLst>
            <c:ext xmlns:c16="http://schemas.microsoft.com/office/drawing/2014/chart" uri="{C3380CC4-5D6E-409C-BE32-E72D297353CC}">
              <c16:uniqueId val="{0000001D-E007-41CC-93B9-A3CF932C5189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tiesas'!$P$33:$V$33</c:f>
            </c:numRef>
          </c:val>
          <c:smooth val="0"/>
          <c:extLst>
            <c:ext xmlns:c16="http://schemas.microsoft.com/office/drawing/2014/chart" uri="{C3380CC4-5D6E-409C-BE32-E72D297353CC}">
              <c16:uniqueId val="{0000001E-E007-41CC-93B9-A3CF932C5189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tiesas'!$P$34:$V$34</c:f>
            </c:numRef>
          </c:val>
          <c:smooth val="0"/>
          <c:extLst>
            <c:ext xmlns:c16="http://schemas.microsoft.com/office/drawing/2014/chart" uri="{C3380CC4-5D6E-409C-BE32-E72D297353CC}">
              <c16:uniqueId val="{0000001F-E007-41CC-93B9-A3CF932C5189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tiesas'!$P$35:$V$35</c:f>
            </c:numRef>
          </c:val>
          <c:smooth val="0"/>
          <c:extLst>
            <c:ext xmlns:c16="http://schemas.microsoft.com/office/drawing/2014/chart" uri="{C3380CC4-5D6E-409C-BE32-E72D297353CC}">
              <c16:uniqueId val="{00000020-E007-41CC-93B9-A3CF932C5189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tiesas'!$P$36:$V$36</c:f>
            </c:numRef>
          </c:val>
          <c:smooth val="0"/>
          <c:extLst>
            <c:ext xmlns:c16="http://schemas.microsoft.com/office/drawing/2014/chart" uri="{C3380CC4-5D6E-409C-BE32-E72D297353CC}">
              <c16:uniqueId val="{00000021-E007-41CC-93B9-A3CF932C5189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tiesas'!$P$37:$V$37</c:f>
            </c:numRef>
          </c:val>
          <c:smooth val="0"/>
          <c:extLst>
            <c:ext xmlns:c16="http://schemas.microsoft.com/office/drawing/2014/chart" uri="{C3380CC4-5D6E-409C-BE32-E72D297353CC}">
              <c16:uniqueId val="{00000022-E007-41CC-93B9-A3CF932C5189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tiesas'!$P$38:$V$38</c:f>
            </c:numRef>
          </c:val>
          <c:smooth val="0"/>
          <c:extLst>
            <c:ext xmlns:c16="http://schemas.microsoft.com/office/drawing/2014/chart" uri="{C3380CC4-5D6E-409C-BE32-E72D297353CC}">
              <c16:uniqueId val="{00000023-E007-41CC-93B9-A3CF932C5189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tiesas'!$P$39:$V$39</c:f>
            </c:numRef>
          </c:val>
          <c:smooth val="0"/>
          <c:extLst>
            <c:ext xmlns:c16="http://schemas.microsoft.com/office/drawing/2014/chart" uri="{C3380CC4-5D6E-409C-BE32-E72D297353CC}">
              <c16:uniqueId val="{00000024-E007-41CC-93B9-A3CF932C5189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tiesas'!$P$40:$V$40</c:f>
            </c:numRef>
          </c:val>
          <c:smooth val="0"/>
          <c:extLst>
            <c:ext xmlns:c16="http://schemas.microsoft.com/office/drawing/2014/chart" uri="{C3380CC4-5D6E-409C-BE32-E72D297353CC}">
              <c16:uniqueId val="{00000025-E007-41CC-93B9-A3CF932C5189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tiesas'!$P$41:$V$41</c:f>
            </c:numRef>
          </c:val>
          <c:smooth val="0"/>
          <c:extLst>
            <c:ext xmlns:c16="http://schemas.microsoft.com/office/drawing/2014/chart" uri="{C3380CC4-5D6E-409C-BE32-E72D297353CC}">
              <c16:uniqueId val="{00000026-E007-41CC-93B9-A3CF932C5189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tiesas'!$P$42:$V$42</c:f>
              <c:numCache>
                <c:formatCode>0.0</c:formatCode>
                <c:ptCount val="6"/>
                <c:pt idx="0">
                  <c:v>159.8235294117647</c:v>
                </c:pt>
                <c:pt idx="1">
                  <c:v>147.38235294117646</c:v>
                </c:pt>
                <c:pt idx="2">
                  <c:v>120.27272727272727</c:v>
                </c:pt>
                <c:pt idx="3">
                  <c:v>127.56666666666666</c:v>
                </c:pt>
                <c:pt idx="4">
                  <c:v>143.10344827586206</c:v>
                </c:pt>
                <c:pt idx="5">
                  <c:v>170.07142857142858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7-E007-41CC-93B9-A3CF932C5189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tiesas'!$P$43:$V$43</c:f>
              <c:numCache>
                <c:formatCode>0.0</c:formatCode>
                <c:ptCount val="6"/>
                <c:pt idx="0">
                  <c:v>158.29411764705881</c:v>
                </c:pt>
                <c:pt idx="1">
                  <c:v>146.3235294117647</c:v>
                </c:pt>
                <c:pt idx="2">
                  <c:v>124.84848484848484</c:v>
                </c:pt>
                <c:pt idx="3">
                  <c:v>138.46666666666667</c:v>
                </c:pt>
                <c:pt idx="4">
                  <c:v>139.68965517241378</c:v>
                </c:pt>
                <c:pt idx="5">
                  <c:v>152.14285714285714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E007-41CC-93B9-A3CF932C5189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tiesas'!$P$44:$V$44</c:f>
              <c:numCache>
                <c:formatCode>0.0</c:formatCode>
                <c:ptCount val="6"/>
                <c:pt idx="0">
                  <c:v>59.382352941176471</c:v>
                </c:pt>
                <c:pt idx="1">
                  <c:v>60.441176470588232</c:v>
                </c:pt>
                <c:pt idx="2">
                  <c:v>57.696969696969695</c:v>
                </c:pt>
                <c:pt idx="3">
                  <c:v>52.56666666666667</c:v>
                </c:pt>
                <c:pt idx="4">
                  <c:v>57.275862068965516</c:v>
                </c:pt>
                <c:pt idx="5">
                  <c:v>77.214285714285708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E007-41CC-93B9-A3CF932C5189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tiesas'!$P$45:$V$45</c:f>
            </c:numRef>
          </c:val>
          <c:smooth val="0"/>
          <c:extLst>
            <c:ext xmlns:c16="http://schemas.microsoft.com/office/drawing/2014/chart" uri="{C3380CC4-5D6E-409C-BE32-E72D297353CC}">
              <c16:uniqueId val="{0000002A-E007-41CC-93B9-A3CF932C5189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tiesas'!$P$46:$V$46</c:f>
            </c:numRef>
          </c:val>
          <c:smooth val="0"/>
          <c:extLst>
            <c:ext xmlns:c16="http://schemas.microsoft.com/office/drawing/2014/chart" uri="{C3380CC4-5D6E-409C-BE32-E72D297353CC}">
              <c16:uniqueId val="{0000002B-E007-41CC-93B9-A3CF932C5189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tiesas'!$P$47:$V$47</c:f>
            </c:numRef>
          </c:val>
          <c:smooth val="0"/>
          <c:extLst>
            <c:ext xmlns:c16="http://schemas.microsoft.com/office/drawing/2014/chart" uri="{C3380CC4-5D6E-409C-BE32-E72D297353CC}">
              <c16:uniqueId val="{0000002C-E007-41CC-93B9-A3CF932C5189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tiesas'!$P$48:$V$48</c:f>
            </c:numRef>
          </c:val>
          <c:smooth val="0"/>
          <c:extLst>
            <c:ext xmlns:c16="http://schemas.microsoft.com/office/drawing/2014/chart" uri="{C3380CC4-5D6E-409C-BE32-E72D297353CC}">
              <c16:uniqueId val="{0000002D-E007-41CC-93B9-A3CF932C5189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tiesas'!$P$49:$V$49</c:f>
            </c:numRef>
          </c:val>
          <c:smooth val="0"/>
          <c:extLst>
            <c:ext xmlns:c16="http://schemas.microsoft.com/office/drawing/2014/chart" uri="{C3380CC4-5D6E-409C-BE32-E72D297353CC}">
              <c16:uniqueId val="{0000002E-E007-41CC-93B9-A3CF932C5189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tiesas'!$P$50:$V$50</c:f>
            </c:numRef>
          </c:val>
          <c:smooth val="0"/>
          <c:extLst>
            <c:ext xmlns:c16="http://schemas.microsoft.com/office/drawing/2014/chart" uri="{C3380CC4-5D6E-409C-BE32-E72D297353CC}">
              <c16:uniqueId val="{0000002F-E007-41CC-93B9-A3CF932C5189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tiesas'!$P$51:$V$51</c:f>
            </c:numRef>
          </c:val>
          <c:smooth val="0"/>
          <c:extLst>
            <c:ext xmlns:c16="http://schemas.microsoft.com/office/drawing/2014/chart" uri="{C3380CC4-5D6E-409C-BE32-E72D297353CC}">
              <c16:uniqueId val="{00000030-E007-41CC-93B9-A3CF932C5189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tiesas'!$P$52:$V$52</c:f>
            </c:numRef>
          </c:val>
          <c:smooth val="0"/>
          <c:extLst>
            <c:ext xmlns:c16="http://schemas.microsoft.com/office/drawing/2014/chart" uri="{C3380CC4-5D6E-409C-BE32-E72D297353CC}">
              <c16:uniqueId val="{00000031-E007-41CC-93B9-A3CF932C5189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tiesas'!$P$53:$V$53</c:f>
            </c:numRef>
          </c:val>
          <c:smooth val="0"/>
          <c:extLst>
            <c:ext xmlns:c16="http://schemas.microsoft.com/office/drawing/2014/chart" uri="{C3380CC4-5D6E-409C-BE32-E72D297353CC}">
              <c16:uniqueId val="{00000032-E007-41CC-93B9-A3CF932C518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tiesas'!$E$3:$K$3</c:f>
            </c:numRef>
          </c:val>
          <c:smooth val="0"/>
          <c:extLst>
            <c:ext xmlns:c16="http://schemas.microsoft.com/office/drawing/2014/chart" uri="{C3380CC4-5D6E-409C-BE32-E72D297353CC}">
              <c16:uniqueId val="{00000000-8D32-44D8-84C2-A56AA98721A5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tiesas'!$E$4:$K$4</c:f>
            </c:numRef>
          </c:val>
          <c:smooth val="0"/>
          <c:extLst>
            <c:ext xmlns:c16="http://schemas.microsoft.com/office/drawing/2014/chart" uri="{C3380CC4-5D6E-409C-BE32-E72D297353CC}">
              <c16:uniqueId val="{00000001-8D32-44D8-84C2-A56AA98721A5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tiesas'!$E$5:$K$5</c:f>
            </c:numRef>
          </c:val>
          <c:smooth val="0"/>
          <c:extLst>
            <c:ext xmlns:c16="http://schemas.microsoft.com/office/drawing/2014/chart" uri="{C3380CC4-5D6E-409C-BE32-E72D297353CC}">
              <c16:uniqueId val="{00000002-8D32-44D8-84C2-A56AA98721A5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tiesas'!$E$6:$K$6</c:f>
            </c:numRef>
          </c:val>
          <c:smooth val="0"/>
          <c:extLst>
            <c:ext xmlns:c16="http://schemas.microsoft.com/office/drawing/2014/chart" uri="{C3380CC4-5D6E-409C-BE32-E72D297353CC}">
              <c16:uniqueId val="{00000003-8D32-44D8-84C2-A56AA98721A5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tiesas'!$E$7:$K$7</c:f>
            </c:numRef>
          </c:val>
          <c:smooth val="0"/>
          <c:extLst>
            <c:ext xmlns:c16="http://schemas.microsoft.com/office/drawing/2014/chart" uri="{C3380CC4-5D6E-409C-BE32-E72D297353CC}">
              <c16:uniqueId val="{00000004-8D32-44D8-84C2-A56AA98721A5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tiesas'!$E$8:$K$8</c:f>
            </c:numRef>
          </c:val>
          <c:smooth val="0"/>
          <c:extLst>
            <c:ext xmlns:c16="http://schemas.microsoft.com/office/drawing/2014/chart" uri="{C3380CC4-5D6E-409C-BE32-E72D297353CC}">
              <c16:uniqueId val="{00000005-8D32-44D8-84C2-A56AA98721A5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tiesas'!$E$9:$K$9</c:f>
            </c:numRef>
          </c:val>
          <c:smooth val="0"/>
          <c:extLst>
            <c:ext xmlns:c16="http://schemas.microsoft.com/office/drawing/2014/chart" uri="{C3380CC4-5D6E-409C-BE32-E72D297353CC}">
              <c16:uniqueId val="{00000006-8D32-44D8-84C2-A56AA98721A5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tiesas'!$E$10:$K$10</c:f>
            </c:numRef>
          </c:val>
          <c:smooth val="0"/>
          <c:extLst>
            <c:ext xmlns:c16="http://schemas.microsoft.com/office/drawing/2014/chart" uri="{C3380CC4-5D6E-409C-BE32-E72D297353CC}">
              <c16:uniqueId val="{00000007-8D32-44D8-84C2-A56AA98721A5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tiesas'!$E$11:$K$11</c:f>
            </c:numRef>
          </c:val>
          <c:smooth val="0"/>
          <c:extLst>
            <c:ext xmlns:c16="http://schemas.microsoft.com/office/drawing/2014/chart" uri="{C3380CC4-5D6E-409C-BE32-E72D297353CC}">
              <c16:uniqueId val="{00000008-8D32-44D8-84C2-A56AA98721A5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tiesas'!$E$12:$K$12</c:f>
            </c:numRef>
          </c:val>
          <c:smooth val="0"/>
          <c:extLst>
            <c:ext xmlns:c16="http://schemas.microsoft.com/office/drawing/2014/chart" uri="{C3380CC4-5D6E-409C-BE32-E72D297353CC}">
              <c16:uniqueId val="{00000009-8D32-44D8-84C2-A56AA98721A5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tiesas'!$E$13:$K$13</c:f>
            </c:numRef>
          </c:val>
          <c:smooth val="0"/>
          <c:extLst>
            <c:ext xmlns:c16="http://schemas.microsoft.com/office/drawing/2014/chart" uri="{C3380CC4-5D6E-409C-BE32-E72D297353CC}">
              <c16:uniqueId val="{0000000A-8D32-44D8-84C2-A56AA98721A5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tiesas'!$E$14:$K$14</c:f>
            </c:numRef>
          </c:val>
          <c:smooth val="0"/>
          <c:extLst>
            <c:ext xmlns:c16="http://schemas.microsoft.com/office/drawing/2014/chart" uri="{C3380CC4-5D6E-409C-BE32-E72D297353CC}">
              <c16:uniqueId val="{0000000B-8D32-44D8-84C2-A56AA98721A5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tiesas'!$E$15:$K$15</c:f>
            </c:numRef>
          </c:val>
          <c:smooth val="0"/>
          <c:extLst>
            <c:ext xmlns:c16="http://schemas.microsoft.com/office/drawing/2014/chart" uri="{C3380CC4-5D6E-409C-BE32-E72D297353CC}">
              <c16:uniqueId val="{0000000C-8D32-44D8-84C2-A56AA98721A5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tiesas'!$E$16:$K$16</c:f>
            </c:numRef>
          </c:val>
          <c:smooth val="0"/>
          <c:extLst>
            <c:ext xmlns:c16="http://schemas.microsoft.com/office/drawing/2014/chart" uri="{C3380CC4-5D6E-409C-BE32-E72D297353CC}">
              <c16:uniqueId val="{0000000D-8D32-44D8-84C2-A56AA98721A5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tiesas'!$E$17:$K$17</c:f>
            </c:numRef>
          </c:val>
          <c:smooth val="0"/>
          <c:extLst>
            <c:ext xmlns:c16="http://schemas.microsoft.com/office/drawing/2014/chart" uri="{C3380CC4-5D6E-409C-BE32-E72D297353CC}">
              <c16:uniqueId val="{0000000E-8D32-44D8-84C2-A56AA98721A5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tiesas'!$E$18:$K$18</c:f>
            </c:numRef>
          </c:val>
          <c:smooth val="0"/>
          <c:extLst>
            <c:ext xmlns:c16="http://schemas.microsoft.com/office/drawing/2014/chart" uri="{C3380CC4-5D6E-409C-BE32-E72D297353CC}">
              <c16:uniqueId val="{0000000F-8D32-44D8-84C2-A56AA98721A5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tiesas'!$E$19:$K$19</c:f>
            </c:numRef>
          </c:val>
          <c:smooth val="0"/>
          <c:extLst>
            <c:ext xmlns:c16="http://schemas.microsoft.com/office/drawing/2014/chart" uri="{C3380CC4-5D6E-409C-BE32-E72D297353CC}">
              <c16:uniqueId val="{00000010-8D32-44D8-84C2-A56AA98721A5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tiesas'!$E$20:$K$20</c:f>
            </c:numRef>
          </c:val>
          <c:smooth val="0"/>
          <c:extLst>
            <c:ext xmlns:c16="http://schemas.microsoft.com/office/drawing/2014/chart" uri="{C3380CC4-5D6E-409C-BE32-E72D297353CC}">
              <c16:uniqueId val="{00000011-8D32-44D8-84C2-A56AA98721A5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tiesas'!$E$21:$K$21</c:f>
            </c:numRef>
          </c:val>
          <c:smooth val="0"/>
          <c:extLst>
            <c:ext xmlns:c16="http://schemas.microsoft.com/office/drawing/2014/chart" uri="{C3380CC4-5D6E-409C-BE32-E72D297353CC}">
              <c16:uniqueId val="{00000012-8D32-44D8-84C2-A56AA98721A5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tiesas'!$E$22:$K$22</c:f>
            </c:numRef>
          </c:val>
          <c:smooth val="0"/>
          <c:extLst>
            <c:ext xmlns:c16="http://schemas.microsoft.com/office/drawing/2014/chart" uri="{C3380CC4-5D6E-409C-BE32-E72D297353CC}">
              <c16:uniqueId val="{00000013-8D32-44D8-84C2-A56AA98721A5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tiesas'!$E$23:$K$23</c:f>
            </c:numRef>
          </c:val>
          <c:smooth val="0"/>
          <c:extLst>
            <c:ext xmlns:c16="http://schemas.microsoft.com/office/drawing/2014/chart" uri="{C3380CC4-5D6E-409C-BE32-E72D297353CC}">
              <c16:uniqueId val="{00000014-8D32-44D8-84C2-A56AA98721A5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tiesas'!$E$24:$K$24</c:f>
            </c:numRef>
          </c:val>
          <c:smooth val="0"/>
          <c:extLst>
            <c:ext xmlns:c16="http://schemas.microsoft.com/office/drawing/2014/chart" uri="{C3380CC4-5D6E-409C-BE32-E72D297353CC}">
              <c16:uniqueId val="{00000015-8D32-44D8-84C2-A56AA98721A5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tiesas'!$E$25:$K$25</c:f>
            </c:numRef>
          </c:val>
          <c:smooth val="0"/>
          <c:extLst>
            <c:ext xmlns:c16="http://schemas.microsoft.com/office/drawing/2014/chart" uri="{C3380CC4-5D6E-409C-BE32-E72D297353CC}">
              <c16:uniqueId val="{00000016-8D32-44D8-84C2-A56AA98721A5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tiesas'!$E$26:$K$26</c:f>
            </c:numRef>
          </c:val>
          <c:smooth val="0"/>
          <c:extLst>
            <c:ext xmlns:c16="http://schemas.microsoft.com/office/drawing/2014/chart" uri="{C3380CC4-5D6E-409C-BE32-E72D297353CC}">
              <c16:uniqueId val="{00000017-8D32-44D8-84C2-A56AA98721A5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tiesas'!$E$27:$K$27</c:f>
            </c:numRef>
          </c:val>
          <c:smooth val="0"/>
          <c:extLst>
            <c:ext xmlns:c16="http://schemas.microsoft.com/office/drawing/2014/chart" uri="{C3380CC4-5D6E-409C-BE32-E72D297353CC}">
              <c16:uniqueId val="{00000018-8D32-44D8-84C2-A56AA98721A5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tiesas'!$E$28:$K$28</c:f>
            </c:numRef>
          </c:val>
          <c:smooth val="0"/>
          <c:extLst>
            <c:ext xmlns:c16="http://schemas.microsoft.com/office/drawing/2014/chart" uri="{C3380CC4-5D6E-409C-BE32-E72D297353CC}">
              <c16:uniqueId val="{00000019-8D32-44D8-84C2-A56AA98721A5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tiesas'!$E$29:$K$29</c:f>
            </c:numRef>
          </c:val>
          <c:smooth val="0"/>
          <c:extLst>
            <c:ext xmlns:c16="http://schemas.microsoft.com/office/drawing/2014/chart" uri="{C3380CC4-5D6E-409C-BE32-E72D297353CC}">
              <c16:uniqueId val="{0000001A-8D32-44D8-84C2-A56AA98721A5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tiesas'!$E$30:$K$30</c:f>
            </c:numRef>
          </c:val>
          <c:smooth val="0"/>
          <c:extLst>
            <c:ext xmlns:c16="http://schemas.microsoft.com/office/drawing/2014/chart" uri="{C3380CC4-5D6E-409C-BE32-E72D297353CC}">
              <c16:uniqueId val="{0000001B-8D32-44D8-84C2-A56AA98721A5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tiesas'!$E$31:$K$31</c:f>
            </c:numRef>
          </c:val>
          <c:smooth val="0"/>
          <c:extLst>
            <c:ext xmlns:c16="http://schemas.microsoft.com/office/drawing/2014/chart" uri="{C3380CC4-5D6E-409C-BE32-E72D297353CC}">
              <c16:uniqueId val="{0000001C-8D32-44D8-84C2-A56AA98721A5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tiesas'!$E$32:$K$32</c:f>
            </c:numRef>
          </c:val>
          <c:smooth val="0"/>
          <c:extLst>
            <c:ext xmlns:c16="http://schemas.microsoft.com/office/drawing/2014/chart" uri="{C3380CC4-5D6E-409C-BE32-E72D297353CC}">
              <c16:uniqueId val="{0000001D-8D32-44D8-84C2-A56AA98721A5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tiesas'!$E$33:$K$33</c:f>
            </c:numRef>
          </c:val>
          <c:smooth val="0"/>
          <c:extLst>
            <c:ext xmlns:c16="http://schemas.microsoft.com/office/drawing/2014/chart" uri="{C3380CC4-5D6E-409C-BE32-E72D297353CC}">
              <c16:uniqueId val="{0000001E-8D32-44D8-84C2-A56AA98721A5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tiesas'!$E$34:$K$34</c:f>
            </c:numRef>
          </c:val>
          <c:smooth val="0"/>
          <c:extLst>
            <c:ext xmlns:c16="http://schemas.microsoft.com/office/drawing/2014/chart" uri="{C3380CC4-5D6E-409C-BE32-E72D297353CC}">
              <c16:uniqueId val="{0000001F-8D32-44D8-84C2-A56AA98721A5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tiesas'!$E$35:$K$35</c:f>
            </c:numRef>
          </c:val>
          <c:smooth val="0"/>
          <c:extLst>
            <c:ext xmlns:c16="http://schemas.microsoft.com/office/drawing/2014/chart" uri="{C3380CC4-5D6E-409C-BE32-E72D297353CC}">
              <c16:uniqueId val="{00000020-8D32-44D8-84C2-A56AA98721A5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tiesas'!$E$36:$K$36</c:f>
            </c:numRef>
          </c:val>
          <c:smooth val="0"/>
          <c:extLst>
            <c:ext xmlns:c16="http://schemas.microsoft.com/office/drawing/2014/chart" uri="{C3380CC4-5D6E-409C-BE32-E72D297353CC}">
              <c16:uniqueId val="{00000021-8D32-44D8-84C2-A56AA98721A5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tiesas'!$E$37:$K$37</c:f>
            </c:numRef>
          </c:val>
          <c:smooth val="0"/>
          <c:extLst>
            <c:ext xmlns:c16="http://schemas.microsoft.com/office/drawing/2014/chart" uri="{C3380CC4-5D6E-409C-BE32-E72D297353CC}">
              <c16:uniqueId val="{00000022-8D32-44D8-84C2-A56AA98721A5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tiesas'!$E$38:$K$38</c:f>
            </c:numRef>
          </c:val>
          <c:smooth val="0"/>
          <c:extLst>
            <c:ext xmlns:c16="http://schemas.microsoft.com/office/drawing/2014/chart" uri="{C3380CC4-5D6E-409C-BE32-E72D297353CC}">
              <c16:uniqueId val="{00000023-8D32-44D8-84C2-A56AA98721A5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tiesas'!$E$39:$K$39</c:f>
            </c:numRef>
          </c:val>
          <c:smooth val="0"/>
          <c:extLst>
            <c:ext xmlns:c16="http://schemas.microsoft.com/office/drawing/2014/chart" uri="{C3380CC4-5D6E-409C-BE32-E72D297353CC}">
              <c16:uniqueId val="{00000024-8D32-44D8-84C2-A56AA98721A5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tiesas'!$E$40:$K$40</c:f>
            </c:numRef>
          </c:val>
          <c:smooth val="0"/>
          <c:extLst>
            <c:ext xmlns:c16="http://schemas.microsoft.com/office/drawing/2014/chart" uri="{C3380CC4-5D6E-409C-BE32-E72D297353CC}">
              <c16:uniqueId val="{00000025-8D32-44D8-84C2-A56AA98721A5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tiesas'!$E$41:$K$41</c:f>
            </c:numRef>
          </c:val>
          <c:smooth val="0"/>
          <c:extLst>
            <c:ext xmlns:c16="http://schemas.microsoft.com/office/drawing/2014/chart" uri="{C3380CC4-5D6E-409C-BE32-E72D297353CC}">
              <c16:uniqueId val="{00000026-8D32-44D8-84C2-A56AA98721A5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tiesas'!$E$42:$K$42</c:f>
            </c:numRef>
          </c:val>
          <c:smooth val="0"/>
          <c:extLst>
            <c:ext xmlns:c16="http://schemas.microsoft.com/office/drawing/2014/chart" uri="{C3380CC4-5D6E-409C-BE32-E72D297353CC}">
              <c16:uniqueId val="{00000027-8D32-44D8-84C2-A56AA98721A5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tiesas'!$E$43:$K$43</c:f>
            </c:numRef>
          </c:val>
          <c:smooth val="0"/>
          <c:extLst>
            <c:ext xmlns:c16="http://schemas.microsoft.com/office/drawing/2014/chart" uri="{C3380CC4-5D6E-409C-BE32-E72D297353CC}">
              <c16:uniqueId val="{00000028-8D32-44D8-84C2-A56AA98721A5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tiesas'!$E$44:$K$44</c:f>
            </c:numRef>
          </c:val>
          <c:smooth val="0"/>
          <c:extLst>
            <c:ext xmlns:c16="http://schemas.microsoft.com/office/drawing/2014/chart" uri="{C3380CC4-5D6E-409C-BE32-E72D297353CC}">
              <c16:uniqueId val="{00000029-8D32-44D8-84C2-A56AA98721A5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tiesas'!$E$45:$K$45</c:f>
              <c:numCache>
                <c:formatCode>General</c:formatCode>
                <c:ptCount val="6"/>
                <c:pt idx="0">
                  <c:v>4480</c:v>
                </c:pt>
                <c:pt idx="1">
                  <c:v>4042</c:v>
                </c:pt>
                <c:pt idx="2">
                  <c:v>3502</c:v>
                </c:pt>
                <c:pt idx="3">
                  <c:v>3102</c:v>
                </c:pt>
                <c:pt idx="4">
                  <c:v>3254</c:v>
                </c:pt>
                <c:pt idx="5">
                  <c:v>3796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8D32-44D8-84C2-A56AA98721A5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tiesas'!$E$46:$K$46</c:f>
              <c:numCache>
                <c:formatCode>General</c:formatCode>
                <c:ptCount val="6"/>
                <c:pt idx="0">
                  <c:v>4449</c:v>
                </c:pt>
                <c:pt idx="1">
                  <c:v>4061</c:v>
                </c:pt>
                <c:pt idx="2">
                  <c:v>3592</c:v>
                </c:pt>
                <c:pt idx="3">
                  <c:v>3335</c:v>
                </c:pt>
                <c:pt idx="4">
                  <c:v>3062</c:v>
                </c:pt>
                <c:pt idx="5">
                  <c:v>3270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8D32-44D8-84C2-A56AA98721A5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tiesas'!$E$47:$K$47</c:f>
              <c:numCache>
                <c:formatCode>General</c:formatCode>
                <c:ptCount val="6"/>
                <c:pt idx="0">
                  <c:v>1379</c:v>
                </c:pt>
                <c:pt idx="1">
                  <c:v>1361</c:v>
                </c:pt>
                <c:pt idx="2">
                  <c:v>1271</c:v>
                </c:pt>
                <c:pt idx="3">
                  <c:v>1038</c:v>
                </c:pt>
                <c:pt idx="4">
                  <c:v>1227</c:v>
                </c:pt>
                <c:pt idx="5">
                  <c:v>1751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8D32-44D8-84C2-A56AA98721A5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tiesas'!$E$48:$K$48</c:f>
            </c:numRef>
          </c:val>
          <c:smooth val="0"/>
          <c:extLst>
            <c:ext xmlns:c16="http://schemas.microsoft.com/office/drawing/2014/chart" uri="{C3380CC4-5D6E-409C-BE32-E72D297353CC}">
              <c16:uniqueId val="{0000002D-8D32-44D8-84C2-A56AA98721A5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tiesas'!$E$49:$K$49</c:f>
            </c:numRef>
          </c:val>
          <c:smooth val="0"/>
          <c:extLst>
            <c:ext xmlns:c16="http://schemas.microsoft.com/office/drawing/2014/chart" uri="{C3380CC4-5D6E-409C-BE32-E72D297353CC}">
              <c16:uniqueId val="{0000002E-8D32-44D8-84C2-A56AA98721A5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tiesas'!$E$50:$K$50</c:f>
            </c:numRef>
          </c:val>
          <c:smooth val="0"/>
          <c:extLst>
            <c:ext xmlns:c16="http://schemas.microsoft.com/office/drawing/2014/chart" uri="{C3380CC4-5D6E-409C-BE32-E72D297353CC}">
              <c16:uniqueId val="{0000002F-8D32-44D8-84C2-A56AA98721A5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tiesas'!$E$51:$K$51</c:f>
            </c:numRef>
          </c:val>
          <c:smooth val="0"/>
          <c:extLst>
            <c:ext xmlns:c16="http://schemas.microsoft.com/office/drawing/2014/chart" uri="{C3380CC4-5D6E-409C-BE32-E72D297353CC}">
              <c16:uniqueId val="{00000030-8D32-44D8-84C2-A56AA98721A5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tiesas'!$E$52:$K$52</c:f>
            </c:numRef>
          </c:val>
          <c:smooth val="0"/>
          <c:extLst>
            <c:ext xmlns:c16="http://schemas.microsoft.com/office/drawing/2014/chart" uri="{C3380CC4-5D6E-409C-BE32-E72D297353CC}">
              <c16:uniqueId val="{00000031-8D32-44D8-84C2-A56AA98721A5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tiesas'!$E$53:$K$53</c:f>
            </c:numRef>
          </c:val>
          <c:smooth val="0"/>
          <c:extLst>
            <c:ext xmlns:c16="http://schemas.microsoft.com/office/drawing/2014/chart" uri="{C3380CC4-5D6E-409C-BE32-E72D297353CC}">
              <c16:uniqueId val="{00000032-8D32-44D8-84C2-A56AA98721A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tiesas'!$P$3:$V$3</c:f>
            </c:numRef>
          </c:val>
          <c:smooth val="0"/>
          <c:extLst>
            <c:ext xmlns:c16="http://schemas.microsoft.com/office/drawing/2014/chart" uri="{C3380CC4-5D6E-409C-BE32-E72D297353CC}">
              <c16:uniqueId val="{00000000-9DA5-46FA-9ACF-0D7B19ECA941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tiesas'!$P$4:$V$4</c:f>
            </c:numRef>
          </c:val>
          <c:smooth val="0"/>
          <c:extLst>
            <c:ext xmlns:c16="http://schemas.microsoft.com/office/drawing/2014/chart" uri="{C3380CC4-5D6E-409C-BE32-E72D297353CC}">
              <c16:uniqueId val="{00000001-9DA5-46FA-9ACF-0D7B19ECA941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tiesas'!$P$5:$V$5</c:f>
            </c:numRef>
          </c:val>
          <c:smooth val="0"/>
          <c:extLst>
            <c:ext xmlns:c16="http://schemas.microsoft.com/office/drawing/2014/chart" uri="{C3380CC4-5D6E-409C-BE32-E72D297353CC}">
              <c16:uniqueId val="{00000002-9DA5-46FA-9ACF-0D7B19ECA941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tiesas'!$P$6:$V$6</c:f>
            </c:numRef>
          </c:val>
          <c:smooth val="0"/>
          <c:extLst>
            <c:ext xmlns:c16="http://schemas.microsoft.com/office/drawing/2014/chart" uri="{C3380CC4-5D6E-409C-BE32-E72D297353CC}">
              <c16:uniqueId val="{00000003-9DA5-46FA-9ACF-0D7B19ECA941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tiesas'!$P$7:$V$7</c:f>
            </c:numRef>
          </c:val>
          <c:smooth val="0"/>
          <c:extLst>
            <c:ext xmlns:c16="http://schemas.microsoft.com/office/drawing/2014/chart" uri="{C3380CC4-5D6E-409C-BE32-E72D297353CC}">
              <c16:uniqueId val="{00000004-9DA5-46FA-9ACF-0D7B19ECA941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tiesas'!$P$8:$V$8</c:f>
            </c:numRef>
          </c:val>
          <c:smooth val="0"/>
          <c:extLst>
            <c:ext xmlns:c16="http://schemas.microsoft.com/office/drawing/2014/chart" uri="{C3380CC4-5D6E-409C-BE32-E72D297353CC}">
              <c16:uniqueId val="{00000005-9DA5-46FA-9ACF-0D7B19ECA941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tiesas'!$P$9:$V$9</c:f>
            </c:numRef>
          </c:val>
          <c:smooth val="0"/>
          <c:extLst>
            <c:ext xmlns:c16="http://schemas.microsoft.com/office/drawing/2014/chart" uri="{C3380CC4-5D6E-409C-BE32-E72D297353CC}">
              <c16:uniqueId val="{00000006-9DA5-46FA-9ACF-0D7B19ECA941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tiesas'!$P$10:$V$10</c:f>
            </c:numRef>
          </c:val>
          <c:smooth val="0"/>
          <c:extLst>
            <c:ext xmlns:c16="http://schemas.microsoft.com/office/drawing/2014/chart" uri="{C3380CC4-5D6E-409C-BE32-E72D297353CC}">
              <c16:uniqueId val="{00000007-9DA5-46FA-9ACF-0D7B19ECA941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tiesas'!$P$11:$V$11</c:f>
            </c:numRef>
          </c:val>
          <c:smooth val="0"/>
          <c:extLst>
            <c:ext xmlns:c16="http://schemas.microsoft.com/office/drawing/2014/chart" uri="{C3380CC4-5D6E-409C-BE32-E72D297353CC}">
              <c16:uniqueId val="{00000008-9DA5-46FA-9ACF-0D7B19ECA941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tiesas'!$P$12:$V$12</c:f>
            </c:numRef>
          </c:val>
          <c:smooth val="0"/>
          <c:extLst>
            <c:ext xmlns:c16="http://schemas.microsoft.com/office/drawing/2014/chart" uri="{C3380CC4-5D6E-409C-BE32-E72D297353CC}">
              <c16:uniqueId val="{00000009-9DA5-46FA-9ACF-0D7B19ECA941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tiesas'!$P$13:$V$13</c:f>
            </c:numRef>
          </c:val>
          <c:smooth val="0"/>
          <c:extLst>
            <c:ext xmlns:c16="http://schemas.microsoft.com/office/drawing/2014/chart" uri="{C3380CC4-5D6E-409C-BE32-E72D297353CC}">
              <c16:uniqueId val="{0000000A-9DA5-46FA-9ACF-0D7B19ECA941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tiesas'!$P$14:$V$14</c:f>
            </c:numRef>
          </c:val>
          <c:smooth val="0"/>
          <c:extLst>
            <c:ext xmlns:c16="http://schemas.microsoft.com/office/drawing/2014/chart" uri="{C3380CC4-5D6E-409C-BE32-E72D297353CC}">
              <c16:uniqueId val="{0000000B-9DA5-46FA-9ACF-0D7B19ECA941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tiesas'!$P$15:$V$15</c:f>
            </c:numRef>
          </c:val>
          <c:smooth val="0"/>
          <c:extLst>
            <c:ext xmlns:c16="http://schemas.microsoft.com/office/drawing/2014/chart" uri="{C3380CC4-5D6E-409C-BE32-E72D297353CC}">
              <c16:uniqueId val="{0000000C-9DA5-46FA-9ACF-0D7B19ECA941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tiesas'!$P$16:$V$16</c:f>
            </c:numRef>
          </c:val>
          <c:smooth val="0"/>
          <c:extLst>
            <c:ext xmlns:c16="http://schemas.microsoft.com/office/drawing/2014/chart" uri="{C3380CC4-5D6E-409C-BE32-E72D297353CC}">
              <c16:uniqueId val="{0000000D-9DA5-46FA-9ACF-0D7B19ECA941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tiesas'!$P$17:$V$17</c:f>
            </c:numRef>
          </c:val>
          <c:smooth val="0"/>
          <c:extLst>
            <c:ext xmlns:c16="http://schemas.microsoft.com/office/drawing/2014/chart" uri="{C3380CC4-5D6E-409C-BE32-E72D297353CC}">
              <c16:uniqueId val="{0000000E-9DA5-46FA-9ACF-0D7B19ECA941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tiesas'!$P$18:$V$18</c:f>
            </c:numRef>
          </c:val>
          <c:smooth val="0"/>
          <c:extLst>
            <c:ext xmlns:c16="http://schemas.microsoft.com/office/drawing/2014/chart" uri="{C3380CC4-5D6E-409C-BE32-E72D297353CC}">
              <c16:uniqueId val="{0000000F-9DA5-46FA-9ACF-0D7B19ECA941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tiesas'!$P$19:$V$19</c:f>
            </c:numRef>
          </c:val>
          <c:smooth val="0"/>
          <c:extLst>
            <c:ext xmlns:c16="http://schemas.microsoft.com/office/drawing/2014/chart" uri="{C3380CC4-5D6E-409C-BE32-E72D297353CC}">
              <c16:uniqueId val="{00000010-9DA5-46FA-9ACF-0D7B19ECA941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tiesas'!$P$20:$V$20</c:f>
            </c:numRef>
          </c:val>
          <c:smooth val="0"/>
          <c:extLst>
            <c:ext xmlns:c16="http://schemas.microsoft.com/office/drawing/2014/chart" uri="{C3380CC4-5D6E-409C-BE32-E72D297353CC}">
              <c16:uniqueId val="{00000011-9DA5-46FA-9ACF-0D7B19ECA941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tiesas'!$P$21:$V$21</c:f>
            </c:numRef>
          </c:val>
          <c:smooth val="0"/>
          <c:extLst>
            <c:ext xmlns:c16="http://schemas.microsoft.com/office/drawing/2014/chart" uri="{C3380CC4-5D6E-409C-BE32-E72D297353CC}">
              <c16:uniqueId val="{00000012-9DA5-46FA-9ACF-0D7B19ECA941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tiesas'!$P$22:$V$22</c:f>
            </c:numRef>
          </c:val>
          <c:smooth val="0"/>
          <c:extLst>
            <c:ext xmlns:c16="http://schemas.microsoft.com/office/drawing/2014/chart" uri="{C3380CC4-5D6E-409C-BE32-E72D297353CC}">
              <c16:uniqueId val="{00000013-9DA5-46FA-9ACF-0D7B19ECA941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tiesas'!$P$23:$V$23</c:f>
            </c:numRef>
          </c:val>
          <c:smooth val="0"/>
          <c:extLst>
            <c:ext xmlns:c16="http://schemas.microsoft.com/office/drawing/2014/chart" uri="{C3380CC4-5D6E-409C-BE32-E72D297353CC}">
              <c16:uniqueId val="{00000014-9DA5-46FA-9ACF-0D7B19ECA941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tiesas'!$P$24:$V$24</c:f>
            </c:numRef>
          </c:val>
          <c:smooth val="0"/>
          <c:extLst>
            <c:ext xmlns:c16="http://schemas.microsoft.com/office/drawing/2014/chart" uri="{C3380CC4-5D6E-409C-BE32-E72D297353CC}">
              <c16:uniqueId val="{00000015-9DA5-46FA-9ACF-0D7B19ECA941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tiesas'!$P$25:$V$25</c:f>
            </c:numRef>
          </c:val>
          <c:smooth val="0"/>
          <c:extLst>
            <c:ext xmlns:c16="http://schemas.microsoft.com/office/drawing/2014/chart" uri="{C3380CC4-5D6E-409C-BE32-E72D297353CC}">
              <c16:uniqueId val="{00000016-9DA5-46FA-9ACF-0D7B19ECA941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tiesas'!$P$26:$V$26</c:f>
            </c:numRef>
          </c:val>
          <c:smooth val="0"/>
          <c:extLst>
            <c:ext xmlns:c16="http://schemas.microsoft.com/office/drawing/2014/chart" uri="{C3380CC4-5D6E-409C-BE32-E72D297353CC}">
              <c16:uniqueId val="{00000017-9DA5-46FA-9ACF-0D7B19ECA941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tiesas'!$P$27:$V$27</c:f>
            </c:numRef>
          </c:val>
          <c:smooth val="0"/>
          <c:extLst>
            <c:ext xmlns:c16="http://schemas.microsoft.com/office/drawing/2014/chart" uri="{C3380CC4-5D6E-409C-BE32-E72D297353CC}">
              <c16:uniqueId val="{00000018-9DA5-46FA-9ACF-0D7B19ECA941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tiesas'!$P$28:$V$28</c:f>
            </c:numRef>
          </c:val>
          <c:smooth val="0"/>
          <c:extLst>
            <c:ext xmlns:c16="http://schemas.microsoft.com/office/drawing/2014/chart" uri="{C3380CC4-5D6E-409C-BE32-E72D297353CC}">
              <c16:uniqueId val="{00000019-9DA5-46FA-9ACF-0D7B19ECA941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tiesas'!$P$29:$V$29</c:f>
            </c:numRef>
          </c:val>
          <c:smooth val="0"/>
          <c:extLst>
            <c:ext xmlns:c16="http://schemas.microsoft.com/office/drawing/2014/chart" uri="{C3380CC4-5D6E-409C-BE32-E72D297353CC}">
              <c16:uniqueId val="{0000001A-9DA5-46FA-9ACF-0D7B19ECA941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tiesas'!$P$30:$V$30</c:f>
            </c:numRef>
          </c:val>
          <c:smooth val="0"/>
          <c:extLst>
            <c:ext xmlns:c16="http://schemas.microsoft.com/office/drawing/2014/chart" uri="{C3380CC4-5D6E-409C-BE32-E72D297353CC}">
              <c16:uniqueId val="{0000001B-9DA5-46FA-9ACF-0D7B19ECA941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tiesas'!$P$31:$V$31</c:f>
            </c:numRef>
          </c:val>
          <c:smooth val="0"/>
          <c:extLst>
            <c:ext xmlns:c16="http://schemas.microsoft.com/office/drawing/2014/chart" uri="{C3380CC4-5D6E-409C-BE32-E72D297353CC}">
              <c16:uniqueId val="{0000001C-9DA5-46FA-9ACF-0D7B19ECA941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tiesas'!$P$32:$V$32</c:f>
            </c:numRef>
          </c:val>
          <c:smooth val="0"/>
          <c:extLst>
            <c:ext xmlns:c16="http://schemas.microsoft.com/office/drawing/2014/chart" uri="{C3380CC4-5D6E-409C-BE32-E72D297353CC}">
              <c16:uniqueId val="{0000001D-9DA5-46FA-9ACF-0D7B19ECA941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tiesas'!$P$33:$V$33</c:f>
            </c:numRef>
          </c:val>
          <c:smooth val="0"/>
          <c:extLst>
            <c:ext xmlns:c16="http://schemas.microsoft.com/office/drawing/2014/chart" uri="{C3380CC4-5D6E-409C-BE32-E72D297353CC}">
              <c16:uniqueId val="{0000001E-9DA5-46FA-9ACF-0D7B19ECA941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tiesas'!$P$34:$V$34</c:f>
            </c:numRef>
          </c:val>
          <c:smooth val="0"/>
          <c:extLst>
            <c:ext xmlns:c16="http://schemas.microsoft.com/office/drawing/2014/chart" uri="{C3380CC4-5D6E-409C-BE32-E72D297353CC}">
              <c16:uniqueId val="{0000001F-9DA5-46FA-9ACF-0D7B19ECA941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tiesas'!$P$35:$V$35</c:f>
            </c:numRef>
          </c:val>
          <c:smooth val="0"/>
          <c:extLst>
            <c:ext xmlns:c16="http://schemas.microsoft.com/office/drawing/2014/chart" uri="{C3380CC4-5D6E-409C-BE32-E72D297353CC}">
              <c16:uniqueId val="{00000020-9DA5-46FA-9ACF-0D7B19ECA941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tiesas'!$P$36:$V$36</c:f>
            </c:numRef>
          </c:val>
          <c:smooth val="0"/>
          <c:extLst>
            <c:ext xmlns:c16="http://schemas.microsoft.com/office/drawing/2014/chart" uri="{C3380CC4-5D6E-409C-BE32-E72D297353CC}">
              <c16:uniqueId val="{00000021-9DA5-46FA-9ACF-0D7B19ECA941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tiesas'!$P$37:$V$37</c:f>
            </c:numRef>
          </c:val>
          <c:smooth val="0"/>
          <c:extLst>
            <c:ext xmlns:c16="http://schemas.microsoft.com/office/drawing/2014/chart" uri="{C3380CC4-5D6E-409C-BE32-E72D297353CC}">
              <c16:uniqueId val="{00000022-9DA5-46FA-9ACF-0D7B19ECA941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tiesas'!$P$38:$V$38</c:f>
            </c:numRef>
          </c:val>
          <c:smooth val="0"/>
          <c:extLst>
            <c:ext xmlns:c16="http://schemas.microsoft.com/office/drawing/2014/chart" uri="{C3380CC4-5D6E-409C-BE32-E72D297353CC}">
              <c16:uniqueId val="{00000023-9DA5-46FA-9ACF-0D7B19ECA941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tiesas'!$P$39:$V$39</c:f>
            </c:numRef>
          </c:val>
          <c:smooth val="0"/>
          <c:extLst>
            <c:ext xmlns:c16="http://schemas.microsoft.com/office/drawing/2014/chart" uri="{C3380CC4-5D6E-409C-BE32-E72D297353CC}">
              <c16:uniqueId val="{00000024-9DA5-46FA-9ACF-0D7B19ECA941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tiesas'!$P$40:$V$40</c:f>
            </c:numRef>
          </c:val>
          <c:smooth val="0"/>
          <c:extLst>
            <c:ext xmlns:c16="http://schemas.microsoft.com/office/drawing/2014/chart" uri="{C3380CC4-5D6E-409C-BE32-E72D297353CC}">
              <c16:uniqueId val="{00000025-9DA5-46FA-9ACF-0D7B19ECA941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tiesas'!$P$41:$V$41</c:f>
            </c:numRef>
          </c:val>
          <c:smooth val="0"/>
          <c:extLst>
            <c:ext xmlns:c16="http://schemas.microsoft.com/office/drawing/2014/chart" uri="{C3380CC4-5D6E-409C-BE32-E72D297353CC}">
              <c16:uniqueId val="{00000026-9DA5-46FA-9ACF-0D7B19ECA941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tiesas'!$P$42:$V$42</c:f>
            </c:numRef>
          </c:val>
          <c:smooth val="0"/>
          <c:extLst>
            <c:ext xmlns:c16="http://schemas.microsoft.com/office/drawing/2014/chart" uri="{C3380CC4-5D6E-409C-BE32-E72D297353CC}">
              <c16:uniqueId val="{00000027-9DA5-46FA-9ACF-0D7B19ECA941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tiesas'!$P$43:$V$43</c:f>
            </c:numRef>
          </c:val>
          <c:smooth val="0"/>
          <c:extLst>
            <c:ext xmlns:c16="http://schemas.microsoft.com/office/drawing/2014/chart" uri="{C3380CC4-5D6E-409C-BE32-E72D297353CC}">
              <c16:uniqueId val="{00000028-9DA5-46FA-9ACF-0D7B19ECA941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tiesas'!$P$44:$V$44</c:f>
            </c:numRef>
          </c:val>
          <c:smooth val="0"/>
          <c:extLst>
            <c:ext xmlns:c16="http://schemas.microsoft.com/office/drawing/2014/chart" uri="{C3380CC4-5D6E-409C-BE32-E72D297353CC}">
              <c16:uniqueId val="{00000029-9DA5-46FA-9ACF-0D7B19ECA941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tiesas'!$P$45:$V$45</c:f>
              <c:numCache>
                <c:formatCode>0.0</c:formatCode>
                <c:ptCount val="6"/>
                <c:pt idx="0">
                  <c:v>160</c:v>
                </c:pt>
                <c:pt idx="1">
                  <c:v>139.37931034482759</c:v>
                </c:pt>
                <c:pt idx="2">
                  <c:v>129.7037037037037</c:v>
                </c:pt>
                <c:pt idx="3">
                  <c:v>119.30769230769231</c:v>
                </c:pt>
                <c:pt idx="4">
                  <c:v>130.16</c:v>
                </c:pt>
                <c:pt idx="5">
                  <c:v>165.04347826086956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9DA5-46FA-9ACF-0D7B19ECA941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tiesas'!$P$46:$V$46</c:f>
              <c:numCache>
                <c:formatCode>0.0</c:formatCode>
                <c:ptCount val="6"/>
                <c:pt idx="0">
                  <c:v>158.89285714285714</c:v>
                </c:pt>
                <c:pt idx="1">
                  <c:v>140.0344827586207</c:v>
                </c:pt>
                <c:pt idx="2">
                  <c:v>133.03703703703704</c:v>
                </c:pt>
                <c:pt idx="3">
                  <c:v>128.26923076923077</c:v>
                </c:pt>
                <c:pt idx="4">
                  <c:v>122.48</c:v>
                </c:pt>
                <c:pt idx="5">
                  <c:v>142.17391304347825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9DA5-46FA-9ACF-0D7B19ECA941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tiesas'!$P$47:$V$47</c:f>
              <c:numCache>
                <c:formatCode>0.0</c:formatCode>
                <c:ptCount val="6"/>
                <c:pt idx="0">
                  <c:v>49.25</c:v>
                </c:pt>
                <c:pt idx="1">
                  <c:v>46.931034482758619</c:v>
                </c:pt>
                <c:pt idx="2">
                  <c:v>47.074074074074076</c:v>
                </c:pt>
                <c:pt idx="3">
                  <c:v>39.92307692307692</c:v>
                </c:pt>
                <c:pt idx="4">
                  <c:v>49.08</c:v>
                </c:pt>
                <c:pt idx="5">
                  <c:v>76.130434782608702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9DA5-46FA-9ACF-0D7B19ECA941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tiesas'!$P$48:$V$48</c:f>
            </c:numRef>
          </c:val>
          <c:smooth val="0"/>
          <c:extLst>
            <c:ext xmlns:c16="http://schemas.microsoft.com/office/drawing/2014/chart" uri="{C3380CC4-5D6E-409C-BE32-E72D297353CC}">
              <c16:uniqueId val="{0000002D-9DA5-46FA-9ACF-0D7B19ECA941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tiesas'!$P$49:$V$49</c:f>
            </c:numRef>
          </c:val>
          <c:smooth val="0"/>
          <c:extLst>
            <c:ext xmlns:c16="http://schemas.microsoft.com/office/drawing/2014/chart" uri="{C3380CC4-5D6E-409C-BE32-E72D297353CC}">
              <c16:uniqueId val="{0000002E-9DA5-46FA-9ACF-0D7B19ECA941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tiesas'!$P$50:$V$50</c:f>
            </c:numRef>
          </c:val>
          <c:smooth val="0"/>
          <c:extLst>
            <c:ext xmlns:c16="http://schemas.microsoft.com/office/drawing/2014/chart" uri="{C3380CC4-5D6E-409C-BE32-E72D297353CC}">
              <c16:uniqueId val="{0000002F-9DA5-46FA-9ACF-0D7B19ECA941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tiesas'!$P$51:$V$51</c:f>
            </c:numRef>
          </c:val>
          <c:smooth val="0"/>
          <c:extLst>
            <c:ext xmlns:c16="http://schemas.microsoft.com/office/drawing/2014/chart" uri="{C3380CC4-5D6E-409C-BE32-E72D297353CC}">
              <c16:uniqueId val="{00000030-9DA5-46FA-9ACF-0D7B19ECA941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tiesas'!$P$52:$V$52</c:f>
            </c:numRef>
          </c:val>
          <c:smooth val="0"/>
          <c:extLst>
            <c:ext xmlns:c16="http://schemas.microsoft.com/office/drawing/2014/chart" uri="{C3380CC4-5D6E-409C-BE32-E72D297353CC}">
              <c16:uniqueId val="{00000031-9DA5-46FA-9ACF-0D7B19ECA941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tiesas'!$P$53:$V$53</c:f>
            </c:numRef>
          </c:val>
          <c:smooth val="0"/>
          <c:extLst>
            <c:ext xmlns:c16="http://schemas.microsoft.com/office/drawing/2014/chart" uri="{C3380CC4-5D6E-409C-BE32-E72D297353CC}">
              <c16:uniqueId val="{00000032-9DA5-46FA-9ACF-0D7B19ECA94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tiesas'!$E$3:$K$3</c:f>
            </c:numRef>
          </c:val>
          <c:smooth val="0"/>
          <c:extLst>
            <c:ext xmlns:c16="http://schemas.microsoft.com/office/drawing/2014/chart" uri="{C3380CC4-5D6E-409C-BE32-E72D297353CC}">
              <c16:uniqueId val="{00000000-3A7F-4BDF-855B-3C2C646A77EC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tiesas'!$E$4:$K$4</c:f>
            </c:numRef>
          </c:val>
          <c:smooth val="0"/>
          <c:extLst>
            <c:ext xmlns:c16="http://schemas.microsoft.com/office/drawing/2014/chart" uri="{C3380CC4-5D6E-409C-BE32-E72D297353CC}">
              <c16:uniqueId val="{00000001-3A7F-4BDF-855B-3C2C646A77EC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tiesas'!$E$5:$K$5</c:f>
            </c:numRef>
          </c:val>
          <c:smooth val="0"/>
          <c:extLst>
            <c:ext xmlns:c16="http://schemas.microsoft.com/office/drawing/2014/chart" uri="{C3380CC4-5D6E-409C-BE32-E72D297353CC}">
              <c16:uniqueId val="{00000002-3A7F-4BDF-855B-3C2C646A77EC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tiesas'!$E$6:$K$6</c:f>
            </c:numRef>
          </c:val>
          <c:smooth val="0"/>
          <c:extLst>
            <c:ext xmlns:c16="http://schemas.microsoft.com/office/drawing/2014/chart" uri="{C3380CC4-5D6E-409C-BE32-E72D297353CC}">
              <c16:uniqueId val="{00000003-3A7F-4BDF-855B-3C2C646A77EC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tiesas'!$E$7:$K$7</c:f>
            </c:numRef>
          </c:val>
          <c:smooth val="0"/>
          <c:extLst>
            <c:ext xmlns:c16="http://schemas.microsoft.com/office/drawing/2014/chart" uri="{C3380CC4-5D6E-409C-BE32-E72D297353CC}">
              <c16:uniqueId val="{00000004-3A7F-4BDF-855B-3C2C646A77EC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tiesas'!$E$8:$K$8</c:f>
            </c:numRef>
          </c:val>
          <c:smooth val="0"/>
          <c:extLst>
            <c:ext xmlns:c16="http://schemas.microsoft.com/office/drawing/2014/chart" uri="{C3380CC4-5D6E-409C-BE32-E72D297353CC}">
              <c16:uniqueId val="{00000005-3A7F-4BDF-855B-3C2C646A77EC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tiesas'!$E$9:$K$9</c:f>
            </c:numRef>
          </c:val>
          <c:smooth val="0"/>
          <c:extLst>
            <c:ext xmlns:c16="http://schemas.microsoft.com/office/drawing/2014/chart" uri="{C3380CC4-5D6E-409C-BE32-E72D297353CC}">
              <c16:uniqueId val="{00000006-3A7F-4BDF-855B-3C2C646A77EC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tiesas'!$E$10:$K$10</c:f>
            </c:numRef>
          </c:val>
          <c:smooth val="0"/>
          <c:extLst>
            <c:ext xmlns:c16="http://schemas.microsoft.com/office/drawing/2014/chart" uri="{C3380CC4-5D6E-409C-BE32-E72D297353CC}">
              <c16:uniqueId val="{00000007-3A7F-4BDF-855B-3C2C646A77EC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tiesas'!$E$11:$K$11</c:f>
            </c:numRef>
          </c:val>
          <c:smooth val="0"/>
          <c:extLst>
            <c:ext xmlns:c16="http://schemas.microsoft.com/office/drawing/2014/chart" uri="{C3380CC4-5D6E-409C-BE32-E72D297353CC}">
              <c16:uniqueId val="{00000008-3A7F-4BDF-855B-3C2C646A77EC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tiesas'!$E$12:$K$12</c:f>
            </c:numRef>
          </c:val>
          <c:smooth val="0"/>
          <c:extLst>
            <c:ext xmlns:c16="http://schemas.microsoft.com/office/drawing/2014/chart" uri="{C3380CC4-5D6E-409C-BE32-E72D297353CC}">
              <c16:uniqueId val="{00000009-3A7F-4BDF-855B-3C2C646A77EC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tiesas'!$E$13:$K$13</c:f>
            </c:numRef>
          </c:val>
          <c:smooth val="0"/>
          <c:extLst>
            <c:ext xmlns:c16="http://schemas.microsoft.com/office/drawing/2014/chart" uri="{C3380CC4-5D6E-409C-BE32-E72D297353CC}">
              <c16:uniqueId val="{0000000A-3A7F-4BDF-855B-3C2C646A77EC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tiesas'!$E$14:$K$14</c:f>
            </c:numRef>
          </c:val>
          <c:smooth val="0"/>
          <c:extLst>
            <c:ext xmlns:c16="http://schemas.microsoft.com/office/drawing/2014/chart" uri="{C3380CC4-5D6E-409C-BE32-E72D297353CC}">
              <c16:uniqueId val="{0000000B-3A7F-4BDF-855B-3C2C646A77EC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tiesas'!$E$15:$K$15</c:f>
            </c:numRef>
          </c:val>
          <c:smooth val="0"/>
          <c:extLst>
            <c:ext xmlns:c16="http://schemas.microsoft.com/office/drawing/2014/chart" uri="{C3380CC4-5D6E-409C-BE32-E72D297353CC}">
              <c16:uniqueId val="{0000000C-3A7F-4BDF-855B-3C2C646A77EC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tiesas'!$E$16:$K$16</c:f>
            </c:numRef>
          </c:val>
          <c:smooth val="0"/>
          <c:extLst>
            <c:ext xmlns:c16="http://schemas.microsoft.com/office/drawing/2014/chart" uri="{C3380CC4-5D6E-409C-BE32-E72D297353CC}">
              <c16:uniqueId val="{0000000D-3A7F-4BDF-855B-3C2C646A77EC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tiesas'!$E$17:$K$17</c:f>
            </c:numRef>
          </c:val>
          <c:smooth val="0"/>
          <c:extLst>
            <c:ext xmlns:c16="http://schemas.microsoft.com/office/drawing/2014/chart" uri="{C3380CC4-5D6E-409C-BE32-E72D297353CC}">
              <c16:uniqueId val="{0000000E-3A7F-4BDF-855B-3C2C646A77EC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tiesas'!$E$18:$K$18</c:f>
            </c:numRef>
          </c:val>
          <c:smooth val="0"/>
          <c:extLst>
            <c:ext xmlns:c16="http://schemas.microsoft.com/office/drawing/2014/chart" uri="{C3380CC4-5D6E-409C-BE32-E72D297353CC}">
              <c16:uniqueId val="{0000000F-3A7F-4BDF-855B-3C2C646A77EC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tiesas'!$E$19:$K$19</c:f>
            </c:numRef>
          </c:val>
          <c:smooth val="0"/>
          <c:extLst>
            <c:ext xmlns:c16="http://schemas.microsoft.com/office/drawing/2014/chart" uri="{C3380CC4-5D6E-409C-BE32-E72D297353CC}">
              <c16:uniqueId val="{00000010-3A7F-4BDF-855B-3C2C646A77EC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tiesas'!$E$20:$K$20</c:f>
            </c:numRef>
          </c:val>
          <c:smooth val="0"/>
          <c:extLst>
            <c:ext xmlns:c16="http://schemas.microsoft.com/office/drawing/2014/chart" uri="{C3380CC4-5D6E-409C-BE32-E72D297353CC}">
              <c16:uniqueId val="{00000011-3A7F-4BDF-855B-3C2C646A77EC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tiesas'!$E$21:$K$21</c:f>
            </c:numRef>
          </c:val>
          <c:smooth val="0"/>
          <c:extLst>
            <c:ext xmlns:c16="http://schemas.microsoft.com/office/drawing/2014/chart" uri="{C3380CC4-5D6E-409C-BE32-E72D297353CC}">
              <c16:uniqueId val="{00000012-3A7F-4BDF-855B-3C2C646A77EC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tiesas'!$E$22:$K$22</c:f>
            </c:numRef>
          </c:val>
          <c:smooth val="0"/>
          <c:extLst>
            <c:ext xmlns:c16="http://schemas.microsoft.com/office/drawing/2014/chart" uri="{C3380CC4-5D6E-409C-BE32-E72D297353CC}">
              <c16:uniqueId val="{00000013-3A7F-4BDF-855B-3C2C646A77EC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tiesas'!$E$23:$K$23</c:f>
            </c:numRef>
          </c:val>
          <c:smooth val="0"/>
          <c:extLst>
            <c:ext xmlns:c16="http://schemas.microsoft.com/office/drawing/2014/chart" uri="{C3380CC4-5D6E-409C-BE32-E72D297353CC}">
              <c16:uniqueId val="{00000014-3A7F-4BDF-855B-3C2C646A77EC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tiesas'!$E$24:$K$24</c:f>
            </c:numRef>
          </c:val>
          <c:smooth val="0"/>
          <c:extLst>
            <c:ext xmlns:c16="http://schemas.microsoft.com/office/drawing/2014/chart" uri="{C3380CC4-5D6E-409C-BE32-E72D297353CC}">
              <c16:uniqueId val="{00000015-3A7F-4BDF-855B-3C2C646A77EC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tiesas'!$E$25:$K$25</c:f>
            </c:numRef>
          </c:val>
          <c:smooth val="0"/>
          <c:extLst>
            <c:ext xmlns:c16="http://schemas.microsoft.com/office/drawing/2014/chart" uri="{C3380CC4-5D6E-409C-BE32-E72D297353CC}">
              <c16:uniqueId val="{00000016-3A7F-4BDF-855B-3C2C646A77EC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tiesas'!$E$26:$K$26</c:f>
            </c:numRef>
          </c:val>
          <c:smooth val="0"/>
          <c:extLst>
            <c:ext xmlns:c16="http://schemas.microsoft.com/office/drawing/2014/chart" uri="{C3380CC4-5D6E-409C-BE32-E72D297353CC}">
              <c16:uniqueId val="{00000017-3A7F-4BDF-855B-3C2C646A77EC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tiesas'!$E$27:$K$27</c:f>
            </c:numRef>
          </c:val>
          <c:smooth val="0"/>
          <c:extLst>
            <c:ext xmlns:c16="http://schemas.microsoft.com/office/drawing/2014/chart" uri="{C3380CC4-5D6E-409C-BE32-E72D297353CC}">
              <c16:uniqueId val="{00000018-3A7F-4BDF-855B-3C2C646A77EC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tiesas'!$E$28:$K$28</c:f>
            </c:numRef>
          </c:val>
          <c:smooth val="0"/>
          <c:extLst>
            <c:ext xmlns:c16="http://schemas.microsoft.com/office/drawing/2014/chart" uri="{C3380CC4-5D6E-409C-BE32-E72D297353CC}">
              <c16:uniqueId val="{00000019-3A7F-4BDF-855B-3C2C646A77EC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tiesas'!$E$29:$K$29</c:f>
            </c:numRef>
          </c:val>
          <c:smooth val="0"/>
          <c:extLst>
            <c:ext xmlns:c16="http://schemas.microsoft.com/office/drawing/2014/chart" uri="{C3380CC4-5D6E-409C-BE32-E72D297353CC}">
              <c16:uniqueId val="{0000001A-3A7F-4BDF-855B-3C2C646A77EC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tiesas'!$E$30:$K$30</c:f>
            </c:numRef>
          </c:val>
          <c:smooth val="0"/>
          <c:extLst>
            <c:ext xmlns:c16="http://schemas.microsoft.com/office/drawing/2014/chart" uri="{C3380CC4-5D6E-409C-BE32-E72D297353CC}">
              <c16:uniqueId val="{0000001B-3A7F-4BDF-855B-3C2C646A77EC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tiesas'!$E$31:$K$31</c:f>
            </c:numRef>
          </c:val>
          <c:smooth val="0"/>
          <c:extLst>
            <c:ext xmlns:c16="http://schemas.microsoft.com/office/drawing/2014/chart" uri="{C3380CC4-5D6E-409C-BE32-E72D297353CC}">
              <c16:uniqueId val="{0000001C-3A7F-4BDF-855B-3C2C646A77EC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tiesas'!$E$32:$K$32</c:f>
            </c:numRef>
          </c:val>
          <c:smooth val="0"/>
          <c:extLst>
            <c:ext xmlns:c16="http://schemas.microsoft.com/office/drawing/2014/chart" uri="{C3380CC4-5D6E-409C-BE32-E72D297353CC}">
              <c16:uniqueId val="{0000001D-3A7F-4BDF-855B-3C2C646A77EC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tiesas'!$E$33:$K$33</c:f>
            </c:numRef>
          </c:val>
          <c:smooth val="0"/>
          <c:extLst>
            <c:ext xmlns:c16="http://schemas.microsoft.com/office/drawing/2014/chart" uri="{C3380CC4-5D6E-409C-BE32-E72D297353CC}">
              <c16:uniqueId val="{0000001E-3A7F-4BDF-855B-3C2C646A77EC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tiesas'!$E$34:$K$34</c:f>
            </c:numRef>
          </c:val>
          <c:smooth val="0"/>
          <c:extLst>
            <c:ext xmlns:c16="http://schemas.microsoft.com/office/drawing/2014/chart" uri="{C3380CC4-5D6E-409C-BE32-E72D297353CC}">
              <c16:uniqueId val="{0000001F-3A7F-4BDF-855B-3C2C646A77EC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tiesas'!$E$35:$K$35</c:f>
            </c:numRef>
          </c:val>
          <c:smooth val="0"/>
          <c:extLst>
            <c:ext xmlns:c16="http://schemas.microsoft.com/office/drawing/2014/chart" uri="{C3380CC4-5D6E-409C-BE32-E72D297353CC}">
              <c16:uniqueId val="{00000020-3A7F-4BDF-855B-3C2C646A77EC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tiesas'!$E$36:$K$36</c:f>
            </c:numRef>
          </c:val>
          <c:smooth val="0"/>
          <c:extLst>
            <c:ext xmlns:c16="http://schemas.microsoft.com/office/drawing/2014/chart" uri="{C3380CC4-5D6E-409C-BE32-E72D297353CC}">
              <c16:uniqueId val="{00000021-3A7F-4BDF-855B-3C2C646A77EC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tiesas'!$E$37:$K$37</c:f>
            </c:numRef>
          </c:val>
          <c:smooth val="0"/>
          <c:extLst>
            <c:ext xmlns:c16="http://schemas.microsoft.com/office/drawing/2014/chart" uri="{C3380CC4-5D6E-409C-BE32-E72D297353CC}">
              <c16:uniqueId val="{00000022-3A7F-4BDF-855B-3C2C646A77EC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tiesas'!$E$38:$K$38</c:f>
            </c:numRef>
          </c:val>
          <c:smooth val="0"/>
          <c:extLst>
            <c:ext xmlns:c16="http://schemas.microsoft.com/office/drawing/2014/chart" uri="{C3380CC4-5D6E-409C-BE32-E72D297353CC}">
              <c16:uniqueId val="{00000023-3A7F-4BDF-855B-3C2C646A77EC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tiesas'!$E$39:$K$39</c:f>
            </c:numRef>
          </c:val>
          <c:smooth val="0"/>
          <c:extLst>
            <c:ext xmlns:c16="http://schemas.microsoft.com/office/drawing/2014/chart" uri="{C3380CC4-5D6E-409C-BE32-E72D297353CC}">
              <c16:uniqueId val="{00000024-3A7F-4BDF-855B-3C2C646A77EC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tiesas'!$E$40:$K$40</c:f>
            </c:numRef>
          </c:val>
          <c:smooth val="0"/>
          <c:extLst>
            <c:ext xmlns:c16="http://schemas.microsoft.com/office/drawing/2014/chart" uri="{C3380CC4-5D6E-409C-BE32-E72D297353CC}">
              <c16:uniqueId val="{00000025-3A7F-4BDF-855B-3C2C646A77EC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tiesas'!$E$41:$K$41</c:f>
            </c:numRef>
          </c:val>
          <c:smooth val="0"/>
          <c:extLst>
            <c:ext xmlns:c16="http://schemas.microsoft.com/office/drawing/2014/chart" uri="{C3380CC4-5D6E-409C-BE32-E72D297353CC}">
              <c16:uniqueId val="{00000026-3A7F-4BDF-855B-3C2C646A77EC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tiesas'!$E$42:$K$42</c:f>
            </c:numRef>
          </c:val>
          <c:smooth val="0"/>
          <c:extLst>
            <c:ext xmlns:c16="http://schemas.microsoft.com/office/drawing/2014/chart" uri="{C3380CC4-5D6E-409C-BE32-E72D297353CC}">
              <c16:uniqueId val="{00000027-3A7F-4BDF-855B-3C2C646A77EC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tiesas'!$E$43:$K$43</c:f>
            </c:numRef>
          </c:val>
          <c:smooth val="0"/>
          <c:extLst>
            <c:ext xmlns:c16="http://schemas.microsoft.com/office/drawing/2014/chart" uri="{C3380CC4-5D6E-409C-BE32-E72D297353CC}">
              <c16:uniqueId val="{00000028-3A7F-4BDF-855B-3C2C646A77EC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tiesas'!$E$44:$K$44</c:f>
            </c:numRef>
          </c:val>
          <c:smooth val="0"/>
          <c:extLst>
            <c:ext xmlns:c16="http://schemas.microsoft.com/office/drawing/2014/chart" uri="{C3380CC4-5D6E-409C-BE32-E72D297353CC}">
              <c16:uniqueId val="{00000029-3A7F-4BDF-855B-3C2C646A77EC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tiesas'!$E$45:$K$45</c:f>
            </c:numRef>
          </c:val>
          <c:smooth val="0"/>
          <c:extLst>
            <c:ext xmlns:c16="http://schemas.microsoft.com/office/drawing/2014/chart" uri="{C3380CC4-5D6E-409C-BE32-E72D297353CC}">
              <c16:uniqueId val="{0000002A-3A7F-4BDF-855B-3C2C646A77EC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tiesas'!$E$46:$K$46</c:f>
            </c:numRef>
          </c:val>
          <c:smooth val="0"/>
          <c:extLst>
            <c:ext xmlns:c16="http://schemas.microsoft.com/office/drawing/2014/chart" uri="{C3380CC4-5D6E-409C-BE32-E72D297353CC}">
              <c16:uniqueId val="{0000002B-3A7F-4BDF-855B-3C2C646A77EC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tiesas'!$E$47:$K$47</c:f>
            </c:numRef>
          </c:val>
          <c:smooth val="0"/>
          <c:extLst>
            <c:ext xmlns:c16="http://schemas.microsoft.com/office/drawing/2014/chart" uri="{C3380CC4-5D6E-409C-BE32-E72D297353CC}">
              <c16:uniqueId val="{0000002C-3A7F-4BDF-855B-3C2C646A77EC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tiesas'!$E$48:$K$48</c:f>
              <c:numCache>
                <c:formatCode>General</c:formatCode>
                <c:ptCount val="6"/>
                <c:pt idx="0">
                  <c:v>7337</c:v>
                </c:pt>
                <c:pt idx="1">
                  <c:v>6863</c:v>
                </c:pt>
                <c:pt idx="2">
                  <c:v>5848</c:v>
                </c:pt>
                <c:pt idx="3">
                  <c:v>5504</c:v>
                </c:pt>
                <c:pt idx="4">
                  <c:v>5468</c:v>
                </c:pt>
                <c:pt idx="5">
                  <c:v>6653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D-3A7F-4BDF-855B-3C2C646A77EC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tiesas'!$E$49:$K$49</c:f>
              <c:numCache>
                <c:formatCode>General</c:formatCode>
                <c:ptCount val="6"/>
                <c:pt idx="0">
                  <c:v>7169</c:v>
                </c:pt>
                <c:pt idx="1">
                  <c:v>6815</c:v>
                </c:pt>
                <c:pt idx="2">
                  <c:v>6232</c:v>
                </c:pt>
                <c:pt idx="3">
                  <c:v>5327</c:v>
                </c:pt>
                <c:pt idx="4">
                  <c:v>5571</c:v>
                </c:pt>
                <c:pt idx="5">
                  <c:v>6174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3A7F-4BDF-855B-3C2C646A77EC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tiesas'!$E$50:$K$50</c:f>
              <c:numCache>
                <c:formatCode>General</c:formatCode>
                <c:ptCount val="6"/>
                <c:pt idx="0">
                  <c:v>2940</c:v>
                </c:pt>
                <c:pt idx="1">
                  <c:v>2987</c:v>
                </c:pt>
                <c:pt idx="2">
                  <c:v>2603</c:v>
                </c:pt>
                <c:pt idx="3">
                  <c:v>2778</c:v>
                </c:pt>
                <c:pt idx="4">
                  <c:v>2675</c:v>
                </c:pt>
                <c:pt idx="5">
                  <c:v>3153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F-3A7F-4BDF-855B-3C2C646A77EC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tiesas'!$E$51:$K$51</c:f>
            </c:numRef>
          </c:val>
          <c:smooth val="0"/>
          <c:extLst>
            <c:ext xmlns:c16="http://schemas.microsoft.com/office/drawing/2014/chart" uri="{C3380CC4-5D6E-409C-BE32-E72D297353CC}">
              <c16:uniqueId val="{00000030-3A7F-4BDF-855B-3C2C646A77EC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tiesas'!$E$52:$K$52</c:f>
            </c:numRef>
          </c:val>
          <c:smooth val="0"/>
          <c:extLst>
            <c:ext xmlns:c16="http://schemas.microsoft.com/office/drawing/2014/chart" uri="{C3380CC4-5D6E-409C-BE32-E72D297353CC}">
              <c16:uniqueId val="{00000031-3A7F-4BDF-855B-3C2C646A77EC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tiesas'!$E$53:$K$53</c:f>
            </c:numRef>
          </c:val>
          <c:smooth val="0"/>
          <c:extLst>
            <c:ext xmlns:c16="http://schemas.microsoft.com/office/drawing/2014/chart" uri="{C3380CC4-5D6E-409C-BE32-E72D297353CC}">
              <c16:uniqueId val="{00000032-3A7F-4BDF-855B-3C2C646A77E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tiesas'!$P$3:$V$3</c:f>
            </c:numRef>
          </c:val>
          <c:smooth val="0"/>
          <c:extLst>
            <c:ext xmlns:c16="http://schemas.microsoft.com/office/drawing/2014/chart" uri="{C3380CC4-5D6E-409C-BE32-E72D297353CC}">
              <c16:uniqueId val="{00000000-5244-4279-9727-70B358C0E040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tiesas'!$P$4:$V$4</c:f>
            </c:numRef>
          </c:val>
          <c:smooth val="0"/>
          <c:extLst>
            <c:ext xmlns:c16="http://schemas.microsoft.com/office/drawing/2014/chart" uri="{C3380CC4-5D6E-409C-BE32-E72D297353CC}">
              <c16:uniqueId val="{00000001-5244-4279-9727-70B358C0E040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tiesas'!$P$5:$V$5</c:f>
            </c:numRef>
          </c:val>
          <c:smooth val="0"/>
          <c:extLst>
            <c:ext xmlns:c16="http://schemas.microsoft.com/office/drawing/2014/chart" uri="{C3380CC4-5D6E-409C-BE32-E72D297353CC}">
              <c16:uniqueId val="{00000002-5244-4279-9727-70B358C0E040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tiesas'!$P$6:$V$6</c:f>
            </c:numRef>
          </c:val>
          <c:smooth val="0"/>
          <c:extLst>
            <c:ext xmlns:c16="http://schemas.microsoft.com/office/drawing/2014/chart" uri="{C3380CC4-5D6E-409C-BE32-E72D297353CC}">
              <c16:uniqueId val="{00000003-5244-4279-9727-70B358C0E040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tiesas'!$P$7:$V$7</c:f>
            </c:numRef>
          </c:val>
          <c:smooth val="0"/>
          <c:extLst>
            <c:ext xmlns:c16="http://schemas.microsoft.com/office/drawing/2014/chart" uri="{C3380CC4-5D6E-409C-BE32-E72D297353CC}">
              <c16:uniqueId val="{00000004-5244-4279-9727-70B358C0E040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tiesas'!$P$8:$V$8</c:f>
            </c:numRef>
          </c:val>
          <c:smooth val="0"/>
          <c:extLst>
            <c:ext xmlns:c16="http://schemas.microsoft.com/office/drawing/2014/chart" uri="{C3380CC4-5D6E-409C-BE32-E72D297353CC}">
              <c16:uniqueId val="{00000005-5244-4279-9727-70B358C0E040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tiesas'!$P$9:$V$9</c:f>
            </c:numRef>
          </c:val>
          <c:smooth val="0"/>
          <c:extLst>
            <c:ext xmlns:c16="http://schemas.microsoft.com/office/drawing/2014/chart" uri="{C3380CC4-5D6E-409C-BE32-E72D297353CC}">
              <c16:uniqueId val="{00000006-5244-4279-9727-70B358C0E040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tiesas'!$P$10:$V$10</c:f>
            </c:numRef>
          </c:val>
          <c:smooth val="0"/>
          <c:extLst>
            <c:ext xmlns:c16="http://schemas.microsoft.com/office/drawing/2014/chart" uri="{C3380CC4-5D6E-409C-BE32-E72D297353CC}">
              <c16:uniqueId val="{00000007-5244-4279-9727-70B358C0E040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tiesas'!$P$11:$V$11</c:f>
            </c:numRef>
          </c:val>
          <c:smooth val="0"/>
          <c:extLst>
            <c:ext xmlns:c16="http://schemas.microsoft.com/office/drawing/2014/chart" uri="{C3380CC4-5D6E-409C-BE32-E72D297353CC}">
              <c16:uniqueId val="{00000008-5244-4279-9727-70B358C0E040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tiesas'!$P$12:$V$12</c:f>
            </c:numRef>
          </c:val>
          <c:smooth val="0"/>
          <c:extLst>
            <c:ext xmlns:c16="http://schemas.microsoft.com/office/drawing/2014/chart" uri="{C3380CC4-5D6E-409C-BE32-E72D297353CC}">
              <c16:uniqueId val="{00000009-5244-4279-9727-70B358C0E040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tiesas'!$P$13:$V$13</c:f>
            </c:numRef>
          </c:val>
          <c:smooth val="0"/>
          <c:extLst>
            <c:ext xmlns:c16="http://schemas.microsoft.com/office/drawing/2014/chart" uri="{C3380CC4-5D6E-409C-BE32-E72D297353CC}">
              <c16:uniqueId val="{0000000A-5244-4279-9727-70B358C0E040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tiesas'!$P$14:$V$14</c:f>
            </c:numRef>
          </c:val>
          <c:smooth val="0"/>
          <c:extLst>
            <c:ext xmlns:c16="http://schemas.microsoft.com/office/drawing/2014/chart" uri="{C3380CC4-5D6E-409C-BE32-E72D297353CC}">
              <c16:uniqueId val="{0000000B-5244-4279-9727-70B358C0E040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tiesas'!$P$15:$V$15</c:f>
            </c:numRef>
          </c:val>
          <c:smooth val="0"/>
          <c:extLst>
            <c:ext xmlns:c16="http://schemas.microsoft.com/office/drawing/2014/chart" uri="{C3380CC4-5D6E-409C-BE32-E72D297353CC}">
              <c16:uniqueId val="{0000000C-5244-4279-9727-70B358C0E040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tiesas'!$P$16:$V$16</c:f>
            </c:numRef>
          </c:val>
          <c:smooth val="0"/>
          <c:extLst>
            <c:ext xmlns:c16="http://schemas.microsoft.com/office/drawing/2014/chart" uri="{C3380CC4-5D6E-409C-BE32-E72D297353CC}">
              <c16:uniqueId val="{0000000D-5244-4279-9727-70B358C0E040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tiesas'!$P$17:$V$17</c:f>
            </c:numRef>
          </c:val>
          <c:smooth val="0"/>
          <c:extLst>
            <c:ext xmlns:c16="http://schemas.microsoft.com/office/drawing/2014/chart" uri="{C3380CC4-5D6E-409C-BE32-E72D297353CC}">
              <c16:uniqueId val="{0000000E-5244-4279-9727-70B358C0E040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tiesas'!$P$18:$V$18</c:f>
            </c:numRef>
          </c:val>
          <c:smooth val="0"/>
          <c:extLst>
            <c:ext xmlns:c16="http://schemas.microsoft.com/office/drawing/2014/chart" uri="{C3380CC4-5D6E-409C-BE32-E72D297353CC}">
              <c16:uniqueId val="{0000000F-5244-4279-9727-70B358C0E040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tiesas'!$P$19:$V$19</c:f>
            </c:numRef>
          </c:val>
          <c:smooth val="0"/>
          <c:extLst>
            <c:ext xmlns:c16="http://schemas.microsoft.com/office/drawing/2014/chart" uri="{C3380CC4-5D6E-409C-BE32-E72D297353CC}">
              <c16:uniqueId val="{00000010-5244-4279-9727-70B358C0E040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tiesas'!$P$20:$V$20</c:f>
            </c:numRef>
          </c:val>
          <c:smooth val="0"/>
          <c:extLst>
            <c:ext xmlns:c16="http://schemas.microsoft.com/office/drawing/2014/chart" uri="{C3380CC4-5D6E-409C-BE32-E72D297353CC}">
              <c16:uniqueId val="{00000011-5244-4279-9727-70B358C0E040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tiesas'!$P$21:$V$21</c:f>
            </c:numRef>
          </c:val>
          <c:smooth val="0"/>
          <c:extLst>
            <c:ext xmlns:c16="http://schemas.microsoft.com/office/drawing/2014/chart" uri="{C3380CC4-5D6E-409C-BE32-E72D297353CC}">
              <c16:uniqueId val="{00000012-5244-4279-9727-70B358C0E040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tiesas'!$P$22:$V$22</c:f>
            </c:numRef>
          </c:val>
          <c:smooth val="0"/>
          <c:extLst>
            <c:ext xmlns:c16="http://schemas.microsoft.com/office/drawing/2014/chart" uri="{C3380CC4-5D6E-409C-BE32-E72D297353CC}">
              <c16:uniqueId val="{00000013-5244-4279-9727-70B358C0E040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tiesas'!$P$23:$V$23</c:f>
            </c:numRef>
          </c:val>
          <c:smooth val="0"/>
          <c:extLst>
            <c:ext xmlns:c16="http://schemas.microsoft.com/office/drawing/2014/chart" uri="{C3380CC4-5D6E-409C-BE32-E72D297353CC}">
              <c16:uniqueId val="{00000014-5244-4279-9727-70B358C0E040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tiesas'!$P$24:$V$24</c:f>
            </c:numRef>
          </c:val>
          <c:smooth val="0"/>
          <c:extLst>
            <c:ext xmlns:c16="http://schemas.microsoft.com/office/drawing/2014/chart" uri="{C3380CC4-5D6E-409C-BE32-E72D297353CC}">
              <c16:uniqueId val="{00000015-5244-4279-9727-70B358C0E040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tiesas'!$P$25:$V$25</c:f>
            </c:numRef>
          </c:val>
          <c:smooth val="0"/>
          <c:extLst>
            <c:ext xmlns:c16="http://schemas.microsoft.com/office/drawing/2014/chart" uri="{C3380CC4-5D6E-409C-BE32-E72D297353CC}">
              <c16:uniqueId val="{00000016-5244-4279-9727-70B358C0E040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tiesas'!$P$26:$V$26</c:f>
            </c:numRef>
          </c:val>
          <c:smooth val="0"/>
          <c:extLst>
            <c:ext xmlns:c16="http://schemas.microsoft.com/office/drawing/2014/chart" uri="{C3380CC4-5D6E-409C-BE32-E72D297353CC}">
              <c16:uniqueId val="{00000017-5244-4279-9727-70B358C0E040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tiesas'!$P$27:$V$27</c:f>
            </c:numRef>
          </c:val>
          <c:smooth val="0"/>
          <c:extLst>
            <c:ext xmlns:c16="http://schemas.microsoft.com/office/drawing/2014/chart" uri="{C3380CC4-5D6E-409C-BE32-E72D297353CC}">
              <c16:uniqueId val="{00000018-5244-4279-9727-70B358C0E040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tiesas'!$P$28:$V$28</c:f>
            </c:numRef>
          </c:val>
          <c:smooth val="0"/>
          <c:extLst>
            <c:ext xmlns:c16="http://schemas.microsoft.com/office/drawing/2014/chart" uri="{C3380CC4-5D6E-409C-BE32-E72D297353CC}">
              <c16:uniqueId val="{00000019-5244-4279-9727-70B358C0E040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tiesas'!$P$29:$V$29</c:f>
            </c:numRef>
          </c:val>
          <c:smooth val="0"/>
          <c:extLst>
            <c:ext xmlns:c16="http://schemas.microsoft.com/office/drawing/2014/chart" uri="{C3380CC4-5D6E-409C-BE32-E72D297353CC}">
              <c16:uniqueId val="{0000001A-5244-4279-9727-70B358C0E040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tiesas'!$P$30:$V$30</c:f>
            </c:numRef>
          </c:val>
          <c:smooth val="0"/>
          <c:extLst>
            <c:ext xmlns:c16="http://schemas.microsoft.com/office/drawing/2014/chart" uri="{C3380CC4-5D6E-409C-BE32-E72D297353CC}">
              <c16:uniqueId val="{0000001B-5244-4279-9727-70B358C0E040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tiesas'!$P$31:$V$31</c:f>
            </c:numRef>
          </c:val>
          <c:smooth val="0"/>
          <c:extLst>
            <c:ext xmlns:c16="http://schemas.microsoft.com/office/drawing/2014/chart" uri="{C3380CC4-5D6E-409C-BE32-E72D297353CC}">
              <c16:uniqueId val="{0000001C-5244-4279-9727-70B358C0E040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tiesas'!$P$32:$V$32</c:f>
            </c:numRef>
          </c:val>
          <c:smooth val="0"/>
          <c:extLst>
            <c:ext xmlns:c16="http://schemas.microsoft.com/office/drawing/2014/chart" uri="{C3380CC4-5D6E-409C-BE32-E72D297353CC}">
              <c16:uniqueId val="{0000001D-5244-4279-9727-70B358C0E040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tiesas'!$P$33:$V$33</c:f>
            </c:numRef>
          </c:val>
          <c:smooth val="0"/>
          <c:extLst>
            <c:ext xmlns:c16="http://schemas.microsoft.com/office/drawing/2014/chart" uri="{C3380CC4-5D6E-409C-BE32-E72D297353CC}">
              <c16:uniqueId val="{0000001E-5244-4279-9727-70B358C0E040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tiesas'!$P$34:$V$34</c:f>
            </c:numRef>
          </c:val>
          <c:smooth val="0"/>
          <c:extLst>
            <c:ext xmlns:c16="http://schemas.microsoft.com/office/drawing/2014/chart" uri="{C3380CC4-5D6E-409C-BE32-E72D297353CC}">
              <c16:uniqueId val="{0000001F-5244-4279-9727-70B358C0E040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tiesas'!$P$35:$V$35</c:f>
            </c:numRef>
          </c:val>
          <c:smooth val="0"/>
          <c:extLst>
            <c:ext xmlns:c16="http://schemas.microsoft.com/office/drawing/2014/chart" uri="{C3380CC4-5D6E-409C-BE32-E72D297353CC}">
              <c16:uniqueId val="{00000020-5244-4279-9727-70B358C0E040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tiesas'!$P$36:$V$36</c:f>
            </c:numRef>
          </c:val>
          <c:smooth val="0"/>
          <c:extLst>
            <c:ext xmlns:c16="http://schemas.microsoft.com/office/drawing/2014/chart" uri="{C3380CC4-5D6E-409C-BE32-E72D297353CC}">
              <c16:uniqueId val="{00000021-5244-4279-9727-70B358C0E040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tiesas'!$P$37:$V$37</c:f>
            </c:numRef>
          </c:val>
          <c:smooth val="0"/>
          <c:extLst>
            <c:ext xmlns:c16="http://schemas.microsoft.com/office/drawing/2014/chart" uri="{C3380CC4-5D6E-409C-BE32-E72D297353CC}">
              <c16:uniqueId val="{00000022-5244-4279-9727-70B358C0E040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tiesas'!$P$38:$V$38</c:f>
            </c:numRef>
          </c:val>
          <c:smooth val="0"/>
          <c:extLst>
            <c:ext xmlns:c16="http://schemas.microsoft.com/office/drawing/2014/chart" uri="{C3380CC4-5D6E-409C-BE32-E72D297353CC}">
              <c16:uniqueId val="{00000023-5244-4279-9727-70B358C0E040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tiesas'!$P$39:$V$39</c:f>
            </c:numRef>
          </c:val>
          <c:smooth val="0"/>
          <c:extLst>
            <c:ext xmlns:c16="http://schemas.microsoft.com/office/drawing/2014/chart" uri="{C3380CC4-5D6E-409C-BE32-E72D297353CC}">
              <c16:uniqueId val="{00000024-5244-4279-9727-70B358C0E040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tiesas'!$P$40:$V$40</c:f>
            </c:numRef>
          </c:val>
          <c:smooth val="0"/>
          <c:extLst>
            <c:ext xmlns:c16="http://schemas.microsoft.com/office/drawing/2014/chart" uri="{C3380CC4-5D6E-409C-BE32-E72D297353CC}">
              <c16:uniqueId val="{00000025-5244-4279-9727-70B358C0E040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tiesas'!$P$41:$V$41</c:f>
            </c:numRef>
          </c:val>
          <c:smooth val="0"/>
          <c:extLst>
            <c:ext xmlns:c16="http://schemas.microsoft.com/office/drawing/2014/chart" uri="{C3380CC4-5D6E-409C-BE32-E72D297353CC}">
              <c16:uniqueId val="{00000026-5244-4279-9727-70B358C0E040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tiesas'!$P$42:$V$42</c:f>
            </c:numRef>
          </c:val>
          <c:smooth val="0"/>
          <c:extLst>
            <c:ext xmlns:c16="http://schemas.microsoft.com/office/drawing/2014/chart" uri="{C3380CC4-5D6E-409C-BE32-E72D297353CC}">
              <c16:uniqueId val="{00000027-5244-4279-9727-70B358C0E040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tiesas'!$P$43:$V$43</c:f>
            </c:numRef>
          </c:val>
          <c:smooth val="0"/>
          <c:extLst>
            <c:ext xmlns:c16="http://schemas.microsoft.com/office/drawing/2014/chart" uri="{C3380CC4-5D6E-409C-BE32-E72D297353CC}">
              <c16:uniqueId val="{00000028-5244-4279-9727-70B358C0E040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tiesas'!$P$44:$V$44</c:f>
            </c:numRef>
          </c:val>
          <c:smooth val="0"/>
          <c:extLst>
            <c:ext xmlns:c16="http://schemas.microsoft.com/office/drawing/2014/chart" uri="{C3380CC4-5D6E-409C-BE32-E72D297353CC}">
              <c16:uniqueId val="{00000029-5244-4279-9727-70B358C0E040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tiesas'!$P$45:$V$45</c:f>
            </c:numRef>
          </c:val>
          <c:smooth val="0"/>
          <c:extLst>
            <c:ext xmlns:c16="http://schemas.microsoft.com/office/drawing/2014/chart" uri="{C3380CC4-5D6E-409C-BE32-E72D297353CC}">
              <c16:uniqueId val="{0000002A-5244-4279-9727-70B358C0E040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tiesas'!$P$46:$V$46</c:f>
            </c:numRef>
          </c:val>
          <c:smooth val="0"/>
          <c:extLst>
            <c:ext xmlns:c16="http://schemas.microsoft.com/office/drawing/2014/chart" uri="{C3380CC4-5D6E-409C-BE32-E72D297353CC}">
              <c16:uniqueId val="{0000002B-5244-4279-9727-70B358C0E040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tiesas'!$P$47:$V$47</c:f>
            </c:numRef>
          </c:val>
          <c:smooth val="0"/>
          <c:extLst>
            <c:ext xmlns:c16="http://schemas.microsoft.com/office/drawing/2014/chart" uri="{C3380CC4-5D6E-409C-BE32-E72D297353CC}">
              <c16:uniqueId val="{0000002C-5244-4279-9727-70B358C0E040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tiesas'!$P$48:$V$48</c:f>
              <c:numCache>
                <c:formatCode>0.0</c:formatCode>
                <c:ptCount val="6"/>
                <c:pt idx="0">
                  <c:v>149.73469387755102</c:v>
                </c:pt>
                <c:pt idx="1">
                  <c:v>140.0612244897959</c:v>
                </c:pt>
                <c:pt idx="2">
                  <c:v>121.83333333333333</c:v>
                </c:pt>
                <c:pt idx="3">
                  <c:v>117.1063829787234</c:v>
                </c:pt>
                <c:pt idx="4">
                  <c:v>121.51111111111111</c:v>
                </c:pt>
                <c:pt idx="5">
                  <c:v>158.4047619047619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D-5244-4279-9727-70B358C0E040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tiesas'!$P$49:$V$49</c:f>
              <c:numCache>
                <c:formatCode>0.0</c:formatCode>
                <c:ptCount val="6"/>
                <c:pt idx="0">
                  <c:v>146.30612244897958</c:v>
                </c:pt>
                <c:pt idx="1">
                  <c:v>139.08163265306123</c:v>
                </c:pt>
                <c:pt idx="2">
                  <c:v>129.83333333333334</c:v>
                </c:pt>
                <c:pt idx="3">
                  <c:v>113.34042553191489</c:v>
                </c:pt>
                <c:pt idx="4">
                  <c:v>123.8</c:v>
                </c:pt>
                <c:pt idx="5">
                  <c:v>147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5244-4279-9727-70B358C0E040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tiesas'!$P$50:$V$50</c:f>
              <c:numCache>
                <c:formatCode>0.0</c:formatCode>
                <c:ptCount val="6"/>
                <c:pt idx="0">
                  <c:v>60</c:v>
                </c:pt>
                <c:pt idx="1">
                  <c:v>60.95918367346939</c:v>
                </c:pt>
                <c:pt idx="2">
                  <c:v>54.229166666666664</c:v>
                </c:pt>
                <c:pt idx="3">
                  <c:v>59.106382978723403</c:v>
                </c:pt>
                <c:pt idx="4">
                  <c:v>59.444444444444443</c:v>
                </c:pt>
                <c:pt idx="5">
                  <c:v>75.071428571428569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F-5244-4279-9727-70B358C0E040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tiesas'!$P$51:$V$51</c:f>
            </c:numRef>
          </c:val>
          <c:smooth val="0"/>
          <c:extLst>
            <c:ext xmlns:c16="http://schemas.microsoft.com/office/drawing/2014/chart" uri="{C3380CC4-5D6E-409C-BE32-E72D297353CC}">
              <c16:uniqueId val="{00000030-5244-4279-9727-70B358C0E040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tiesas'!$P$52:$V$52</c:f>
            </c:numRef>
          </c:val>
          <c:smooth val="0"/>
          <c:extLst>
            <c:ext xmlns:c16="http://schemas.microsoft.com/office/drawing/2014/chart" uri="{C3380CC4-5D6E-409C-BE32-E72D297353CC}">
              <c16:uniqueId val="{00000031-5244-4279-9727-70B358C0E040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tiesas'!$P$53:$V$53</c:f>
            </c:numRef>
          </c:val>
          <c:smooth val="0"/>
          <c:extLst>
            <c:ext xmlns:c16="http://schemas.microsoft.com/office/drawing/2014/chart" uri="{C3380CC4-5D6E-409C-BE32-E72D297353CC}">
              <c16:uniqueId val="{00000032-5244-4279-9727-70B358C0E04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T.sk.!$D$2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T.sk.!$B$3:$B$19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T.sk.!$D$3:$D$19</c:f>
              <c:numCache>
                <c:formatCode>General</c:formatCode>
                <c:ptCount val="17"/>
                <c:pt idx="0">
                  <c:v>11</c:v>
                </c:pt>
                <c:pt idx="1">
                  <c:v>16</c:v>
                </c:pt>
                <c:pt idx="2">
                  <c:v>6</c:v>
                </c:pt>
                <c:pt idx="3">
                  <c:v>22</c:v>
                </c:pt>
                <c:pt idx="4">
                  <c:v>61</c:v>
                </c:pt>
                <c:pt idx="5">
                  <c:v>13</c:v>
                </c:pt>
                <c:pt idx="6">
                  <c:v>13</c:v>
                </c:pt>
                <c:pt idx="7">
                  <c:v>13</c:v>
                </c:pt>
                <c:pt idx="8">
                  <c:v>15</c:v>
                </c:pt>
                <c:pt idx="9">
                  <c:v>37</c:v>
                </c:pt>
                <c:pt idx="10">
                  <c:v>97</c:v>
                </c:pt>
                <c:pt idx="11">
                  <c:v>29</c:v>
                </c:pt>
                <c:pt idx="12">
                  <c:v>34</c:v>
                </c:pt>
                <c:pt idx="13">
                  <c:v>34</c:v>
                </c:pt>
                <c:pt idx="14">
                  <c:v>28</c:v>
                </c:pt>
                <c:pt idx="15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F5-4780-AD4D-30DDDDB578BA}"/>
            </c:ext>
          </c:extLst>
        </c:ser>
        <c:ser>
          <c:idx val="1"/>
          <c:order val="1"/>
          <c:tx>
            <c:strRef>
              <c:f>T.sk.!$E$2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T.sk.!$B$3:$B$19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T.sk.!$E$3:$E$19</c:f>
              <c:numCache>
                <c:formatCode>General</c:formatCode>
                <c:ptCount val="17"/>
                <c:pt idx="0">
                  <c:v>11</c:v>
                </c:pt>
                <c:pt idx="1">
                  <c:v>14</c:v>
                </c:pt>
                <c:pt idx="2">
                  <c:v>8</c:v>
                </c:pt>
                <c:pt idx="3">
                  <c:v>22</c:v>
                </c:pt>
                <c:pt idx="4">
                  <c:v>56</c:v>
                </c:pt>
                <c:pt idx="5">
                  <c:v>13</c:v>
                </c:pt>
                <c:pt idx="6">
                  <c:v>13</c:v>
                </c:pt>
                <c:pt idx="7">
                  <c:v>13</c:v>
                </c:pt>
                <c:pt idx="8">
                  <c:v>15</c:v>
                </c:pt>
                <c:pt idx="9">
                  <c:v>39</c:v>
                </c:pt>
                <c:pt idx="10">
                  <c:v>99</c:v>
                </c:pt>
                <c:pt idx="11">
                  <c:v>30</c:v>
                </c:pt>
                <c:pt idx="12">
                  <c:v>33</c:v>
                </c:pt>
                <c:pt idx="13">
                  <c:v>34</c:v>
                </c:pt>
                <c:pt idx="14">
                  <c:v>29</c:v>
                </c:pt>
                <c:pt idx="15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F5-4780-AD4D-30DDDDB578BA}"/>
            </c:ext>
          </c:extLst>
        </c:ser>
        <c:ser>
          <c:idx val="2"/>
          <c:order val="2"/>
          <c:tx>
            <c:strRef>
              <c:f>T.sk.!$F$2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T.sk.!$B$3:$B$19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T.sk.!$F$3:$F$19</c:f>
              <c:numCache>
                <c:formatCode>General</c:formatCode>
                <c:ptCount val="17"/>
                <c:pt idx="0">
                  <c:v>13</c:v>
                </c:pt>
                <c:pt idx="1">
                  <c:v>14</c:v>
                </c:pt>
                <c:pt idx="2">
                  <c:v>8</c:v>
                </c:pt>
                <c:pt idx="3">
                  <c:v>19</c:v>
                </c:pt>
                <c:pt idx="4">
                  <c:v>57</c:v>
                </c:pt>
                <c:pt idx="5">
                  <c:v>13</c:v>
                </c:pt>
                <c:pt idx="6">
                  <c:v>13</c:v>
                </c:pt>
                <c:pt idx="7">
                  <c:v>13</c:v>
                </c:pt>
                <c:pt idx="8">
                  <c:v>14</c:v>
                </c:pt>
                <c:pt idx="9">
                  <c:v>40</c:v>
                </c:pt>
                <c:pt idx="10">
                  <c:v>95</c:v>
                </c:pt>
                <c:pt idx="11">
                  <c:v>29</c:v>
                </c:pt>
                <c:pt idx="12">
                  <c:v>31</c:v>
                </c:pt>
                <c:pt idx="13">
                  <c:v>33</c:v>
                </c:pt>
                <c:pt idx="14">
                  <c:v>27</c:v>
                </c:pt>
                <c:pt idx="15">
                  <c:v>48</c:v>
                </c:pt>
                <c:pt idx="1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F5-4780-AD4D-30DDDDB578BA}"/>
            </c:ext>
          </c:extLst>
        </c:ser>
        <c:ser>
          <c:idx val="3"/>
          <c:order val="3"/>
          <c:tx>
            <c:strRef>
              <c:f>T.sk.!$G$2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T.sk.!$B$3:$B$19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T.sk.!$G$3:$G$19</c:f>
              <c:numCache>
                <c:formatCode>General</c:formatCode>
                <c:ptCount val="17"/>
                <c:pt idx="0">
                  <c:v>11</c:v>
                </c:pt>
                <c:pt idx="1">
                  <c:v>13</c:v>
                </c:pt>
                <c:pt idx="2">
                  <c:v>9</c:v>
                </c:pt>
                <c:pt idx="3">
                  <c:v>19</c:v>
                </c:pt>
                <c:pt idx="4">
                  <c:v>57</c:v>
                </c:pt>
                <c:pt idx="5">
                  <c:v>12</c:v>
                </c:pt>
                <c:pt idx="6">
                  <c:v>13</c:v>
                </c:pt>
                <c:pt idx="7">
                  <c:v>12</c:v>
                </c:pt>
                <c:pt idx="8">
                  <c:v>14</c:v>
                </c:pt>
                <c:pt idx="9">
                  <c:v>38</c:v>
                </c:pt>
                <c:pt idx="10">
                  <c:v>94</c:v>
                </c:pt>
                <c:pt idx="11">
                  <c:v>30</c:v>
                </c:pt>
                <c:pt idx="12">
                  <c:v>31</c:v>
                </c:pt>
                <c:pt idx="13">
                  <c:v>30</c:v>
                </c:pt>
                <c:pt idx="14">
                  <c:v>26</c:v>
                </c:pt>
                <c:pt idx="15">
                  <c:v>47</c:v>
                </c:pt>
                <c:pt idx="1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F5-4780-AD4D-30DDDDB578BA}"/>
            </c:ext>
          </c:extLst>
        </c:ser>
        <c:ser>
          <c:idx val="4"/>
          <c:order val="4"/>
          <c:tx>
            <c:strRef>
              <c:f>T.sk.!$H$2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T.sk.!$B$3:$B$19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T.sk.!$H$3:$H$19</c:f>
              <c:numCache>
                <c:formatCode>General</c:formatCode>
                <c:ptCount val="17"/>
                <c:pt idx="0">
                  <c:v>12</c:v>
                </c:pt>
                <c:pt idx="1">
                  <c:v>14</c:v>
                </c:pt>
                <c:pt idx="2">
                  <c:v>9</c:v>
                </c:pt>
                <c:pt idx="3">
                  <c:v>19</c:v>
                </c:pt>
                <c:pt idx="4">
                  <c:v>57</c:v>
                </c:pt>
                <c:pt idx="5">
                  <c:v>11</c:v>
                </c:pt>
                <c:pt idx="6">
                  <c:v>13</c:v>
                </c:pt>
                <c:pt idx="7">
                  <c:v>12</c:v>
                </c:pt>
                <c:pt idx="8">
                  <c:v>14</c:v>
                </c:pt>
                <c:pt idx="9">
                  <c:v>39</c:v>
                </c:pt>
                <c:pt idx="10">
                  <c:v>93</c:v>
                </c:pt>
                <c:pt idx="11">
                  <c:v>31</c:v>
                </c:pt>
                <c:pt idx="12">
                  <c:v>30</c:v>
                </c:pt>
                <c:pt idx="13">
                  <c:v>29</c:v>
                </c:pt>
                <c:pt idx="14">
                  <c:v>25</c:v>
                </c:pt>
                <c:pt idx="15">
                  <c:v>45</c:v>
                </c:pt>
                <c:pt idx="1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F5-4780-AD4D-30DDDDB578BA}"/>
            </c:ext>
          </c:extLst>
        </c:ser>
        <c:ser>
          <c:idx val="5"/>
          <c:order val="5"/>
          <c:tx>
            <c:strRef>
              <c:f>T.sk.!$I$2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T.sk.!$B$3:$B$19</c:f>
              <c:strCache>
                <c:ptCount val="17"/>
                <c:pt idx="0">
                  <c:v>S-ALD</c:v>
                </c:pt>
                <c:pt idx="1">
                  <c:v>S-CLD</c:v>
                </c:pt>
                <c:pt idx="2">
                  <c:v>S-KLD</c:v>
                </c:pt>
                <c:pt idx="3">
                  <c:v>AAT</c:v>
                </c:pt>
                <c:pt idx="4">
                  <c:v>RAT</c:v>
                </c:pt>
                <c:pt idx="5">
                  <c:v>KAT</c:v>
                </c:pt>
                <c:pt idx="6">
                  <c:v>LAT</c:v>
                </c:pt>
                <c:pt idx="7">
                  <c:v>VAT</c:v>
                </c:pt>
                <c:pt idx="8">
                  <c:v>ZAT</c:v>
                </c:pt>
                <c:pt idx="9">
                  <c:v>ART</c:v>
                </c:pt>
                <c:pt idx="10">
                  <c:v>RPT</c:v>
                </c:pt>
                <c:pt idx="11">
                  <c:v>RRT</c:v>
                </c:pt>
                <c:pt idx="12">
                  <c:v>KRT</c:v>
                </c:pt>
                <c:pt idx="13">
                  <c:v>LRT</c:v>
                </c:pt>
                <c:pt idx="14">
                  <c:v>VRT</c:v>
                </c:pt>
                <c:pt idx="15">
                  <c:v>ZRT</c:v>
                </c:pt>
                <c:pt idx="16">
                  <c:v>ELT</c:v>
                </c:pt>
              </c:strCache>
            </c:strRef>
          </c:cat>
          <c:val>
            <c:numRef>
              <c:f>T.sk.!$I$3:$I$19</c:f>
              <c:numCache>
                <c:formatCode>General</c:formatCode>
                <c:ptCount val="17"/>
                <c:pt idx="0">
                  <c:v>11</c:v>
                </c:pt>
                <c:pt idx="1">
                  <c:v>14</c:v>
                </c:pt>
                <c:pt idx="2">
                  <c:v>9</c:v>
                </c:pt>
                <c:pt idx="3">
                  <c:v>20</c:v>
                </c:pt>
                <c:pt idx="4">
                  <c:v>57</c:v>
                </c:pt>
                <c:pt idx="5">
                  <c:v>12</c:v>
                </c:pt>
                <c:pt idx="6">
                  <c:v>13</c:v>
                </c:pt>
                <c:pt idx="7">
                  <c:v>12</c:v>
                </c:pt>
                <c:pt idx="8">
                  <c:v>15</c:v>
                </c:pt>
                <c:pt idx="9">
                  <c:v>37</c:v>
                </c:pt>
                <c:pt idx="10">
                  <c:v>92</c:v>
                </c:pt>
                <c:pt idx="11">
                  <c:v>30</c:v>
                </c:pt>
                <c:pt idx="12">
                  <c:v>29</c:v>
                </c:pt>
                <c:pt idx="13">
                  <c:v>28</c:v>
                </c:pt>
                <c:pt idx="14">
                  <c:v>23</c:v>
                </c:pt>
                <c:pt idx="15">
                  <c:v>42</c:v>
                </c:pt>
                <c:pt idx="1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4F5-4780-AD4D-30DDDDB57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2264335"/>
        <c:axId val="286258431"/>
        <c:extLst>
          <c:ext xmlns:c15="http://schemas.microsoft.com/office/drawing/2012/chart" uri="{02D57815-91ED-43cb-92C2-25804820EDAC}">
            <c15:filteredBarSeries>
              <c15:ser>
                <c:idx val="6"/>
                <c:order val="6"/>
                <c:tx>
                  <c:strRef>
                    <c:extLst>
                      <c:ext uri="{02D57815-91ED-43cb-92C2-25804820EDAC}">
                        <c15:formulaRef>
                          <c15:sqref>T.sk.!$J$2</c15:sqref>
                        </c15:formulaRef>
                      </c:ext>
                    </c:extLst>
                    <c:strCache>
                      <c:ptCount val="1"/>
                      <c:pt idx="0">
                        <c:v>Ignore this column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T.sk.!$B$3:$B$19</c15:sqref>
                        </c15:formulaRef>
                      </c:ext>
                    </c:extLst>
                    <c:strCache>
                      <c:ptCount val="17"/>
                      <c:pt idx="0">
                        <c:v>S-ALD</c:v>
                      </c:pt>
                      <c:pt idx="1">
                        <c:v>S-CLD</c:v>
                      </c:pt>
                      <c:pt idx="2">
                        <c:v>S-KLD</c:v>
                      </c:pt>
                      <c:pt idx="3">
                        <c:v>AAT</c:v>
                      </c:pt>
                      <c:pt idx="4">
                        <c:v>RAT</c:v>
                      </c:pt>
                      <c:pt idx="5">
                        <c:v>KAT</c:v>
                      </c:pt>
                      <c:pt idx="6">
                        <c:v>LAT</c:v>
                      </c:pt>
                      <c:pt idx="7">
                        <c:v>VAT</c:v>
                      </c:pt>
                      <c:pt idx="8">
                        <c:v>ZAT</c:v>
                      </c:pt>
                      <c:pt idx="9">
                        <c:v>ART</c:v>
                      </c:pt>
                      <c:pt idx="10">
                        <c:v>RPT</c:v>
                      </c:pt>
                      <c:pt idx="11">
                        <c:v>RRT</c:v>
                      </c:pt>
                      <c:pt idx="12">
                        <c:v>KRT</c:v>
                      </c:pt>
                      <c:pt idx="13">
                        <c:v>LRT</c:v>
                      </c:pt>
                      <c:pt idx="14">
                        <c:v>VRT</c:v>
                      </c:pt>
                      <c:pt idx="15">
                        <c:v>ZRT</c:v>
                      </c:pt>
                      <c:pt idx="16">
                        <c:v>ELT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T.sk.!$J$3:$J$19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94F5-4780-AD4D-30DDDDB578BA}"/>
                  </c:ext>
                </c:extLst>
              </c15:ser>
            </c15:filteredBarSeries>
          </c:ext>
        </c:extLst>
      </c:barChart>
      <c:catAx>
        <c:axId val="4722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86258431"/>
        <c:crosses val="autoZero"/>
        <c:auto val="1"/>
        <c:lblAlgn val="ctr"/>
        <c:lblOffset val="100"/>
        <c:noMultiLvlLbl val="0"/>
      </c:catAx>
      <c:valAx>
        <c:axId val="286258431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72264335"/>
        <c:crosses val="autoZero"/>
        <c:crossBetween val="between"/>
        <c:majorUnit val="1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'Individuālas tiesas'!$E$1</c:f>
          <c:strCache>
            <c:ptCount val="1"/>
            <c:pt idx="0">
              <c:v>Lietu skaits tiesā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tiesas'!$E$3:$K$3</c:f>
            </c:numRef>
          </c:val>
          <c:smooth val="0"/>
          <c:extLst>
            <c:ext xmlns:c16="http://schemas.microsoft.com/office/drawing/2014/chart" uri="{C3380CC4-5D6E-409C-BE32-E72D297353CC}">
              <c16:uniqueId val="{00000000-835F-45FF-B6E6-294B9556A6BC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tiesas'!$E$4:$K$4</c:f>
            </c:numRef>
          </c:val>
          <c:smooth val="0"/>
          <c:extLst>
            <c:ext xmlns:c16="http://schemas.microsoft.com/office/drawing/2014/chart" uri="{C3380CC4-5D6E-409C-BE32-E72D297353CC}">
              <c16:uniqueId val="{00000001-835F-45FF-B6E6-294B9556A6BC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tiesas'!$E$5:$K$5</c:f>
            </c:numRef>
          </c:val>
          <c:smooth val="0"/>
          <c:extLst>
            <c:ext xmlns:c16="http://schemas.microsoft.com/office/drawing/2014/chart" uri="{C3380CC4-5D6E-409C-BE32-E72D297353CC}">
              <c16:uniqueId val="{00000002-835F-45FF-B6E6-294B9556A6BC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tiesas'!$E$6:$K$6</c:f>
            </c:numRef>
          </c:val>
          <c:smooth val="0"/>
          <c:extLst>
            <c:ext xmlns:c16="http://schemas.microsoft.com/office/drawing/2014/chart" uri="{C3380CC4-5D6E-409C-BE32-E72D297353CC}">
              <c16:uniqueId val="{00000003-835F-45FF-B6E6-294B9556A6BC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tiesas'!$E$7:$K$7</c:f>
            </c:numRef>
          </c:val>
          <c:smooth val="0"/>
          <c:extLst>
            <c:ext xmlns:c16="http://schemas.microsoft.com/office/drawing/2014/chart" uri="{C3380CC4-5D6E-409C-BE32-E72D297353CC}">
              <c16:uniqueId val="{00000004-835F-45FF-B6E6-294B9556A6BC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tiesas'!$E$8:$K$8</c:f>
            </c:numRef>
          </c:val>
          <c:smooth val="0"/>
          <c:extLst>
            <c:ext xmlns:c16="http://schemas.microsoft.com/office/drawing/2014/chart" uri="{C3380CC4-5D6E-409C-BE32-E72D297353CC}">
              <c16:uniqueId val="{00000005-835F-45FF-B6E6-294B9556A6BC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tiesas'!$E$9:$K$9</c:f>
            </c:numRef>
          </c:val>
          <c:smooth val="0"/>
          <c:extLst>
            <c:ext xmlns:c16="http://schemas.microsoft.com/office/drawing/2014/chart" uri="{C3380CC4-5D6E-409C-BE32-E72D297353CC}">
              <c16:uniqueId val="{00000006-835F-45FF-B6E6-294B9556A6BC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tiesas'!$E$10:$K$10</c:f>
            </c:numRef>
          </c:val>
          <c:smooth val="0"/>
          <c:extLst>
            <c:ext xmlns:c16="http://schemas.microsoft.com/office/drawing/2014/chart" uri="{C3380CC4-5D6E-409C-BE32-E72D297353CC}">
              <c16:uniqueId val="{00000007-835F-45FF-B6E6-294B9556A6BC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tiesas'!$E$11:$K$11</c:f>
            </c:numRef>
          </c:val>
          <c:smooth val="0"/>
          <c:extLst>
            <c:ext xmlns:c16="http://schemas.microsoft.com/office/drawing/2014/chart" uri="{C3380CC4-5D6E-409C-BE32-E72D297353CC}">
              <c16:uniqueId val="{00000008-835F-45FF-B6E6-294B9556A6BC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tiesas'!$E$12:$K$12</c:f>
            </c:numRef>
          </c:val>
          <c:smooth val="0"/>
          <c:extLst>
            <c:ext xmlns:c16="http://schemas.microsoft.com/office/drawing/2014/chart" uri="{C3380CC4-5D6E-409C-BE32-E72D297353CC}">
              <c16:uniqueId val="{00000009-835F-45FF-B6E6-294B9556A6BC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tiesas'!$E$13:$K$13</c:f>
            </c:numRef>
          </c:val>
          <c:smooth val="0"/>
          <c:extLst>
            <c:ext xmlns:c16="http://schemas.microsoft.com/office/drawing/2014/chart" uri="{C3380CC4-5D6E-409C-BE32-E72D297353CC}">
              <c16:uniqueId val="{0000000A-835F-45FF-B6E6-294B9556A6BC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tiesas'!$E$14:$K$14</c:f>
            </c:numRef>
          </c:val>
          <c:smooth val="0"/>
          <c:extLst>
            <c:ext xmlns:c16="http://schemas.microsoft.com/office/drawing/2014/chart" uri="{C3380CC4-5D6E-409C-BE32-E72D297353CC}">
              <c16:uniqueId val="{0000000B-835F-45FF-B6E6-294B9556A6BC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tiesas'!$E$15:$K$15</c:f>
            </c:numRef>
          </c:val>
          <c:smooth val="0"/>
          <c:extLst>
            <c:ext xmlns:c16="http://schemas.microsoft.com/office/drawing/2014/chart" uri="{C3380CC4-5D6E-409C-BE32-E72D297353CC}">
              <c16:uniqueId val="{0000000C-835F-45FF-B6E6-294B9556A6BC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tiesas'!$E$16:$K$16</c:f>
            </c:numRef>
          </c:val>
          <c:smooth val="0"/>
          <c:extLst>
            <c:ext xmlns:c16="http://schemas.microsoft.com/office/drawing/2014/chart" uri="{C3380CC4-5D6E-409C-BE32-E72D297353CC}">
              <c16:uniqueId val="{0000000D-835F-45FF-B6E6-294B9556A6BC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tiesas'!$E$17:$K$17</c:f>
            </c:numRef>
          </c:val>
          <c:smooth val="0"/>
          <c:extLst>
            <c:ext xmlns:c16="http://schemas.microsoft.com/office/drawing/2014/chart" uri="{C3380CC4-5D6E-409C-BE32-E72D297353CC}">
              <c16:uniqueId val="{0000000E-835F-45FF-B6E6-294B9556A6BC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tiesas'!$E$18:$K$18</c:f>
            </c:numRef>
          </c:val>
          <c:smooth val="0"/>
          <c:extLst>
            <c:ext xmlns:c16="http://schemas.microsoft.com/office/drawing/2014/chart" uri="{C3380CC4-5D6E-409C-BE32-E72D297353CC}">
              <c16:uniqueId val="{0000000F-835F-45FF-B6E6-294B9556A6BC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tiesas'!$E$19:$K$19</c:f>
            </c:numRef>
          </c:val>
          <c:smooth val="0"/>
          <c:extLst>
            <c:ext xmlns:c16="http://schemas.microsoft.com/office/drawing/2014/chart" uri="{C3380CC4-5D6E-409C-BE32-E72D297353CC}">
              <c16:uniqueId val="{00000010-835F-45FF-B6E6-294B9556A6BC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tiesas'!$E$20:$K$20</c:f>
            </c:numRef>
          </c:val>
          <c:smooth val="0"/>
          <c:extLst>
            <c:ext xmlns:c16="http://schemas.microsoft.com/office/drawing/2014/chart" uri="{C3380CC4-5D6E-409C-BE32-E72D297353CC}">
              <c16:uniqueId val="{00000011-835F-45FF-B6E6-294B9556A6BC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tiesas'!$E$21:$K$21</c:f>
            </c:numRef>
          </c:val>
          <c:smooth val="0"/>
          <c:extLst>
            <c:ext xmlns:c16="http://schemas.microsoft.com/office/drawing/2014/chart" uri="{C3380CC4-5D6E-409C-BE32-E72D297353CC}">
              <c16:uniqueId val="{00000012-835F-45FF-B6E6-294B9556A6BC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tiesas'!$E$22:$K$22</c:f>
            </c:numRef>
          </c:val>
          <c:smooth val="0"/>
          <c:extLst>
            <c:ext xmlns:c16="http://schemas.microsoft.com/office/drawing/2014/chart" uri="{C3380CC4-5D6E-409C-BE32-E72D297353CC}">
              <c16:uniqueId val="{00000013-835F-45FF-B6E6-294B9556A6BC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tiesas'!$E$23:$K$23</c:f>
            </c:numRef>
          </c:val>
          <c:smooth val="0"/>
          <c:extLst>
            <c:ext xmlns:c16="http://schemas.microsoft.com/office/drawing/2014/chart" uri="{C3380CC4-5D6E-409C-BE32-E72D297353CC}">
              <c16:uniqueId val="{00000014-835F-45FF-B6E6-294B9556A6BC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tiesas'!$E$24:$K$24</c:f>
            </c:numRef>
          </c:val>
          <c:smooth val="0"/>
          <c:extLst>
            <c:ext xmlns:c16="http://schemas.microsoft.com/office/drawing/2014/chart" uri="{C3380CC4-5D6E-409C-BE32-E72D297353CC}">
              <c16:uniqueId val="{00000015-835F-45FF-B6E6-294B9556A6BC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tiesas'!$E$25:$K$25</c:f>
            </c:numRef>
          </c:val>
          <c:smooth val="0"/>
          <c:extLst>
            <c:ext xmlns:c16="http://schemas.microsoft.com/office/drawing/2014/chart" uri="{C3380CC4-5D6E-409C-BE32-E72D297353CC}">
              <c16:uniqueId val="{00000016-835F-45FF-B6E6-294B9556A6BC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tiesas'!$E$26:$K$26</c:f>
            </c:numRef>
          </c:val>
          <c:smooth val="0"/>
          <c:extLst>
            <c:ext xmlns:c16="http://schemas.microsoft.com/office/drawing/2014/chart" uri="{C3380CC4-5D6E-409C-BE32-E72D297353CC}">
              <c16:uniqueId val="{00000017-835F-45FF-B6E6-294B9556A6BC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tiesas'!$E$27:$K$27</c:f>
            </c:numRef>
          </c:val>
          <c:smooth val="0"/>
          <c:extLst>
            <c:ext xmlns:c16="http://schemas.microsoft.com/office/drawing/2014/chart" uri="{C3380CC4-5D6E-409C-BE32-E72D297353CC}">
              <c16:uniqueId val="{00000018-835F-45FF-B6E6-294B9556A6BC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tiesas'!$E$28:$K$28</c:f>
            </c:numRef>
          </c:val>
          <c:smooth val="0"/>
          <c:extLst>
            <c:ext xmlns:c16="http://schemas.microsoft.com/office/drawing/2014/chart" uri="{C3380CC4-5D6E-409C-BE32-E72D297353CC}">
              <c16:uniqueId val="{00000019-835F-45FF-B6E6-294B9556A6BC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tiesas'!$E$29:$K$29</c:f>
            </c:numRef>
          </c:val>
          <c:smooth val="0"/>
          <c:extLst>
            <c:ext xmlns:c16="http://schemas.microsoft.com/office/drawing/2014/chart" uri="{C3380CC4-5D6E-409C-BE32-E72D297353CC}">
              <c16:uniqueId val="{0000001A-835F-45FF-B6E6-294B9556A6BC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tiesas'!$E$30:$K$30</c:f>
            </c:numRef>
          </c:val>
          <c:smooth val="0"/>
          <c:extLst>
            <c:ext xmlns:c16="http://schemas.microsoft.com/office/drawing/2014/chart" uri="{C3380CC4-5D6E-409C-BE32-E72D297353CC}">
              <c16:uniqueId val="{0000001B-835F-45FF-B6E6-294B9556A6BC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tiesas'!$E$31:$K$31</c:f>
            </c:numRef>
          </c:val>
          <c:smooth val="0"/>
          <c:extLst>
            <c:ext xmlns:c16="http://schemas.microsoft.com/office/drawing/2014/chart" uri="{C3380CC4-5D6E-409C-BE32-E72D297353CC}">
              <c16:uniqueId val="{0000001C-835F-45FF-B6E6-294B9556A6BC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tiesas'!$E$32:$K$32</c:f>
            </c:numRef>
          </c:val>
          <c:smooth val="0"/>
          <c:extLst>
            <c:ext xmlns:c16="http://schemas.microsoft.com/office/drawing/2014/chart" uri="{C3380CC4-5D6E-409C-BE32-E72D297353CC}">
              <c16:uniqueId val="{0000001D-835F-45FF-B6E6-294B9556A6BC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tiesas'!$E$33:$K$33</c:f>
            </c:numRef>
          </c:val>
          <c:smooth val="0"/>
          <c:extLst>
            <c:ext xmlns:c16="http://schemas.microsoft.com/office/drawing/2014/chart" uri="{C3380CC4-5D6E-409C-BE32-E72D297353CC}">
              <c16:uniqueId val="{0000001E-835F-45FF-B6E6-294B9556A6BC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tiesas'!$E$34:$K$34</c:f>
            </c:numRef>
          </c:val>
          <c:smooth val="0"/>
          <c:extLst>
            <c:ext xmlns:c16="http://schemas.microsoft.com/office/drawing/2014/chart" uri="{C3380CC4-5D6E-409C-BE32-E72D297353CC}">
              <c16:uniqueId val="{0000001F-835F-45FF-B6E6-294B9556A6BC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tiesas'!$E$35:$K$35</c:f>
            </c:numRef>
          </c:val>
          <c:smooth val="0"/>
          <c:extLst>
            <c:ext xmlns:c16="http://schemas.microsoft.com/office/drawing/2014/chart" uri="{C3380CC4-5D6E-409C-BE32-E72D297353CC}">
              <c16:uniqueId val="{00000020-835F-45FF-B6E6-294B9556A6BC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tiesas'!$E$36:$K$36</c:f>
            </c:numRef>
          </c:val>
          <c:smooth val="0"/>
          <c:extLst>
            <c:ext xmlns:c16="http://schemas.microsoft.com/office/drawing/2014/chart" uri="{C3380CC4-5D6E-409C-BE32-E72D297353CC}">
              <c16:uniqueId val="{00000021-835F-45FF-B6E6-294B9556A6BC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tiesas'!$E$37:$K$37</c:f>
            </c:numRef>
          </c:val>
          <c:smooth val="0"/>
          <c:extLst>
            <c:ext xmlns:c16="http://schemas.microsoft.com/office/drawing/2014/chart" uri="{C3380CC4-5D6E-409C-BE32-E72D297353CC}">
              <c16:uniqueId val="{00000022-835F-45FF-B6E6-294B9556A6BC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tiesas'!$E$38:$K$38</c:f>
            </c:numRef>
          </c:val>
          <c:smooth val="0"/>
          <c:extLst>
            <c:ext xmlns:c16="http://schemas.microsoft.com/office/drawing/2014/chart" uri="{C3380CC4-5D6E-409C-BE32-E72D297353CC}">
              <c16:uniqueId val="{00000023-835F-45FF-B6E6-294B9556A6BC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tiesas'!$E$39:$K$39</c:f>
            </c:numRef>
          </c:val>
          <c:smooth val="0"/>
          <c:extLst>
            <c:ext xmlns:c16="http://schemas.microsoft.com/office/drawing/2014/chart" uri="{C3380CC4-5D6E-409C-BE32-E72D297353CC}">
              <c16:uniqueId val="{00000024-835F-45FF-B6E6-294B9556A6BC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tiesas'!$E$40:$K$40</c:f>
            </c:numRef>
          </c:val>
          <c:smooth val="0"/>
          <c:extLst>
            <c:ext xmlns:c16="http://schemas.microsoft.com/office/drawing/2014/chart" uri="{C3380CC4-5D6E-409C-BE32-E72D297353CC}">
              <c16:uniqueId val="{00000025-835F-45FF-B6E6-294B9556A6BC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tiesas'!$E$41:$K$41</c:f>
            </c:numRef>
          </c:val>
          <c:smooth val="0"/>
          <c:extLst>
            <c:ext xmlns:c16="http://schemas.microsoft.com/office/drawing/2014/chart" uri="{C3380CC4-5D6E-409C-BE32-E72D297353CC}">
              <c16:uniqueId val="{00000026-835F-45FF-B6E6-294B9556A6BC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tiesas'!$E$42:$K$42</c:f>
            </c:numRef>
          </c:val>
          <c:smooth val="0"/>
          <c:extLst>
            <c:ext xmlns:c16="http://schemas.microsoft.com/office/drawing/2014/chart" uri="{C3380CC4-5D6E-409C-BE32-E72D297353CC}">
              <c16:uniqueId val="{00000027-835F-45FF-B6E6-294B9556A6BC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tiesas'!$E$43:$K$43</c:f>
            </c:numRef>
          </c:val>
          <c:smooth val="0"/>
          <c:extLst>
            <c:ext xmlns:c16="http://schemas.microsoft.com/office/drawing/2014/chart" uri="{C3380CC4-5D6E-409C-BE32-E72D297353CC}">
              <c16:uniqueId val="{00000028-835F-45FF-B6E6-294B9556A6BC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tiesas'!$E$44:$K$44</c:f>
            </c:numRef>
          </c:val>
          <c:smooth val="0"/>
          <c:extLst>
            <c:ext xmlns:c16="http://schemas.microsoft.com/office/drawing/2014/chart" uri="{C3380CC4-5D6E-409C-BE32-E72D297353CC}">
              <c16:uniqueId val="{00000029-835F-45FF-B6E6-294B9556A6BC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tiesas'!$E$45:$K$45</c:f>
            </c:numRef>
          </c:val>
          <c:smooth val="0"/>
          <c:extLst>
            <c:ext xmlns:c16="http://schemas.microsoft.com/office/drawing/2014/chart" uri="{C3380CC4-5D6E-409C-BE32-E72D297353CC}">
              <c16:uniqueId val="{0000002A-835F-45FF-B6E6-294B9556A6BC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tiesas'!$E$46:$K$46</c:f>
            </c:numRef>
          </c:val>
          <c:smooth val="0"/>
          <c:extLst>
            <c:ext xmlns:c16="http://schemas.microsoft.com/office/drawing/2014/chart" uri="{C3380CC4-5D6E-409C-BE32-E72D297353CC}">
              <c16:uniqueId val="{0000002B-835F-45FF-B6E6-294B9556A6BC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tiesas'!$E$47:$K$47</c:f>
            </c:numRef>
          </c:val>
          <c:smooth val="0"/>
          <c:extLst>
            <c:ext xmlns:c16="http://schemas.microsoft.com/office/drawing/2014/chart" uri="{C3380CC4-5D6E-409C-BE32-E72D297353CC}">
              <c16:uniqueId val="{0000002C-835F-45FF-B6E6-294B9556A6BC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tiesas'!$E$48:$K$48</c:f>
            </c:numRef>
          </c:val>
          <c:smooth val="0"/>
          <c:extLst>
            <c:ext xmlns:c16="http://schemas.microsoft.com/office/drawing/2014/chart" uri="{C3380CC4-5D6E-409C-BE32-E72D297353CC}">
              <c16:uniqueId val="{0000002D-835F-45FF-B6E6-294B9556A6BC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tiesas'!$E$49:$K$49</c:f>
            </c:numRef>
          </c:val>
          <c:smooth val="0"/>
          <c:extLst>
            <c:ext xmlns:c16="http://schemas.microsoft.com/office/drawing/2014/chart" uri="{C3380CC4-5D6E-409C-BE32-E72D297353CC}">
              <c16:uniqueId val="{0000002E-835F-45FF-B6E6-294B9556A6BC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tiesas'!$E$50:$K$50</c:f>
            </c:numRef>
          </c:val>
          <c:smooth val="0"/>
          <c:extLst>
            <c:ext xmlns:c16="http://schemas.microsoft.com/office/drawing/2014/chart" uri="{C3380CC4-5D6E-409C-BE32-E72D297353CC}">
              <c16:uniqueId val="{0000002F-835F-45FF-B6E6-294B9556A6BC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tiesas'!$E$51:$K$51</c:f>
              <c:numCache>
                <c:formatCode>General</c:formatCode>
                <c:ptCount val="6"/>
                <c:pt idx="2">
                  <c:v>368</c:v>
                </c:pt>
                <c:pt idx="3">
                  <c:v>422</c:v>
                </c:pt>
                <c:pt idx="4">
                  <c:v>398</c:v>
                </c:pt>
                <c:pt idx="5">
                  <c:v>481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0-835F-45FF-B6E6-294B9556A6BC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tiesas'!$E$52:$K$52</c:f>
              <c:numCache>
                <c:formatCode>General</c:formatCode>
                <c:ptCount val="6"/>
                <c:pt idx="2">
                  <c:v>193</c:v>
                </c:pt>
                <c:pt idx="3">
                  <c:v>353</c:v>
                </c:pt>
                <c:pt idx="4">
                  <c:v>380</c:v>
                </c:pt>
                <c:pt idx="5">
                  <c:v>384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1-835F-45FF-B6E6-294B9556A6BC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tiesas'!$E$2:$K$2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tiesas'!$E$53:$K$53</c:f>
              <c:numCache>
                <c:formatCode>General</c:formatCode>
                <c:ptCount val="6"/>
                <c:pt idx="2">
                  <c:v>174</c:v>
                </c:pt>
                <c:pt idx="3">
                  <c:v>243</c:v>
                </c:pt>
                <c:pt idx="4">
                  <c:v>260</c:v>
                </c:pt>
                <c:pt idx="5">
                  <c:v>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2-835F-45FF-B6E6-294B9556A6B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Lietu skaits uz 1 tiesnesi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'Individuālas tiesas'!$C$3:$D$3</c:f>
              <c:strCache>
                <c:ptCount val="2"/>
                <c:pt idx="0">
                  <c:v>S-ALD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tiesas'!$P$3:$V$3</c:f>
            </c:numRef>
          </c:val>
          <c:smooth val="0"/>
          <c:extLst>
            <c:ext xmlns:c16="http://schemas.microsoft.com/office/drawing/2014/chart" uri="{C3380CC4-5D6E-409C-BE32-E72D297353CC}">
              <c16:uniqueId val="{00000000-BFE2-4790-AA52-87E71282EED9}"/>
            </c:ext>
          </c:extLst>
        </c:ser>
        <c:ser>
          <c:idx val="1"/>
          <c:order val="1"/>
          <c:tx>
            <c:strRef>
              <c:f>'Individuālas tiesas'!$C$4:$D$4</c:f>
              <c:strCache>
                <c:ptCount val="2"/>
                <c:pt idx="0">
                  <c:v>S-ALD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tiesas'!$P$4:$V$4</c:f>
            </c:numRef>
          </c:val>
          <c:smooth val="0"/>
          <c:extLst>
            <c:ext xmlns:c16="http://schemas.microsoft.com/office/drawing/2014/chart" uri="{C3380CC4-5D6E-409C-BE32-E72D297353CC}">
              <c16:uniqueId val="{00000001-BFE2-4790-AA52-87E71282EED9}"/>
            </c:ext>
          </c:extLst>
        </c:ser>
        <c:ser>
          <c:idx val="2"/>
          <c:order val="2"/>
          <c:tx>
            <c:strRef>
              <c:f>'Individuālas tiesas'!$C$5:$D$5</c:f>
              <c:strCache>
                <c:ptCount val="2"/>
                <c:pt idx="0">
                  <c:v>S-ALD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tiesas'!$P$5:$V$5</c:f>
            </c:numRef>
          </c:val>
          <c:smooth val="0"/>
          <c:extLst>
            <c:ext xmlns:c16="http://schemas.microsoft.com/office/drawing/2014/chart" uri="{C3380CC4-5D6E-409C-BE32-E72D297353CC}">
              <c16:uniqueId val="{00000002-BFE2-4790-AA52-87E71282EED9}"/>
            </c:ext>
          </c:extLst>
        </c:ser>
        <c:ser>
          <c:idx val="3"/>
          <c:order val="3"/>
          <c:tx>
            <c:strRef>
              <c:f>'Individuālas tiesas'!$C$6:$D$6</c:f>
              <c:strCache>
                <c:ptCount val="2"/>
                <c:pt idx="0">
                  <c:v>S-CLD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tiesas'!$P$6:$V$6</c:f>
            </c:numRef>
          </c:val>
          <c:smooth val="0"/>
          <c:extLst>
            <c:ext xmlns:c16="http://schemas.microsoft.com/office/drawing/2014/chart" uri="{C3380CC4-5D6E-409C-BE32-E72D297353CC}">
              <c16:uniqueId val="{00000003-BFE2-4790-AA52-87E71282EED9}"/>
            </c:ext>
          </c:extLst>
        </c:ser>
        <c:ser>
          <c:idx val="4"/>
          <c:order val="4"/>
          <c:tx>
            <c:strRef>
              <c:f>'Individuālas tiesas'!$C$7:$D$7</c:f>
              <c:strCache>
                <c:ptCount val="2"/>
                <c:pt idx="0">
                  <c:v>S-CLD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tiesas'!$P$7:$V$7</c:f>
            </c:numRef>
          </c:val>
          <c:smooth val="0"/>
          <c:extLst>
            <c:ext xmlns:c16="http://schemas.microsoft.com/office/drawing/2014/chart" uri="{C3380CC4-5D6E-409C-BE32-E72D297353CC}">
              <c16:uniqueId val="{00000004-BFE2-4790-AA52-87E71282EED9}"/>
            </c:ext>
          </c:extLst>
        </c:ser>
        <c:ser>
          <c:idx val="5"/>
          <c:order val="5"/>
          <c:tx>
            <c:strRef>
              <c:f>'Individuālas tiesas'!$C$8:$D$8</c:f>
              <c:strCache>
                <c:ptCount val="2"/>
                <c:pt idx="0">
                  <c:v>S-CLD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tiesas'!$P$8:$V$8</c:f>
            </c:numRef>
          </c:val>
          <c:smooth val="0"/>
          <c:extLst>
            <c:ext xmlns:c16="http://schemas.microsoft.com/office/drawing/2014/chart" uri="{C3380CC4-5D6E-409C-BE32-E72D297353CC}">
              <c16:uniqueId val="{00000005-BFE2-4790-AA52-87E71282EED9}"/>
            </c:ext>
          </c:extLst>
        </c:ser>
        <c:ser>
          <c:idx val="6"/>
          <c:order val="6"/>
          <c:tx>
            <c:strRef>
              <c:f>'Individuālas tiesas'!$C$9:$D$9</c:f>
              <c:strCache>
                <c:ptCount val="2"/>
                <c:pt idx="0">
                  <c:v>S-KLD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tiesas'!$P$9:$V$9</c:f>
            </c:numRef>
          </c:val>
          <c:smooth val="0"/>
          <c:extLst>
            <c:ext xmlns:c16="http://schemas.microsoft.com/office/drawing/2014/chart" uri="{C3380CC4-5D6E-409C-BE32-E72D297353CC}">
              <c16:uniqueId val="{00000006-BFE2-4790-AA52-87E71282EED9}"/>
            </c:ext>
          </c:extLst>
        </c:ser>
        <c:ser>
          <c:idx val="7"/>
          <c:order val="7"/>
          <c:tx>
            <c:strRef>
              <c:f>'Individuālas tiesas'!$C$10:$D$10</c:f>
              <c:strCache>
                <c:ptCount val="2"/>
                <c:pt idx="0">
                  <c:v>S-KLD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tiesas'!$P$10:$V$10</c:f>
            </c:numRef>
          </c:val>
          <c:smooth val="0"/>
          <c:extLst>
            <c:ext xmlns:c16="http://schemas.microsoft.com/office/drawing/2014/chart" uri="{C3380CC4-5D6E-409C-BE32-E72D297353CC}">
              <c16:uniqueId val="{00000007-BFE2-4790-AA52-87E71282EED9}"/>
            </c:ext>
          </c:extLst>
        </c:ser>
        <c:ser>
          <c:idx val="8"/>
          <c:order val="8"/>
          <c:tx>
            <c:strRef>
              <c:f>'Individuālas tiesas'!$C$11:$D$11</c:f>
              <c:strCache>
                <c:ptCount val="2"/>
                <c:pt idx="0">
                  <c:v>S-KLD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tiesas'!$P$11:$V$11</c:f>
            </c:numRef>
          </c:val>
          <c:smooth val="0"/>
          <c:extLst>
            <c:ext xmlns:c16="http://schemas.microsoft.com/office/drawing/2014/chart" uri="{C3380CC4-5D6E-409C-BE32-E72D297353CC}">
              <c16:uniqueId val="{00000008-BFE2-4790-AA52-87E71282EED9}"/>
            </c:ext>
          </c:extLst>
        </c:ser>
        <c:ser>
          <c:idx val="9"/>
          <c:order val="9"/>
          <c:tx>
            <c:strRef>
              <c:f>'Individuālas tiesas'!$C$12:$D$12</c:f>
              <c:strCache>
                <c:ptCount val="2"/>
                <c:pt idx="0">
                  <c:v>AAT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tiesas'!$P$12:$V$12</c:f>
            </c:numRef>
          </c:val>
          <c:smooth val="0"/>
          <c:extLst>
            <c:ext xmlns:c16="http://schemas.microsoft.com/office/drawing/2014/chart" uri="{C3380CC4-5D6E-409C-BE32-E72D297353CC}">
              <c16:uniqueId val="{00000009-BFE2-4790-AA52-87E71282EED9}"/>
            </c:ext>
          </c:extLst>
        </c:ser>
        <c:ser>
          <c:idx val="10"/>
          <c:order val="10"/>
          <c:tx>
            <c:strRef>
              <c:f>'Individuālas tiesas'!$C$13:$D$13</c:f>
              <c:strCache>
                <c:ptCount val="2"/>
                <c:pt idx="0">
                  <c:v>AAT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tiesas'!$P$13:$V$13</c:f>
            </c:numRef>
          </c:val>
          <c:smooth val="0"/>
          <c:extLst>
            <c:ext xmlns:c16="http://schemas.microsoft.com/office/drawing/2014/chart" uri="{C3380CC4-5D6E-409C-BE32-E72D297353CC}">
              <c16:uniqueId val="{0000000A-BFE2-4790-AA52-87E71282EED9}"/>
            </c:ext>
          </c:extLst>
        </c:ser>
        <c:ser>
          <c:idx val="11"/>
          <c:order val="11"/>
          <c:tx>
            <c:strRef>
              <c:f>'Individuālas tiesas'!$C$14:$D$14</c:f>
              <c:strCache>
                <c:ptCount val="2"/>
                <c:pt idx="0">
                  <c:v>AAT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tiesas'!$P$14:$V$14</c:f>
            </c:numRef>
          </c:val>
          <c:smooth val="0"/>
          <c:extLst>
            <c:ext xmlns:c16="http://schemas.microsoft.com/office/drawing/2014/chart" uri="{C3380CC4-5D6E-409C-BE32-E72D297353CC}">
              <c16:uniqueId val="{0000000B-BFE2-4790-AA52-87E71282EED9}"/>
            </c:ext>
          </c:extLst>
        </c:ser>
        <c:ser>
          <c:idx val="12"/>
          <c:order val="12"/>
          <c:tx>
            <c:strRef>
              <c:f>'Individuālas tiesas'!$C$15:$D$15</c:f>
              <c:strCache>
                <c:ptCount val="2"/>
                <c:pt idx="0">
                  <c:v>RAT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tiesas'!$P$15:$V$15</c:f>
            </c:numRef>
          </c:val>
          <c:smooth val="0"/>
          <c:extLst>
            <c:ext xmlns:c16="http://schemas.microsoft.com/office/drawing/2014/chart" uri="{C3380CC4-5D6E-409C-BE32-E72D297353CC}">
              <c16:uniqueId val="{0000000C-BFE2-4790-AA52-87E71282EED9}"/>
            </c:ext>
          </c:extLst>
        </c:ser>
        <c:ser>
          <c:idx val="13"/>
          <c:order val="13"/>
          <c:tx>
            <c:strRef>
              <c:f>'Individuālas tiesas'!$C$16:$D$16</c:f>
              <c:strCache>
                <c:ptCount val="2"/>
                <c:pt idx="0">
                  <c:v>RAT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tiesas'!$P$16:$V$16</c:f>
            </c:numRef>
          </c:val>
          <c:smooth val="0"/>
          <c:extLst>
            <c:ext xmlns:c16="http://schemas.microsoft.com/office/drawing/2014/chart" uri="{C3380CC4-5D6E-409C-BE32-E72D297353CC}">
              <c16:uniqueId val="{0000000D-BFE2-4790-AA52-87E71282EED9}"/>
            </c:ext>
          </c:extLst>
        </c:ser>
        <c:ser>
          <c:idx val="14"/>
          <c:order val="14"/>
          <c:tx>
            <c:strRef>
              <c:f>'Individuālas tiesas'!$C$17:$D$17</c:f>
              <c:strCache>
                <c:ptCount val="2"/>
                <c:pt idx="0">
                  <c:v>RAT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tiesas'!$P$17:$V$17</c:f>
            </c:numRef>
          </c:val>
          <c:smooth val="0"/>
          <c:extLst>
            <c:ext xmlns:c16="http://schemas.microsoft.com/office/drawing/2014/chart" uri="{C3380CC4-5D6E-409C-BE32-E72D297353CC}">
              <c16:uniqueId val="{0000000E-BFE2-4790-AA52-87E71282EED9}"/>
            </c:ext>
          </c:extLst>
        </c:ser>
        <c:ser>
          <c:idx val="15"/>
          <c:order val="15"/>
          <c:tx>
            <c:strRef>
              <c:f>'Individuālas tiesas'!$C$18:$D$18</c:f>
              <c:strCache>
                <c:ptCount val="2"/>
                <c:pt idx="0">
                  <c:v>KAT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tiesas'!$P$18:$V$18</c:f>
            </c:numRef>
          </c:val>
          <c:smooth val="0"/>
          <c:extLst>
            <c:ext xmlns:c16="http://schemas.microsoft.com/office/drawing/2014/chart" uri="{C3380CC4-5D6E-409C-BE32-E72D297353CC}">
              <c16:uniqueId val="{0000000F-BFE2-4790-AA52-87E71282EED9}"/>
            </c:ext>
          </c:extLst>
        </c:ser>
        <c:ser>
          <c:idx val="16"/>
          <c:order val="16"/>
          <c:tx>
            <c:strRef>
              <c:f>'Individuālas tiesas'!$C$19:$D$19</c:f>
              <c:strCache>
                <c:ptCount val="2"/>
                <c:pt idx="0">
                  <c:v>KAT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tiesas'!$P$19:$V$19</c:f>
            </c:numRef>
          </c:val>
          <c:smooth val="0"/>
          <c:extLst>
            <c:ext xmlns:c16="http://schemas.microsoft.com/office/drawing/2014/chart" uri="{C3380CC4-5D6E-409C-BE32-E72D297353CC}">
              <c16:uniqueId val="{00000010-BFE2-4790-AA52-87E71282EED9}"/>
            </c:ext>
          </c:extLst>
        </c:ser>
        <c:ser>
          <c:idx val="17"/>
          <c:order val="17"/>
          <c:tx>
            <c:strRef>
              <c:f>'Individuālas tiesas'!$C$20:$D$20</c:f>
              <c:strCache>
                <c:ptCount val="2"/>
                <c:pt idx="0">
                  <c:v>KAT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tiesas'!$P$20:$V$20</c:f>
            </c:numRef>
          </c:val>
          <c:smooth val="0"/>
          <c:extLst>
            <c:ext xmlns:c16="http://schemas.microsoft.com/office/drawing/2014/chart" uri="{C3380CC4-5D6E-409C-BE32-E72D297353CC}">
              <c16:uniqueId val="{00000011-BFE2-4790-AA52-87E71282EED9}"/>
            </c:ext>
          </c:extLst>
        </c:ser>
        <c:ser>
          <c:idx val="18"/>
          <c:order val="18"/>
          <c:tx>
            <c:strRef>
              <c:f>'Individuālas tiesas'!$C$21:$D$21</c:f>
              <c:strCache>
                <c:ptCount val="2"/>
                <c:pt idx="0">
                  <c:v>LAT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tiesas'!$P$21:$V$21</c:f>
            </c:numRef>
          </c:val>
          <c:smooth val="0"/>
          <c:extLst>
            <c:ext xmlns:c16="http://schemas.microsoft.com/office/drawing/2014/chart" uri="{C3380CC4-5D6E-409C-BE32-E72D297353CC}">
              <c16:uniqueId val="{00000012-BFE2-4790-AA52-87E71282EED9}"/>
            </c:ext>
          </c:extLst>
        </c:ser>
        <c:ser>
          <c:idx val="19"/>
          <c:order val="19"/>
          <c:tx>
            <c:strRef>
              <c:f>'Individuālas tiesas'!$C$22:$D$22</c:f>
              <c:strCache>
                <c:ptCount val="2"/>
                <c:pt idx="0">
                  <c:v>LAT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tiesas'!$P$22:$V$22</c:f>
            </c:numRef>
          </c:val>
          <c:smooth val="0"/>
          <c:extLst>
            <c:ext xmlns:c16="http://schemas.microsoft.com/office/drawing/2014/chart" uri="{C3380CC4-5D6E-409C-BE32-E72D297353CC}">
              <c16:uniqueId val="{00000013-BFE2-4790-AA52-87E71282EED9}"/>
            </c:ext>
          </c:extLst>
        </c:ser>
        <c:ser>
          <c:idx val="20"/>
          <c:order val="20"/>
          <c:tx>
            <c:strRef>
              <c:f>'Individuālas tiesas'!$C$23:$D$23</c:f>
              <c:strCache>
                <c:ptCount val="2"/>
                <c:pt idx="0">
                  <c:v>LAT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tiesas'!$P$23:$V$23</c:f>
            </c:numRef>
          </c:val>
          <c:smooth val="0"/>
          <c:extLst>
            <c:ext xmlns:c16="http://schemas.microsoft.com/office/drawing/2014/chart" uri="{C3380CC4-5D6E-409C-BE32-E72D297353CC}">
              <c16:uniqueId val="{00000014-BFE2-4790-AA52-87E71282EED9}"/>
            </c:ext>
          </c:extLst>
        </c:ser>
        <c:ser>
          <c:idx val="21"/>
          <c:order val="21"/>
          <c:tx>
            <c:strRef>
              <c:f>'Individuālas tiesas'!$C$24:$D$24</c:f>
              <c:strCache>
                <c:ptCount val="2"/>
                <c:pt idx="0">
                  <c:v>VAT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tiesas'!$P$24:$V$24</c:f>
            </c:numRef>
          </c:val>
          <c:smooth val="0"/>
          <c:extLst>
            <c:ext xmlns:c16="http://schemas.microsoft.com/office/drawing/2014/chart" uri="{C3380CC4-5D6E-409C-BE32-E72D297353CC}">
              <c16:uniqueId val="{00000015-BFE2-4790-AA52-87E71282EED9}"/>
            </c:ext>
          </c:extLst>
        </c:ser>
        <c:ser>
          <c:idx val="22"/>
          <c:order val="22"/>
          <c:tx>
            <c:strRef>
              <c:f>'Individuālas tiesas'!$C$25:$D$25</c:f>
              <c:strCache>
                <c:ptCount val="2"/>
                <c:pt idx="0">
                  <c:v>VAT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tiesas'!$P$25:$V$25</c:f>
            </c:numRef>
          </c:val>
          <c:smooth val="0"/>
          <c:extLst>
            <c:ext xmlns:c16="http://schemas.microsoft.com/office/drawing/2014/chart" uri="{C3380CC4-5D6E-409C-BE32-E72D297353CC}">
              <c16:uniqueId val="{00000016-BFE2-4790-AA52-87E71282EED9}"/>
            </c:ext>
          </c:extLst>
        </c:ser>
        <c:ser>
          <c:idx val="23"/>
          <c:order val="23"/>
          <c:tx>
            <c:strRef>
              <c:f>'Individuālas tiesas'!$C$26:$D$26</c:f>
              <c:strCache>
                <c:ptCount val="2"/>
                <c:pt idx="0">
                  <c:v>VAT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tiesas'!$P$26:$V$26</c:f>
            </c:numRef>
          </c:val>
          <c:smooth val="0"/>
          <c:extLst>
            <c:ext xmlns:c16="http://schemas.microsoft.com/office/drawing/2014/chart" uri="{C3380CC4-5D6E-409C-BE32-E72D297353CC}">
              <c16:uniqueId val="{00000017-BFE2-4790-AA52-87E71282EED9}"/>
            </c:ext>
          </c:extLst>
        </c:ser>
        <c:ser>
          <c:idx val="24"/>
          <c:order val="24"/>
          <c:tx>
            <c:strRef>
              <c:f>'Individuālas tiesas'!$C$27:$D$27</c:f>
              <c:strCache>
                <c:ptCount val="2"/>
                <c:pt idx="0">
                  <c:v>ZAT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tiesas'!$P$27:$V$27</c:f>
            </c:numRef>
          </c:val>
          <c:smooth val="0"/>
          <c:extLst>
            <c:ext xmlns:c16="http://schemas.microsoft.com/office/drawing/2014/chart" uri="{C3380CC4-5D6E-409C-BE32-E72D297353CC}">
              <c16:uniqueId val="{00000018-BFE2-4790-AA52-87E71282EED9}"/>
            </c:ext>
          </c:extLst>
        </c:ser>
        <c:ser>
          <c:idx val="25"/>
          <c:order val="25"/>
          <c:tx>
            <c:strRef>
              <c:f>'Individuālas tiesas'!$C$28:$D$28</c:f>
              <c:strCache>
                <c:ptCount val="2"/>
                <c:pt idx="0">
                  <c:v>ZAT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tiesas'!$P$28:$V$28</c:f>
            </c:numRef>
          </c:val>
          <c:smooth val="0"/>
          <c:extLst>
            <c:ext xmlns:c16="http://schemas.microsoft.com/office/drawing/2014/chart" uri="{C3380CC4-5D6E-409C-BE32-E72D297353CC}">
              <c16:uniqueId val="{00000019-BFE2-4790-AA52-87E71282EED9}"/>
            </c:ext>
          </c:extLst>
        </c:ser>
        <c:ser>
          <c:idx val="26"/>
          <c:order val="26"/>
          <c:tx>
            <c:strRef>
              <c:f>'Individuālas tiesas'!$C$29:$D$29</c:f>
              <c:strCache>
                <c:ptCount val="2"/>
                <c:pt idx="0">
                  <c:v>ZAT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tiesas'!$P$29:$V$29</c:f>
            </c:numRef>
          </c:val>
          <c:smooth val="0"/>
          <c:extLst>
            <c:ext xmlns:c16="http://schemas.microsoft.com/office/drawing/2014/chart" uri="{C3380CC4-5D6E-409C-BE32-E72D297353CC}">
              <c16:uniqueId val="{0000001A-BFE2-4790-AA52-87E71282EED9}"/>
            </c:ext>
          </c:extLst>
        </c:ser>
        <c:ser>
          <c:idx val="27"/>
          <c:order val="27"/>
          <c:tx>
            <c:strRef>
              <c:f>'Individuālas tiesas'!$C$30:$D$30</c:f>
              <c:strCache>
                <c:ptCount val="2"/>
                <c:pt idx="0">
                  <c:v>ART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tiesas'!$P$30:$V$30</c:f>
            </c:numRef>
          </c:val>
          <c:smooth val="0"/>
          <c:extLst>
            <c:ext xmlns:c16="http://schemas.microsoft.com/office/drawing/2014/chart" uri="{C3380CC4-5D6E-409C-BE32-E72D297353CC}">
              <c16:uniqueId val="{0000001B-BFE2-4790-AA52-87E71282EED9}"/>
            </c:ext>
          </c:extLst>
        </c:ser>
        <c:ser>
          <c:idx val="28"/>
          <c:order val="28"/>
          <c:tx>
            <c:strRef>
              <c:f>'Individuālas tiesas'!$C$31:$D$31</c:f>
              <c:strCache>
                <c:ptCount val="2"/>
                <c:pt idx="0">
                  <c:v>ART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tiesas'!$P$31:$V$31</c:f>
            </c:numRef>
          </c:val>
          <c:smooth val="0"/>
          <c:extLst>
            <c:ext xmlns:c16="http://schemas.microsoft.com/office/drawing/2014/chart" uri="{C3380CC4-5D6E-409C-BE32-E72D297353CC}">
              <c16:uniqueId val="{0000001C-BFE2-4790-AA52-87E71282EED9}"/>
            </c:ext>
          </c:extLst>
        </c:ser>
        <c:ser>
          <c:idx val="29"/>
          <c:order val="29"/>
          <c:tx>
            <c:strRef>
              <c:f>'Individuālas tiesas'!$C$32:$D$32</c:f>
              <c:strCache>
                <c:ptCount val="2"/>
                <c:pt idx="0">
                  <c:v>ART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tiesas'!$P$32:$V$32</c:f>
            </c:numRef>
          </c:val>
          <c:smooth val="0"/>
          <c:extLst>
            <c:ext xmlns:c16="http://schemas.microsoft.com/office/drawing/2014/chart" uri="{C3380CC4-5D6E-409C-BE32-E72D297353CC}">
              <c16:uniqueId val="{0000001D-BFE2-4790-AA52-87E71282EED9}"/>
            </c:ext>
          </c:extLst>
        </c:ser>
        <c:ser>
          <c:idx val="30"/>
          <c:order val="30"/>
          <c:tx>
            <c:strRef>
              <c:f>'Individuālas tiesas'!$C$33:$D$33</c:f>
              <c:strCache>
                <c:ptCount val="2"/>
                <c:pt idx="0">
                  <c:v>RPT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tiesas'!$P$33:$V$33</c:f>
            </c:numRef>
          </c:val>
          <c:smooth val="0"/>
          <c:extLst>
            <c:ext xmlns:c16="http://schemas.microsoft.com/office/drawing/2014/chart" uri="{C3380CC4-5D6E-409C-BE32-E72D297353CC}">
              <c16:uniqueId val="{0000001E-BFE2-4790-AA52-87E71282EED9}"/>
            </c:ext>
          </c:extLst>
        </c:ser>
        <c:ser>
          <c:idx val="31"/>
          <c:order val="31"/>
          <c:tx>
            <c:strRef>
              <c:f>'Individuālas tiesas'!$C$34:$D$34</c:f>
              <c:strCache>
                <c:ptCount val="2"/>
                <c:pt idx="0">
                  <c:v>RPT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tiesas'!$P$34:$V$34</c:f>
            </c:numRef>
          </c:val>
          <c:smooth val="0"/>
          <c:extLst>
            <c:ext xmlns:c16="http://schemas.microsoft.com/office/drawing/2014/chart" uri="{C3380CC4-5D6E-409C-BE32-E72D297353CC}">
              <c16:uniqueId val="{0000001F-BFE2-4790-AA52-87E71282EED9}"/>
            </c:ext>
          </c:extLst>
        </c:ser>
        <c:ser>
          <c:idx val="32"/>
          <c:order val="32"/>
          <c:tx>
            <c:strRef>
              <c:f>'Individuālas tiesas'!$C$35:$D$35</c:f>
              <c:strCache>
                <c:ptCount val="2"/>
                <c:pt idx="0">
                  <c:v>RPT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tiesas'!$P$35:$V$35</c:f>
            </c:numRef>
          </c:val>
          <c:smooth val="0"/>
          <c:extLst>
            <c:ext xmlns:c16="http://schemas.microsoft.com/office/drawing/2014/chart" uri="{C3380CC4-5D6E-409C-BE32-E72D297353CC}">
              <c16:uniqueId val="{00000020-BFE2-4790-AA52-87E71282EED9}"/>
            </c:ext>
          </c:extLst>
        </c:ser>
        <c:ser>
          <c:idx val="33"/>
          <c:order val="33"/>
          <c:tx>
            <c:strRef>
              <c:f>'Individuālas tiesas'!$C$36:$D$36</c:f>
              <c:strCache>
                <c:ptCount val="2"/>
                <c:pt idx="0">
                  <c:v>RRT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tiesas'!$P$36:$V$36</c:f>
            </c:numRef>
          </c:val>
          <c:smooth val="0"/>
          <c:extLst>
            <c:ext xmlns:c16="http://schemas.microsoft.com/office/drawing/2014/chart" uri="{C3380CC4-5D6E-409C-BE32-E72D297353CC}">
              <c16:uniqueId val="{00000021-BFE2-4790-AA52-87E71282EED9}"/>
            </c:ext>
          </c:extLst>
        </c:ser>
        <c:ser>
          <c:idx val="34"/>
          <c:order val="34"/>
          <c:tx>
            <c:strRef>
              <c:f>'Individuālas tiesas'!$C$37:$D$37</c:f>
              <c:strCache>
                <c:ptCount val="2"/>
                <c:pt idx="0">
                  <c:v>RRT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tiesas'!$P$37:$V$37</c:f>
            </c:numRef>
          </c:val>
          <c:smooth val="0"/>
          <c:extLst>
            <c:ext xmlns:c16="http://schemas.microsoft.com/office/drawing/2014/chart" uri="{C3380CC4-5D6E-409C-BE32-E72D297353CC}">
              <c16:uniqueId val="{00000022-BFE2-4790-AA52-87E71282EED9}"/>
            </c:ext>
          </c:extLst>
        </c:ser>
        <c:ser>
          <c:idx val="35"/>
          <c:order val="35"/>
          <c:tx>
            <c:strRef>
              <c:f>'Individuālas tiesas'!$C$38:$D$38</c:f>
              <c:strCache>
                <c:ptCount val="2"/>
                <c:pt idx="0">
                  <c:v>RRT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tiesas'!$P$38:$V$38</c:f>
            </c:numRef>
          </c:val>
          <c:smooth val="0"/>
          <c:extLst>
            <c:ext xmlns:c16="http://schemas.microsoft.com/office/drawing/2014/chart" uri="{C3380CC4-5D6E-409C-BE32-E72D297353CC}">
              <c16:uniqueId val="{00000023-BFE2-4790-AA52-87E71282EED9}"/>
            </c:ext>
          </c:extLst>
        </c:ser>
        <c:ser>
          <c:idx val="36"/>
          <c:order val="36"/>
          <c:tx>
            <c:strRef>
              <c:f>'Individuālas tiesas'!$C$39:$D$39</c:f>
              <c:strCache>
                <c:ptCount val="2"/>
                <c:pt idx="0">
                  <c:v>KRT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tiesas'!$P$39:$V$39</c:f>
            </c:numRef>
          </c:val>
          <c:smooth val="0"/>
          <c:extLst>
            <c:ext xmlns:c16="http://schemas.microsoft.com/office/drawing/2014/chart" uri="{C3380CC4-5D6E-409C-BE32-E72D297353CC}">
              <c16:uniqueId val="{00000024-BFE2-4790-AA52-87E71282EED9}"/>
            </c:ext>
          </c:extLst>
        </c:ser>
        <c:ser>
          <c:idx val="37"/>
          <c:order val="37"/>
          <c:tx>
            <c:strRef>
              <c:f>'Individuālas tiesas'!$C$40:$D$40</c:f>
              <c:strCache>
                <c:ptCount val="2"/>
                <c:pt idx="0">
                  <c:v>KRT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tiesas'!$P$40:$V$40</c:f>
            </c:numRef>
          </c:val>
          <c:smooth val="0"/>
          <c:extLst>
            <c:ext xmlns:c16="http://schemas.microsoft.com/office/drawing/2014/chart" uri="{C3380CC4-5D6E-409C-BE32-E72D297353CC}">
              <c16:uniqueId val="{00000025-BFE2-4790-AA52-87E71282EED9}"/>
            </c:ext>
          </c:extLst>
        </c:ser>
        <c:ser>
          <c:idx val="38"/>
          <c:order val="38"/>
          <c:tx>
            <c:strRef>
              <c:f>'Individuālas tiesas'!$C$41:$D$41</c:f>
              <c:strCache>
                <c:ptCount val="2"/>
                <c:pt idx="0">
                  <c:v>KRT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tiesas'!$P$41:$V$41</c:f>
            </c:numRef>
          </c:val>
          <c:smooth val="0"/>
          <c:extLst>
            <c:ext xmlns:c16="http://schemas.microsoft.com/office/drawing/2014/chart" uri="{C3380CC4-5D6E-409C-BE32-E72D297353CC}">
              <c16:uniqueId val="{00000026-BFE2-4790-AA52-87E71282EED9}"/>
            </c:ext>
          </c:extLst>
        </c:ser>
        <c:ser>
          <c:idx val="39"/>
          <c:order val="39"/>
          <c:tx>
            <c:strRef>
              <c:f>'Individuālas tiesas'!$C$42:$D$42</c:f>
              <c:strCache>
                <c:ptCount val="2"/>
                <c:pt idx="0">
                  <c:v>LRT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tiesas'!$P$42:$V$42</c:f>
            </c:numRef>
          </c:val>
          <c:smooth val="0"/>
          <c:extLst>
            <c:ext xmlns:c16="http://schemas.microsoft.com/office/drawing/2014/chart" uri="{C3380CC4-5D6E-409C-BE32-E72D297353CC}">
              <c16:uniqueId val="{00000027-BFE2-4790-AA52-87E71282EED9}"/>
            </c:ext>
          </c:extLst>
        </c:ser>
        <c:ser>
          <c:idx val="40"/>
          <c:order val="40"/>
          <c:tx>
            <c:strRef>
              <c:f>'Individuālas tiesas'!$C$43:$D$43</c:f>
              <c:strCache>
                <c:ptCount val="2"/>
                <c:pt idx="0">
                  <c:v>LRT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tiesas'!$P$43:$V$43</c:f>
            </c:numRef>
          </c:val>
          <c:smooth val="0"/>
          <c:extLst>
            <c:ext xmlns:c16="http://schemas.microsoft.com/office/drawing/2014/chart" uri="{C3380CC4-5D6E-409C-BE32-E72D297353CC}">
              <c16:uniqueId val="{00000028-BFE2-4790-AA52-87E71282EED9}"/>
            </c:ext>
          </c:extLst>
        </c:ser>
        <c:ser>
          <c:idx val="41"/>
          <c:order val="41"/>
          <c:tx>
            <c:strRef>
              <c:f>'Individuālas tiesas'!$C$44:$D$44</c:f>
              <c:strCache>
                <c:ptCount val="2"/>
                <c:pt idx="0">
                  <c:v>LRT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tiesas'!$P$44:$V$44</c:f>
            </c:numRef>
          </c:val>
          <c:smooth val="0"/>
          <c:extLst>
            <c:ext xmlns:c16="http://schemas.microsoft.com/office/drawing/2014/chart" uri="{C3380CC4-5D6E-409C-BE32-E72D297353CC}">
              <c16:uniqueId val="{00000029-BFE2-4790-AA52-87E71282EED9}"/>
            </c:ext>
          </c:extLst>
        </c:ser>
        <c:ser>
          <c:idx val="42"/>
          <c:order val="42"/>
          <c:tx>
            <c:strRef>
              <c:f>'Individuālas tiesas'!$C$45:$D$45</c:f>
              <c:strCache>
                <c:ptCount val="2"/>
                <c:pt idx="0">
                  <c:v>VRT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tiesas'!$P$45:$V$45</c:f>
            </c:numRef>
          </c:val>
          <c:smooth val="0"/>
          <c:extLst>
            <c:ext xmlns:c16="http://schemas.microsoft.com/office/drawing/2014/chart" uri="{C3380CC4-5D6E-409C-BE32-E72D297353CC}">
              <c16:uniqueId val="{0000002A-BFE2-4790-AA52-87E71282EED9}"/>
            </c:ext>
          </c:extLst>
        </c:ser>
        <c:ser>
          <c:idx val="43"/>
          <c:order val="43"/>
          <c:tx>
            <c:strRef>
              <c:f>'Individuālas tiesas'!$C$46:$D$46</c:f>
              <c:strCache>
                <c:ptCount val="2"/>
                <c:pt idx="0">
                  <c:v>VRT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tiesas'!$P$46:$V$46</c:f>
            </c:numRef>
          </c:val>
          <c:smooth val="0"/>
          <c:extLst>
            <c:ext xmlns:c16="http://schemas.microsoft.com/office/drawing/2014/chart" uri="{C3380CC4-5D6E-409C-BE32-E72D297353CC}">
              <c16:uniqueId val="{0000002B-BFE2-4790-AA52-87E71282EED9}"/>
            </c:ext>
          </c:extLst>
        </c:ser>
        <c:ser>
          <c:idx val="44"/>
          <c:order val="44"/>
          <c:tx>
            <c:strRef>
              <c:f>'Individuālas tiesas'!$C$47:$D$47</c:f>
              <c:strCache>
                <c:ptCount val="2"/>
                <c:pt idx="0">
                  <c:v>VRT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tiesas'!$P$47:$V$47</c:f>
            </c:numRef>
          </c:val>
          <c:smooth val="0"/>
          <c:extLst>
            <c:ext xmlns:c16="http://schemas.microsoft.com/office/drawing/2014/chart" uri="{C3380CC4-5D6E-409C-BE32-E72D297353CC}">
              <c16:uniqueId val="{0000002C-BFE2-4790-AA52-87E71282EED9}"/>
            </c:ext>
          </c:extLst>
        </c:ser>
        <c:ser>
          <c:idx val="45"/>
          <c:order val="45"/>
          <c:tx>
            <c:strRef>
              <c:f>'Individuālas tiesas'!$C$48:$D$48</c:f>
              <c:strCache>
                <c:ptCount val="2"/>
                <c:pt idx="0">
                  <c:v>ZRT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tiesas'!$P$48:$V$48</c:f>
            </c:numRef>
          </c:val>
          <c:smooth val="0"/>
          <c:extLst>
            <c:ext xmlns:c16="http://schemas.microsoft.com/office/drawing/2014/chart" uri="{C3380CC4-5D6E-409C-BE32-E72D297353CC}">
              <c16:uniqueId val="{0000002D-BFE2-4790-AA52-87E71282EED9}"/>
            </c:ext>
          </c:extLst>
        </c:ser>
        <c:ser>
          <c:idx val="46"/>
          <c:order val="46"/>
          <c:tx>
            <c:strRef>
              <c:f>'Individuālas tiesas'!$C$49:$D$49</c:f>
              <c:strCache>
                <c:ptCount val="2"/>
                <c:pt idx="0">
                  <c:v>ZRT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tiesas'!$P$49:$V$49</c:f>
            </c:numRef>
          </c:val>
          <c:smooth val="0"/>
          <c:extLst>
            <c:ext xmlns:c16="http://schemas.microsoft.com/office/drawing/2014/chart" uri="{C3380CC4-5D6E-409C-BE32-E72D297353CC}">
              <c16:uniqueId val="{0000002E-BFE2-4790-AA52-87E71282EED9}"/>
            </c:ext>
          </c:extLst>
        </c:ser>
        <c:ser>
          <c:idx val="47"/>
          <c:order val="47"/>
          <c:tx>
            <c:strRef>
              <c:f>'Individuālas tiesas'!$C$50:$D$50</c:f>
              <c:strCache>
                <c:ptCount val="2"/>
                <c:pt idx="0">
                  <c:v>ZRT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tiesas'!$P$50:$V$50</c:f>
            </c:numRef>
          </c:val>
          <c:smooth val="0"/>
          <c:extLst>
            <c:ext xmlns:c16="http://schemas.microsoft.com/office/drawing/2014/chart" uri="{C3380CC4-5D6E-409C-BE32-E72D297353CC}">
              <c16:uniqueId val="{0000002F-BFE2-4790-AA52-87E71282EED9}"/>
            </c:ext>
          </c:extLst>
        </c:ser>
        <c:ser>
          <c:idx val="48"/>
          <c:order val="48"/>
          <c:tx>
            <c:strRef>
              <c:f>'Individuālas tiesas'!$C$51:$D$51</c:f>
              <c:strCache>
                <c:ptCount val="2"/>
                <c:pt idx="0">
                  <c:v>ELT</c:v>
                </c:pt>
                <c:pt idx="1">
                  <c:v>Saņemts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tiesas'!$P$51:$V$51</c:f>
              <c:numCache>
                <c:formatCode>General</c:formatCode>
                <c:ptCount val="6"/>
                <c:pt idx="2" formatCode="0.0">
                  <c:v>40.888888888888886</c:v>
                </c:pt>
                <c:pt idx="3" formatCode="0.0">
                  <c:v>42.2</c:v>
                </c:pt>
                <c:pt idx="4" formatCode="0.0">
                  <c:v>39.799999999999997</c:v>
                </c:pt>
                <c:pt idx="5" formatCode="0.0">
                  <c:v>48.1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0-BFE2-4790-AA52-87E71282EED9}"/>
            </c:ext>
          </c:extLst>
        </c:ser>
        <c:ser>
          <c:idx val="49"/>
          <c:order val="49"/>
          <c:tx>
            <c:strRef>
              <c:f>'Individuālas tiesas'!$C$52:$D$52</c:f>
              <c:strCache>
                <c:ptCount val="2"/>
                <c:pt idx="0">
                  <c:v>ELT</c:v>
                </c:pt>
                <c:pt idx="1">
                  <c:v>Izskatīts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tiesas'!$P$52:$V$52</c:f>
              <c:numCache>
                <c:formatCode>General</c:formatCode>
                <c:ptCount val="6"/>
                <c:pt idx="2" formatCode="0.0">
                  <c:v>21.444444444444443</c:v>
                </c:pt>
                <c:pt idx="3" formatCode="0.0">
                  <c:v>35.299999999999997</c:v>
                </c:pt>
                <c:pt idx="4" formatCode="0.0">
                  <c:v>38</c:v>
                </c:pt>
                <c:pt idx="5" formatCode="0.0">
                  <c:v>38.4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1-BFE2-4790-AA52-87E71282EED9}"/>
            </c:ext>
          </c:extLst>
        </c:ser>
        <c:ser>
          <c:idx val="50"/>
          <c:order val="50"/>
          <c:tx>
            <c:strRef>
              <c:f>'Individuālas tiesas'!$C$53:$D$53</c:f>
              <c:strCache>
                <c:ptCount val="2"/>
                <c:pt idx="0">
                  <c:v>ELT</c:v>
                </c:pt>
                <c:pt idx="1">
                  <c:v>Uzkrāts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'Individuālas tiesas'!$P$2:$V$2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'Individuālas tiesas'!$P$53:$V$53</c:f>
              <c:numCache>
                <c:formatCode>General</c:formatCode>
                <c:ptCount val="6"/>
                <c:pt idx="2" formatCode="0.0">
                  <c:v>19.333333333333332</c:v>
                </c:pt>
                <c:pt idx="3" formatCode="0.0">
                  <c:v>24.3</c:v>
                </c:pt>
                <c:pt idx="4" formatCode="0.0">
                  <c:v>26</c:v>
                </c:pt>
                <c:pt idx="5" formatCode="0.0">
                  <c:v>35.4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2-BFE2-4790-AA52-87E71282EED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2221135"/>
        <c:axId val="1458659935"/>
      </c:lineChart>
      <c:catAx>
        <c:axId val="12322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659935"/>
        <c:crosses val="autoZero"/>
        <c:auto val="1"/>
        <c:lblAlgn val="ctr"/>
        <c:lblOffset val="100"/>
        <c:noMultiLvlLbl val="0"/>
      </c:catAx>
      <c:valAx>
        <c:axId val="14586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32221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Saņemto un izskatīto lietu attiecība</a:t>
            </a:r>
          </a:p>
          <a:p>
            <a:pPr>
              <a:defRPr b="1"/>
            </a:pPr>
            <a:r>
              <a:rPr lang="lv-LV" b="1" baseline="0"/>
              <a:t>(visas tiesas, 2024)</a:t>
            </a:r>
            <a:endParaRPr lang="lv-LV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visas tiesas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6D8F3947-2EA9-44A9-B562-339105CA4AFB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EFD2-4F18-A70C-7834AD4A615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85B7EC0-6D47-4020-A09C-2AD924E4AFA7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EFD2-4F18-A70C-7834AD4A615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C260E6B-8272-4C69-A1E3-D6372A62195F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EFD2-4F18-A70C-7834AD4A615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8D3B5EF-680C-40E5-A3C4-2C35019CB965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EFD2-4F18-A70C-7834AD4A615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B11771D8-07E8-418C-9488-3BBE57B62E5B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EFD2-4F18-A70C-7834AD4A615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8B26598-9548-45EC-96D9-EDE8F1127539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EFD2-4F18-A70C-7834AD4A615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64F1801E-86D6-4D8F-B102-95A7A00D21BF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EFD2-4F18-A70C-7834AD4A615D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26AD6119-9F55-4CD2-90E1-A697F4B595BC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EFD2-4F18-A70C-7834AD4A615D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9A885539-4F40-4EB5-AACA-212C662D7CEA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EFD2-4F18-A70C-7834AD4A615D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A9A2AA3E-F359-46D1-A5AD-64D9DBACE270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EFD2-4F18-A70C-7834AD4A615D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56099F7-9D8A-46AB-8DA3-EBA2E4EC92F0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EFD2-4F18-A70C-7834AD4A615D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3B028236-EA9C-4405-AE69-6BF9075874F0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EFD2-4F18-A70C-7834AD4A615D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E456EE12-33E6-4CD8-BEE5-58FB009924DA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EFD2-4F18-A70C-7834AD4A615D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D5466F65-A956-4DDB-9A80-D82411637A54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EFD2-4F18-A70C-7834AD4A615D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A52605EC-7126-4AAF-921A-D4AC44CD8188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EFD2-4F18-A70C-7834AD4A615D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4F3DC0CE-3429-4E24-8BBF-7D5A916F0760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EFD2-4F18-A70C-7834AD4A615D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C97C8DFB-2F42-4011-8F72-50A8C6BA8A68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EFD2-4F18-A70C-7834AD4A61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0.21441935927621664"/>
                  <c:y val="0.189617138996704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</c:trendlineLbl>
          </c:trendline>
          <c:xVal>
            <c:numRef>
              <c:f>Izsk.1T_Saņ.1T!$P$3:$P$19</c:f>
              <c:numCache>
                <c:formatCode>0.0</c:formatCode>
                <c:ptCount val="17"/>
                <c:pt idx="0">
                  <c:v>53.81818181818182</c:v>
                </c:pt>
                <c:pt idx="1">
                  <c:v>62.928571428571431</c:v>
                </c:pt>
                <c:pt idx="2">
                  <c:v>59.111111111111114</c:v>
                </c:pt>
                <c:pt idx="3">
                  <c:v>41.5</c:v>
                </c:pt>
                <c:pt idx="4">
                  <c:v>52.982456140350877</c:v>
                </c:pt>
                <c:pt idx="5">
                  <c:v>35.833333333333336</c:v>
                </c:pt>
                <c:pt idx="6">
                  <c:v>37.384615384615387</c:v>
                </c:pt>
                <c:pt idx="7">
                  <c:v>33.416666666666664</c:v>
                </c:pt>
                <c:pt idx="8">
                  <c:v>39.93333333333333</c:v>
                </c:pt>
                <c:pt idx="9">
                  <c:v>44.810810810810814</c:v>
                </c:pt>
                <c:pt idx="10">
                  <c:v>128.86956521739131</c:v>
                </c:pt>
                <c:pt idx="11">
                  <c:v>135.63333333333333</c:v>
                </c:pt>
                <c:pt idx="12">
                  <c:v>155.44827586206895</c:v>
                </c:pt>
                <c:pt idx="13">
                  <c:v>152.14285714285714</c:v>
                </c:pt>
                <c:pt idx="14">
                  <c:v>142.17391304347825</c:v>
                </c:pt>
                <c:pt idx="15">
                  <c:v>147</c:v>
                </c:pt>
                <c:pt idx="16">
                  <c:v>38.4</c:v>
                </c:pt>
              </c:numCache>
            </c:numRef>
          </c:xVal>
          <c:yVal>
            <c:numRef>
              <c:f>Izsk.1T_Saņ.1T!$I$3:$I$19</c:f>
              <c:numCache>
                <c:formatCode>0.0</c:formatCode>
                <c:ptCount val="17"/>
                <c:pt idx="0">
                  <c:v>56.81818181818182</c:v>
                </c:pt>
                <c:pt idx="1">
                  <c:v>59.071428571428569</c:v>
                </c:pt>
                <c:pt idx="2">
                  <c:v>61.777777777777779</c:v>
                </c:pt>
                <c:pt idx="3">
                  <c:v>39.1</c:v>
                </c:pt>
                <c:pt idx="4">
                  <c:v>57.087719298245617</c:v>
                </c:pt>
                <c:pt idx="5">
                  <c:v>34.75</c:v>
                </c:pt>
                <c:pt idx="6">
                  <c:v>37.53846153846154</c:v>
                </c:pt>
                <c:pt idx="7">
                  <c:v>31.833333333333332</c:v>
                </c:pt>
                <c:pt idx="8">
                  <c:v>41.133333333333333</c:v>
                </c:pt>
                <c:pt idx="9">
                  <c:v>45</c:v>
                </c:pt>
                <c:pt idx="10">
                  <c:v>153.92391304347825</c:v>
                </c:pt>
                <c:pt idx="11">
                  <c:v>150.73333333333332</c:v>
                </c:pt>
                <c:pt idx="12">
                  <c:v>172.79310344827587</c:v>
                </c:pt>
                <c:pt idx="13">
                  <c:v>170.07142857142858</c:v>
                </c:pt>
                <c:pt idx="14">
                  <c:v>165.04347826086956</c:v>
                </c:pt>
                <c:pt idx="15">
                  <c:v>158.4047619047619</c:v>
                </c:pt>
                <c:pt idx="16">
                  <c:v>48.1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Izsk.1T_Saņ.1T!$B$3:$B$19</c15:f>
                <c15:dlblRangeCache>
                  <c:ptCount val="17"/>
                  <c:pt idx="0">
                    <c:v>S-ALD</c:v>
                  </c:pt>
                  <c:pt idx="1">
                    <c:v>S-CLD</c:v>
                  </c:pt>
                  <c:pt idx="2">
                    <c:v>S-KLD</c:v>
                  </c:pt>
                  <c:pt idx="3">
                    <c:v>AAT</c:v>
                  </c:pt>
                  <c:pt idx="4">
                    <c:v>RAT</c:v>
                  </c:pt>
                  <c:pt idx="5">
                    <c:v>KAT</c:v>
                  </c:pt>
                  <c:pt idx="6">
                    <c:v>LAT</c:v>
                  </c:pt>
                  <c:pt idx="7">
                    <c:v>VAT</c:v>
                  </c:pt>
                  <c:pt idx="8">
                    <c:v>ZAT</c:v>
                  </c:pt>
                  <c:pt idx="9">
                    <c:v>ART</c:v>
                  </c:pt>
                  <c:pt idx="10">
                    <c:v>RPT</c:v>
                  </c:pt>
                  <c:pt idx="11">
                    <c:v>RRT</c:v>
                  </c:pt>
                  <c:pt idx="12">
                    <c:v>KRT</c:v>
                  </c:pt>
                  <c:pt idx="13">
                    <c:v>LRT</c:v>
                  </c:pt>
                  <c:pt idx="14">
                    <c:v>VRT</c:v>
                  </c:pt>
                  <c:pt idx="15">
                    <c:v>ZRT</c:v>
                  </c:pt>
                  <c:pt idx="16">
                    <c:v>ELT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2-EFD2-4F18-A70C-7834AD4A615D}"/>
            </c:ext>
          </c:extLst>
        </c:ser>
        <c:ser>
          <c:idx val="1"/>
          <c:order val="1"/>
          <c:tx>
            <c:v>ekvivalence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Izsk.1T_Saņ.1T!$T$3:$U$3</c:f>
              <c:numCache>
                <c:formatCode>General</c:formatCode>
                <c:ptCount val="2"/>
                <c:pt idx="0">
                  <c:v>-10</c:v>
                </c:pt>
                <c:pt idx="1">
                  <c:v>200</c:v>
                </c:pt>
              </c:numCache>
            </c:numRef>
          </c:xVal>
          <c:yVal>
            <c:numRef>
              <c:f>Izsk.1T_Saņ.1T!$T$4:$U$4</c:f>
              <c:numCache>
                <c:formatCode>General</c:formatCode>
                <c:ptCount val="2"/>
                <c:pt idx="0">
                  <c:v>-10</c:v>
                </c:pt>
                <c:pt idx="1">
                  <c:v>200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EFD2-4F18-A70C-7834AD4A615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685043935"/>
        <c:axId val="685035775"/>
      </c:scatterChart>
      <c:valAx>
        <c:axId val="685043935"/>
        <c:scaling>
          <c:orientation val="minMax"/>
          <c:max val="18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Izskatītās lietas uz 1 tiesnesi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85035775"/>
        <c:crosses val="autoZero"/>
        <c:crossBetween val="midCat"/>
        <c:majorUnit val="20"/>
      </c:valAx>
      <c:valAx>
        <c:axId val="685035775"/>
        <c:scaling>
          <c:orientation val="minMax"/>
          <c:max val="1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Saņemtās lietas uz 1 tiesnesi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8504393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Saņemto un izskatīto lietu attiecība </a:t>
            </a:r>
            <a:r>
              <a:rPr lang="lv-LV" b="1" baseline="0"/>
              <a:t> </a:t>
            </a:r>
          </a:p>
          <a:p>
            <a:pPr>
              <a:defRPr b="1"/>
            </a:pPr>
            <a:r>
              <a:rPr lang="lv-LV" b="1" baseline="0"/>
              <a:t>(pirmā instance, 2024)</a:t>
            </a:r>
            <a:endParaRPr lang="lv-LV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pirmā instance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FC44DB0A-4314-41E5-82AB-476D283A151E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99B7-45C5-BAD8-1BBE6F487A6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7C554E8-7F22-4E15-8B90-B58CC722EC21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99B7-45C5-BAD8-1BBE6F487A6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76F3E3B-2FAB-4E83-9893-B3ABD526B102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99B7-45C5-BAD8-1BBE6F487A6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B7057F5-CF8F-4DE3-940F-57B0A4DD308C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99B7-45C5-BAD8-1BBE6F487A6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9B3A9AD-324E-4564-B3EA-BA660F582362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99B7-45C5-BAD8-1BBE6F487A6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020BC5A-5DA6-41E9-8068-5F9E6B06C871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99B7-45C5-BAD8-1BBE6F487A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0.18158588137670642"/>
                  <c:y val="0.11844797598930218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</c:trendlineLbl>
          </c:trendline>
          <c:xVal>
            <c:numRef>
              <c:f>Izsk.1T_Saņ.1T!$P$13:$P$18</c:f>
              <c:numCache>
                <c:formatCode>0.0</c:formatCode>
                <c:ptCount val="6"/>
                <c:pt idx="0">
                  <c:v>128.86956521739131</c:v>
                </c:pt>
                <c:pt idx="1">
                  <c:v>135.63333333333333</c:v>
                </c:pt>
                <c:pt idx="2">
                  <c:v>155.44827586206895</c:v>
                </c:pt>
                <c:pt idx="3">
                  <c:v>152.14285714285714</c:v>
                </c:pt>
                <c:pt idx="4">
                  <c:v>142.17391304347825</c:v>
                </c:pt>
                <c:pt idx="5">
                  <c:v>147</c:v>
                </c:pt>
              </c:numCache>
            </c:numRef>
          </c:xVal>
          <c:yVal>
            <c:numRef>
              <c:f>Izsk.1T_Saņ.1T!$I$13:$I$18</c:f>
              <c:numCache>
                <c:formatCode>0.0</c:formatCode>
                <c:ptCount val="6"/>
                <c:pt idx="0">
                  <c:v>153.92391304347825</c:v>
                </c:pt>
                <c:pt idx="1">
                  <c:v>150.73333333333332</c:v>
                </c:pt>
                <c:pt idx="2">
                  <c:v>172.79310344827587</c:v>
                </c:pt>
                <c:pt idx="3">
                  <c:v>170.07142857142858</c:v>
                </c:pt>
                <c:pt idx="4">
                  <c:v>165.04347826086956</c:v>
                </c:pt>
                <c:pt idx="5">
                  <c:v>158.4047619047619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Izsk.1T_Saņ.1T!$B$13:$B$18</c15:f>
                <c15:dlblRangeCache>
                  <c:ptCount val="6"/>
                  <c:pt idx="0">
                    <c:v>RPT</c:v>
                  </c:pt>
                  <c:pt idx="1">
                    <c:v>RRT</c:v>
                  </c:pt>
                  <c:pt idx="2">
                    <c:v>KRT</c:v>
                  </c:pt>
                  <c:pt idx="3">
                    <c:v>LRT</c:v>
                  </c:pt>
                  <c:pt idx="4">
                    <c:v>VRT</c:v>
                  </c:pt>
                  <c:pt idx="5">
                    <c:v>ZRT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99B7-45C5-BAD8-1BBE6F487A62}"/>
            </c:ext>
          </c:extLst>
        </c:ser>
        <c:ser>
          <c:idx val="1"/>
          <c:order val="1"/>
          <c:tx>
            <c:v>ekvivalence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Izsk.1T_Saņ.1T!$T$3:$U$3</c:f>
              <c:numCache>
                <c:formatCode>General</c:formatCode>
                <c:ptCount val="2"/>
                <c:pt idx="0">
                  <c:v>-10</c:v>
                </c:pt>
                <c:pt idx="1">
                  <c:v>200</c:v>
                </c:pt>
              </c:numCache>
            </c:numRef>
          </c:xVal>
          <c:yVal>
            <c:numRef>
              <c:f>Izsk.1T_Saņ.1T!$T$4:$U$4</c:f>
              <c:numCache>
                <c:formatCode>General</c:formatCode>
                <c:ptCount val="2"/>
                <c:pt idx="0">
                  <c:v>-10</c:v>
                </c:pt>
                <c:pt idx="1">
                  <c:v>200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9B7-45C5-BAD8-1BBE6F487A6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685043935"/>
        <c:axId val="685035775"/>
      </c:scatterChart>
      <c:valAx>
        <c:axId val="685043935"/>
        <c:scaling>
          <c:orientation val="minMax"/>
          <c:max val="180"/>
          <c:min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Izskatītās lietas uz 1 tiesnesi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85035775"/>
        <c:crosses val="autoZero"/>
        <c:crossBetween val="midCat"/>
      </c:valAx>
      <c:valAx>
        <c:axId val="685035775"/>
        <c:scaling>
          <c:orientation val="minMax"/>
          <c:max val="180"/>
          <c:min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Saņemtās lietas uz 1 tiesnesi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85043935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Saņemto un izskatīto lietu attiecība</a:t>
            </a:r>
          </a:p>
          <a:p>
            <a:pPr>
              <a:defRPr b="1"/>
            </a:pPr>
            <a:r>
              <a:rPr lang="lv-LV" b="1" baseline="0"/>
              <a:t>(apelācija, 2024)</a:t>
            </a:r>
            <a:endParaRPr lang="lv-LV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1EDBBEE9-FFA7-479E-942E-58DE173EDD9C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61C9-451B-80BA-EF26C0ACA83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3D415D4-CA18-4D24-8329-351FC1151AC4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61C9-451B-80BA-EF26C0ACA83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830643D-E950-4B8E-B2AC-2ADFFD76A5D2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61C9-451B-80BA-EF26C0ACA83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8366C4E-9FC0-44D2-8065-2DB0439D5908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61C9-451B-80BA-EF26C0ACA83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6531A02-A493-47CC-8B9B-B8D04859BFEE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61C9-451B-80BA-EF26C0ACA8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4.0615944801522655E-2"/>
                  <c:y val="7.264224097043411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</c:trendlineLbl>
          </c:trendline>
          <c:xVal>
            <c:numRef>
              <c:f>Izsk.1T_Saņ.1T!$P$7:$P$11</c:f>
              <c:numCache>
                <c:formatCode>0.0</c:formatCode>
                <c:ptCount val="5"/>
                <c:pt idx="0">
                  <c:v>52.982456140350877</c:v>
                </c:pt>
                <c:pt idx="1">
                  <c:v>35.833333333333336</c:v>
                </c:pt>
                <c:pt idx="2">
                  <c:v>37.384615384615387</c:v>
                </c:pt>
                <c:pt idx="3">
                  <c:v>33.416666666666664</c:v>
                </c:pt>
                <c:pt idx="4">
                  <c:v>39.93333333333333</c:v>
                </c:pt>
              </c:numCache>
            </c:numRef>
          </c:xVal>
          <c:yVal>
            <c:numRef>
              <c:f>Izsk.1T_Saņ.1T!$I$7:$I$11</c:f>
              <c:numCache>
                <c:formatCode>0.0</c:formatCode>
                <c:ptCount val="5"/>
                <c:pt idx="0">
                  <c:v>57.087719298245617</c:v>
                </c:pt>
                <c:pt idx="1">
                  <c:v>34.75</c:v>
                </c:pt>
                <c:pt idx="2">
                  <c:v>37.53846153846154</c:v>
                </c:pt>
                <c:pt idx="3">
                  <c:v>31.833333333333332</c:v>
                </c:pt>
                <c:pt idx="4">
                  <c:v>41.133333333333333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Izsk.1T_Saņ.1T!$B$7:$B$11</c15:f>
                <c15:dlblRangeCache>
                  <c:ptCount val="5"/>
                  <c:pt idx="0">
                    <c:v>RAT</c:v>
                  </c:pt>
                  <c:pt idx="1">
                    <c:v>KAT</c:v>
                  </c:pt>
                  <c:pt idx="2">
                    <c:v>LAT</c:v>
                  </c:pt>
                  <c:pt idx="3">
                    <c:v>VAT</c:v>
                  </c:pt>
                  <c:pt idx="4">
                    <c:v>ZAT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61C9-451B-80BA-EF26C0ACA839}"/>
            </c:ext>
          </c:extLst>
        </c:ser>
        <c:ser>
          <c:idx val="1"/>
          <c:order val="1"/>
          <c:tx>
            <c:v>ekvivalence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Izsk.1T_Saņ.1T!$T$3:$U$3</c:f>
              <c:numCache>
                <c:formatCode>General</c:formatCode>
                <c:ptCount val="2"/>
                <c:pt idx="0">
                  <c:v>-10</c:v>
                </c:pt>
                <c:pt idx="1">
                  <c:v>200</c:v>
                </c:pt>
              </c:numCache>
            </c:numRef>
          </c:xVal>
          <c:yVal>
            <c:numRef>
              <c:f>Izsk.1T_Saņ.1T!$T$4:$U$4</c:f>
              <c:numCache>
                <c:formatCode>General</c:formatCode>
                <c:ptCount val="2"/>
                <c:pt idx="0">
                  <c:v>-10</c:v>
                </c:pt>
                <c:pt idx="1">
                  <c:v>200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61C9-451B-80BA-EF26C0ACA83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685043935"/>
        <c:axId val="685035775"/>
      </c:scatterChart>
      <c:valAx>
        <c:axId val="685043935"/>
        <c:scaling>
          <c:orientation val="minMax"/>
          <c:max val="7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Izskatītās lietas uz 1 tiesnesi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85035775"/>
        <c:crosses val="autoZero"/>
        <c:crossBetween val="midCat"/>
      </c:valAx>
      <c:valAx>
        <c:axId val="685035775"/>
        <c:scaling>
          <c:orientation val="minMax"/>
          <c:max val="7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Saņemtās lietas uz 1 tiesnesi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85043935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Tiesu darbības rādītāju novērtējums pēc 2024.gada datiem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0340282949716271E-2"/>
          <c:y val="7.932689109580518E-2"/>
          <c:w val="0.92521780899792438"/>
          <c:h val="0.82570475340261928"/>
        </c:manualLayout>
      </c:layout>
      <c:scatterChart>
        <c:scatterStyle val="lineMarker"/>
        <c:varyColors val="0"/>
        <c:ser>
          <c:idx val="1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4127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61981502-0DF6-43F2-8A17-BDCC6EB41D54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7F90-48D6-8631-AD58A9BF279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204223E-E220-435C-950E-BD0CE5EEE72E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7F90-48D6-8631-AD58A9BF279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8A6FD36-C041-4A2D-A5A8-1DC0DE1DCD58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7F90-48D6-8631-AD58A9BF279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876231D-A19C-4C47-A323-CF0C2D8B5143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7F90-48D6-8631-AD58A9BF279A}"/>
                </c:ext>
              </c:extLst>
            </c:dLbl>
            <c:dLbl>
              <c:idx val="4"/>
              <c:layout>
                <c:manualLayout>
                  <c:x val="-3.1250000000000002E-3"/>
                  <c:y val="1.7318664641559706E-2"/>
                </c:manualLayout>
              </c:layout>
              <c:tx>
                <c:rich>
                  <a:bodyPr/>
                  <a:lstStyle/>
                  <a:p>
                    <a:fld id="{60254CD0-09EC-4294-BB47-BB8BB40CD36C}" type="CELLRANGE">
                      <a:rPr lang="en-US" dirty="0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7F90-48D6-8631-AD58A9BF279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38693C3-6988-4457-BD65-0686CED210EE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7F90-48D6-8631-AD58A9BF279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41D6069-C106-4033-B27C-D077F75A8039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7F90-48D6-8631-AD58A9BF279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3A9A317E-C6EA-4A21-ADD3-B78ADC11D8F2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7F90-48D6-8631-AD58A9BF279A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C248A67D-6B3F-44E2-BDBD-2CAF917716DC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7F90-48D6-8631-AD58A9BF279A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3647EA54-5C87-45AA-9943-C3C8EAC59143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7F90-48D6-8631-AD58A9BF279A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E9F6F710-E474-45AA-A992-9D6735BFDD0B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7F90-48D6-8631-AD58A9BF279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E1DD8962-3436-483C-A5CC-B28F9EEE184A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7F90-48D6-8631-AD58A9BF279A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EEF4DBA9-6C63-43D3-A9EC-4D9ED99DD289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7F90-48D6-8631-AD58A9BF279A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D74598C5-A61A-44A0-880B-BCCF29D5DCE7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7F90-48D6-8631-AD58A9BF279A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38F8A85B-17C7-494D-A304-55113DE46C8D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7F90-48D6-8631-AD58A9BF279A}"/>
                </c:ext>
              </c:extLst>
            </c:dLbl>
            <c:dLbl>
              <c:idx val="15"/>
              <c:layout>
                <c:manualLayout>
                  <c:x val="-3.1250000000000002E-3"/>
                  <c:y val="-1.3470072498990881E-2"/>
                </c:manualLayout>
              </c:layout>
              <c:tx>
                <c:rich>
                  <a:bodyPr/>
                  <a:lstStyle/>
                  <a:p>
                    <a:fld id="{BE273EAB-4883-49A8-ACBA-D398CEB566A0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7F90-48D6-8631-AD58A9BF279A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63E8512A-7AC7-459D-B53E-CBCB03F083DF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7F90-48D6-8631-AD58A9BF27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8575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3.3754518866497149E-2"/>
                  <c:y val="-4.5980640953290831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</c:trendlineLbl>
          </c:trendline>
          <c:xVal>
            <c:numRef>
              <c:f>DT_CR!$I$3:$I$19</c:f>
              <c:numCache>
                <c:formatCode>0.00</c:formatCode>
                <c:ptCount val="17"/>
                <c:pt idx="0">
                  <c:v>0.94720000000000004</c:v>
                </c:pt>
                <c:pt idx="1">
                  <c:v>1.0652962515114872</c:v>
                </c:pt>
                <c:pt idx="2">
                  <c:v>0.95683453237410077</c:v>
                </c:pt>
                <c:pt idx="3">
                  <c:v>1.0613810741687979</c:v>
                </c:pt>
                <c:pt idx="4">
                  <c:v>0.92808850645359553</c:v>
                </c:pt>
                <c:pt idx="5">
                  <c:v>1.0311750599520384</c:v>
                </c:pt>
                <c:pt idx="6">
                  <c:v>0.99590163934426235</c:v>
                </c:pt>
                <c:pt idx="7">
                  <c:v>1.049738219895288</c:v>
                </c:pt>
                <c:pt idx="8">
                  <c:v>0.97082658022690438</c:v>
                </c:pt>
                <c:pt idx="9">
                  <c:v>0.9957957957957958</c:v>
                </c:pt>
                <c:pt idx="10">
                  <c:v>0.83722900925075916</c:v>
                </c:pt>
                <c:pt idx="11">
                  <c:v>0.89982308712958869</c:v>
                </c:pt>
                <c:pt idx="12">
                  <c:v>0.8996208341648374</c:v>
                </c:pt>
                <c:pt idx="13">
                  <c:v>0.89458210835783281</c:v>
                </c:pt>
                <c:pt idx="14">
                  <c:v>0.86143308746048475</c:v>
                </c:pt>
                <c:pt idx="15">
                  <c:v>0.92800240493010677</c:v>
                </c:pt>
                <c:pt idx="16">
                  <c:v>0.79833679833679838</c:v>
                </c:pt>
              </c:numCache>
            </c:numRef>
          </c:xVal>
          <c:yVal>
            <c:numRef>
              <c:f>DT_CR!$P$3:$P$19</c:f>
              <c:numCache>
                <c:formatCode>0.0</c:formatCode>
                <c:ptCount val="17"/>
                <c:pt idx="0">
                  <c:v>8.4467905405405403</c:v>
                </c:pt>
                <c:pt idx="1">
                  <c:v>3.5768066590995082</c:v>
                </c:pt>
                <c:pt idx="2">
                  <c:v>3.9107142857142856</c:v>
                </c:pt>
                <c:pt idx="3">
                  <c:v>8.1502008032128508</c:v>
                </c:pt>
                <c:pt idx="4">
                  <c:v>6.0027593818984553</c:v>
                </c:pt>
                <c:pt idx="5">
                  <c:v>3.8480620155038761</c:v>
                </c:pt>
                <c:pt idx="6">
                  <c:v>4.4561042524005492</c:v>
                </c:pt>
                <c:pt idx="7">
                  <c:v>3.4588528678304238</c:v>
                </c:pt>
                <c:pt idx="8">
                  <c:v>5.504451864218141</c:v>
                </c:pt>
                <c:pt idx="9">
                  <c:v>6.9198833936469653</c:v>
                </c:pt>
                <c:pt idx="10">
                  <c:v>10.816183085919929</c:v>
                </c:pt>
                <c:pt idx="11">
                  <c:v>8.6234127959367584</c:v>
                </c:pt>
                <c:pt idx="12">
                  <c:v>5.5975303164744155</c:v>
                </c:pt>
                <c:pt idx="13">
                  <c:v>6.1747261345852893</c:v>
                </c:pt>
                <c:pt idx="14">
                  <c:v>6.5149337410805295</c:v>
                </c:pt>
                <c:pt idx="15">
                  <c:v>6.2133948817622286</c:v>
                </c:pt>
                <c:pt idx="16">
                  <c:v>11.216145833333334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v>CR/DT</c:v>
                </c15:tx>
              </c15:filteredSeriesTitle>
            </c:ext>
            <c:ext xmlns:c15="http://schemas.microsoft.com/office/drawing/2012/chart" uri="{02D57815-91ED-43cb-92C2-25804820EDAC}">
              <c15:datalabelsRange>
                <c15:f>DT_CR!$B$3:$B$19</c15:f>
                <c15:dlblRangeCache>
                  <c:ptCount val="17"/>
                  <c:pt idx="0">
                    <c:v>S-ALD</c:v>
                  </c:pt>
                  <c:pt idx="1">
                    <c:v>S-CLD</c:v>
                  </c:pt>
                  <c:pt idx="2">
                    <c:v>S-KLD</c:v>
                  </c:pt>
                  <c:pt idx="3">
                    <c:v>AAT</c:v>
                  </c:pt>
                  <c:pt idx="4">
                    <c:v>RAT</c:v>
                  </c:pt>
                  <c:pt idx="5">
                    <c:v>KAT</c:v>
                  </c:pt>
                  <c:pt idx="6">
                    <c:v>LAT</c:v>
                  </c:pt>
                  <c:pt idx="7">
                    <c:v>VAT</c:v>
                  </c:pt>
                  <c:pt idx="8">
                    <c:v>ZAT</c:v>
                  </c:pt>
                  <c:pt idx="9">
                    <c:v>ART</c:v>
                  </c:pt>
                  <c:pt idx="10">
                    <c:v>RPT</c:v>
                  </c:pt>
                  <c:pt idx="11">
                    <c:v>RRT</c:v>
                  </c:pt>
                  <c:pt idx="12">
                    <c:v>KRT</c:v>
                  </c:pt>
                  <c:pt idx="13">
                    <c:v>LRT</c:v>
                  </c:pt>
                  <c:pt idx="14">
                    <c:v>VRT</c:v>
                  </c:pt>
                  <c:pt idx="15">
                    <c:v>ZRT</c:v>
                  </c:pt>
                  <c:pt idx="16">
                    <c:v>ELT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2-7F90-48D6-8631-AD58A9BF279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329228799"/>
        <c:axId val="371893039"/>
        <c:extLst/>
      </c:scatterChart>
      <c:valAx>
        <c:axId val="329228799"/>
        <c:scaling>
          <c:orientation val="minMax"/>
          <c:max val="1.25"/>
          <c:min val="0.750000000000000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Caurlaidība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71893039"/>
        <c:crosses val="autoZero"/>
        <c:crossBetween val="midCat"/>
      </c:valAx>
      <c:valAx>
        <c:axId val="371893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Dispozīcijas laiks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2922879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800" b="1"/>
              <a:t>Tiesneša amata vietu aizpildījums (sk.)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Tiesas!$N$1</c:f>
              <c:strCache>
                <c:ptCount val="1"/>
                <c:pt idx="0">
                  <c:v>Tiesneši 31.12.2024.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Tiesas!$A$2:$A$16</c:f>
              <c:strCache>
                <c:ptCount val="15"/>
                <c:pt idx="0">
                  <c:v>ATS</c:v>
                </c:pt>
                <c:pt idx="1">
                  <c:v>AAT</c:v>
                </c:pt>
                <c:pt idx="2">
                  <c:v>RAT</c:v>
                </c:pt>
                <c:pt idx="3">
                  <c:v>KAT</c:v>
                </c:pt>
                <c:pt idx="4">
                  <c:v>LAT</c:v>
                </c:pt>
                <c:pt idx="5">
                  <c:v>VAT</c:v>
                </c:pt>
                <c:pt idx="6">
                  <c:v>ZAT</c:v>
                </c:pt>
                <c:pt idx="7">
                  <c:v>ART</c:v>
                </c:pt>
                <c:pt idx="8">
                  <c:v>RPT</c:v>
                </c:pt>
                <c:pt idx="9">
                  <c:v>RRT</c:v>
                </c:pt>
                <c:pt idx="10">
                  <c:v>KRT</c:v>
                </c:pt>
                <c:pt idx="11">
                  <c:v>LRT</c:v>
                </c:pt>
                <c:pt idx="12">
                  <c:v>VRT</c:v>
                </c:pt>
                <c:pt idx="13">
                  <c:v>ZRT</c:v>
                </c:pt>
                <c:pt idx="14">
                  <c:v>ELT</c:v>
                </c:pt>
              </c:strCache>
            </c:strRef>
          </c:cat>
          <c:val>
            <c:numRef>
              <c:f>Tiesas!$N$2:$N$16</c:f>
              <c:numCache>
                <c:formatCode>General</c:formatCode>
                <c:ptCount val="15"/>
                <c:pt idx="0">
                  <c:v>35</c:v>
                </c:pt>
                <c:pt idx="1">
                  <c:v>20</c:v>
                </c:pt>
                <c:pt idx="2">
                  <c:v>57</c:v>
                </c:pt>
                <c:pt idx="3">
                  <c:v>12</c:v>
                </c:pt>
                <c:pt idx="4">
                  <c:v>13</c:v>
                </c:pt>
                <c:pt idx="5">
                  <c:v>12</c:v>
                </c:pt>
                <c:pt idx="6">
                  <c:v>15</c:v>
                </c:pt>
                <c:pt idx="7">
                  <c:v>37</c:v>
                </c:pt>
                <c:pt idx="8">
                  <c:v>106</c:v>
                </c:pt>
                <c:pt idx="9">
                  <c:v>40</c:v>
                </c:pt>
                <c:pt idx="10">
                  <c:v>38</c:v>
                </c:pt>
                <c:pt idx="11">
                  <c:v>35</c:v>
                </c:pt>
                <c:pt idx="12">
                  <c:v>30</c:v>
                </c:pt>
                <c:pt idx="13">
                  <c:v>52</c:v>
                </c:pt>
                <c:pt idx="1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6B-445B-8090-BE29DA5B79BF}"/>
            </c:ext>
          </c:extLst>
        </c:ser>
        <c:ser>
          <c:idx val="1"/>
          <c:order val="1"/>
          <c:tx>
            <c:strRef>
              <c:f>Tiesas!$O$1</c:f>
              <c:strCache>
                <c:ptCount val="1"/>
                <c:pt idx="0">
                  <c:v>Vakances 31.12.2024.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Tiesas!$A$2:$A$16</c:f>
              <c:strCache>
                <c:ptCount val="15"/>
                <c:pt idx="0">
                  <c:v>ATS</c:v>
                </c:pt>
                <c:pt idx="1">
                  <c:v>AAT</c:v>
                </c:pt>
                <c:pt idx="2">
                  <c:v>RAT</c:v>
                </c:pt>
                <c:pt idx="3">
                  <c:v>KAT</c:v>
                </c:pt>
                <c:pt idx="4">
                  <c:v>LAT</c:v>
                </c:pt>
                <c:pt idx="5">
                  <c:v>VAT</c:v>
                </c:pt>
                <c:pt idx="6">
                  <c:v>ZAT</c:v>
                </c:pt>
                <c:pt idx="7">
                  <c:v>ART</c:v>
                </c:pt>
                <c:pt idx="8">
                  <c:v>RPT</c:v>
                </c:pt>
                <c:pt idx="9">
                  <c:v>RRT</c:v>
                </c:pt>
                <c:pt idx="10">
                  <c:v>KRT</c:v>
                </c:pt>
                <c:pt idx="11">
                  <c:v>LRT</c:v>
                </c:pt>
                <c:pt idx="12">
                  <c:v>VRT</c:v>
                </c:pt>
                <c:pt idx="13">
                  <c:v>ZRT</c:v>
                </c:pt>
                <c:pt idx="14">
                  <c:v>ELT</c:v>
                </c:pt>
              </c:strCache>
            </c:strRef>
          </c:cat>
          <c:val>
            <c:numRef>
              <c:f>Tiesas!$O$2:$O$16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8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5</c:v>
                </c:pt>
                <c:pt idx="8">
                  <c:v>16</c:v>
                </c:pt>
                <c:pt idx="9">
                  <c:v>3</c:v>
                </c:pt>
                <c:pt idx="10">
                  <c:v>6</c:v>
                </c:pt>
                <c:pt idx="11">
                  <c:v>9</c:v>
                </c:pt>
                <c:pt idx="12">
                  <c:v>9</c:v>
                </c:pt>
                <c:pt idx="13">
                  <c:v>9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6B-445B-8090-BE29DA5B79B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780834304"/>
        <c:axId val="780828064"/>
      </c:barChart>
      <c:catAx>
        <c:axId val="78083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80828064"/>
        <c:crosses val="autoZero"/>
        <c:auto val="1"/>
        <c:lblAlgn val="ctr"/>
        <c:lblOffset val="100"/>
        <c:noMultiLvlLbl val="0"/>
      </c:catAx>
      <c:valAx>
        <c:axId val="780828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80834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'T uz 100''000 iedzīvotāju'!$A$21:$A$58</cx:f>
        <cx:nf>'T uz 100''000 iedzīvotāju'!$A$20</cx:nf>
        <cx:lvl ptCount="38" name="Ventspils">
          <cx:pt idx="0">Aizkraukles novads</cx:pt>
          <cx:pt idx="1">Alūksnes novads</cx:pt>
          <cx:pt idx="2">Augšdaugavas novads</cx:pt>
          <cx:pt idx="3">Ādažu novads</cx:pt>
          <cx:pt idx="4">Balvu novads</cx:pt>
          <cx:pt idx="5">Bauskas novads</cx:pt>
          <cx:pt idx="6">Cēsu novads</cx:pt>
          <cx:pt idx="7">Dienvidkurzemes novads</cx:pt>
          <cx:pt idx="8">Dobeles novads</cx:pt>
          <cx:pt idx="9">Gulbenes novads</cx:pt>
          <cx:pt idx="10">Jelgavas novads</cx:pt>
          <cx:pt idx="11">Jēkabpils novads</cx:pt>
          <cx:pt idx="12">Krāslavas novads</cx:pt>
          <cx:pt idx="13">Kuldīgas novads</cx:pt>
          <cx:pt idx="14">Ķekavas novads</cx:pt>
          <cx:pt idx="15">Limbažu novads</cx:pt>
          <cx:pt idx="16">Līvānu novads</cx:pt>
          <cx:pt idx="17">Ludzas novads</cx:pt>
          <cx:pt idx="18">Madonas novads</cx:pt>
          <cx:pt idx="19">Mārupes novads</cx:pt>
          <cx:pt idx="20">Ogres novads</cx:pt>
          <cx:pt idx="21">Olaines novads</cx:pt>
          <cx:pt idx="22">Preiļu novads</cx:pt>
          <cx:pt idx="23">Rēzeknes novads</cx:pt>
          <cx:pt idx="24">Ropažu novads</cx:pt>
          <cx:pt idx="25">Salaspils novads</cx:pt>
          <cx:pt idx="26">Saldus novads</cx:pt>
          <cx:pt idx="27">Saulkrastu novads</cx:pt>
          <cx:pt idx="28">Siguldas novads</cx:pt>
          <cx:pt idx="29">Smiltenes novads</cx:pt>
          <cx:pt idx="30">Talsu novads</cx:pt>
          <cx:pt idx="31">Tukuma novads</cx:pt>
          <cx:pt idx="32">Valkas novads</cx:pt>
          <cx:pt idx="33">Valmieras novads</cx:pt>
          <cx:pt idx="34">Varakļānu novads</cx:pt>
          <cx:pt idx="35">Ventspils novads</cx:pt>
          <cx:pt idx="36">Rīga</cx:pt>
          <cx:pt idx="37">Jūrmala</cx:pt>
        </cx:lvl>
      </cx:strDim>
      <cx:numDim type="colorVal">
        <cx:f>'T uz 100''000 iedzīvotāju'!$F$21:$F$58</cx:f>
        <cx:lvl ptCount="38" formatCode="0,0">
          <cx:pt idx="0">24.460129988119366</cx:pt>
          <cx:pt idx="1">30.630216708783216</cx:pt>
          <cx:pt idx="2">18.598277212216132</cx:pt>
          <cx:pt idx="3">17.271021580926512</cx:pt>
          <cx:pt idx="4">16.75041876046901</cx:pt>
          <cx:pt idx="5">17.112404048305873</cx:pt>
          <cx:pt idx="6">17.053206002728512</cx:pt>
          <cx:pt idx="7">20.123153700647965</cx:pt>
          <cx:pt idx="8">18.199024532285069</cx:pt>
          <cx:pt idx="9">21.34471718249733</cx:pt>
          <cx:pt idx="10">19.595638241464371</cx:pt>
          <cx:pt idx="11">20.368672980955292</cx:pt>
          <cx:pt idx="12">15.126304643775526</cx:pt>
          <cx:pt idx="13">18.548746104763318</cx:pt>
          <cx:pt idx="14">17.271021580926512</cx:pt>
          <cx:pt idx="15">14.36162573603332</cx:pt>
          <cx:pt idx="16">11.546010853250202</cx:pt>
          <cx:pt idx="17">14.461315979754158</cx:pt>
          <cx:pt idx="18">19.903798308177144</cx:pt>
          <cx:pt idx="19">17.271021580926512</cx:pt>
          <cx:pt idx="20">15.600894451281874</cx:pt>
          <cx:pt idx="21">17.271021580926512</cx:pt>
          <cx:pt idx="22">11.546010853250202</cx:pt>
          <cx:pt idx="23">22.044235432434419</cx:pt>
          <cx:pt idx="24">17.271021580926512</cx:pt>
          <cx:pt idx="25">17.271021580926512</cx:pt>
          <cx:pt idx="26">11.398176291793312</cx:pt>
          <cx:pt idx="27">17.271021580926512</cx:pt>
          <cx:pt idx="28">17.271021580926512</cx:pt>
          <cx:pt idx="29">17.053206002728512</cx:pt>
          <cx:pt idx="30">14.419610670511895</cx:pt>
          <cx:pt idx="31">16.039962420659471</cx:pt>
          <cx:pt idx="32">39.994667377682973</cx:pt>
          <cx:pt idx="33">17.898693395382136</cx:pt>
          <cx:pt idx="34">19.903798308177144</cx:pt>
          <cx:pt idx="35">25.618930060320935</cx:pt>
          <cx:pt idx="36">20.156193981889164</cx:pt>
          <cx:pt idx="37">17.271021580926512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lv-LV" sz="1400" b="1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Tiesnešu amata vietas uz 100'000 iedzīvotāju</a:t>
            </a:r>
          </a:p>
          <a:p>
            <a:pPr algn="ctr" rtl="0">
              <a:defRPr/>
            </a:pPr>
            <a:r>
              <a:rPr lang="lv-LV" sz="1400" b="0" i="0" u="none" strike="noStrike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Valstspilsētas</a:t>
            </a:r>
            <a:r>
              <a:rPr lang="lv-LV" sz="1400" b="0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 iekļautas apkārtējos novados, </a:t>
            </a:r>
            <a:r>
              <a:rPr lang="lv-LV" sz="1400" b="0" i="0" u="none" strike="noStrike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pieRīgas</a:t>
            </a:r>
            <a:r>
              <a:rPr lang="lv-LV" sz="1400" b="0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pašvaldības skaitītas visas kopā, </a:t>
            </a:r>
            <a:r>
              <a:rPr lang="lv-LV" sz="1400" b="0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Smiltenes novads skaitīts kopā ar Cēsu novadu, </a:t>
            </a:r>
          </a:p>
          <a:p>
            <a:pPr algn="ctr" rtl="0">
              <a:defRPr/>
            </a:pPr>
            <a:r>
              <a:rPr lang="lv-LV" sz="1400" b="0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Līvānu novads skaitīts kopā ar Preiļu novadu, Varakļānu novads skaitīts kopā ar Madonas novadu (01.08.2024.)</a:t>
            </a:r>
            <a:endParaRPr lang="en-US" sz="1400" b="0" i="0" u="none" strike="noStrike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rich>
      </cx:tx>
    </cx:title>
    <cx:plotArea>
      <cx:plotAreaRegion>
        <cx:series layoutId="regionMap" uniqueId="{926FFDE8-30C0-40BF-9363-E85D31CFC103}">
          <cx:tx>
            <cx:txData>
              <cx:f/>
              <cx:v>Amata vietas</cx:v>
            </cx:txData>
          </cx:tx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800">
                    <a:solidFill>
                      <a:schemeClr val="bg1"/>
                    </a:solidFill>
                  </a:defRPr>
                </a:pPr>
                <a:endParaRPr lang="en-US" sz="800" b="0" i="0" u="none" strike="noStrike" baseline="0">
                  <a:solidFill>
                    <a:schemeClr val="bg1"/>
                  </a:solidFill>
                  <a:latin typeface="Century Gothic" panose="020B0502020202020204"/>
                </a:endParaRPr>
              </a:p>
            </cx:txPr>
            <cx:visibility seriesName="0" categoryName="1" value="1"/>
            <cx:separator>
</cx:separator>
            <cx:dataLabel idx="35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>
                      <a:solidFill>
                        <a:schemeClr val="bg1"/>
                      </a:solidFill>
                    </a:defRPr>
                  </a:pPr>
                  <a:r>
                    <a:rPr lang="en-US" sz="800" b="0" i="0" u="none" strike="noStrike" baseline="0">
                      <a:solidFill>
                        <a:schemeClr val="bg1"/>
                      </a:solidFill>
                      <a:latin typeface="Century Gothic" panose="020B0502020202020204"/>
                    </a:rPr>
                    <a:t>Ventspils novads
25,6</a:t>
                  </a:r>
                </a:p>
              </cx:txPr>
            </cx:dataLabel>
          </cx:dataLabels>
          <cx:dataId val="0"/>
          <cx:layoutPr>
            <cx:regionLabelLayout val="none"/>
            <cx:geography cultureLanguage="en-US" cultureRegion="LV" attribution="Powered by Bing">
              <cx:geoCache provider="{E9337A44-BEBE-4D9F-B70C-5C5E7DAFC167}">
                <cx:binary>3HzLctw6tuWvODy+1CEeBMCKeyqiQOZDT0u2bMmeMFKyTIJvggBfo77fUF/Q45r36EaPXP/VO23J
lqj0Kbur1FFqnYGPEgSE5MLeWHvtDfzn9fCn6/xmo18MRV62f7oefn+ZGFP/6bff2uvkpti0e4W6
1lVbfTJ711XxW/Xpk7q++e2j3vSqjH/DLqK/XScbbW6Gl3/+TxgtvqmOquuNUVV5Zm/0+Pqmtblp
/6BtZ9OLzcdClaFqjVbXBv3+MlQ3Zac+ZlZPN8VN+6Ksus3H9uWLm9IoM56P9c3vLx/0efnit/nI
j2bxIoeJGvsR+npszyNMeNzzv/6Ily/yqoxvmzHaQ4wzl1J62373p082BXT/9el9mdzm40d907bw
bb/8++NxHny1Hz92XdnSbF96DO//95dHG9OpzcsXqq2Cry1Btf2yR+++vJ3fHuL15/+cfQDva/bJ
PUjnL/cfNT1C9PXnv8Uwt38hgD71iS9cshNAuodcDwnqMffLD7r7018BfK3+eDK74fraawbO1w+f
ExRvNvmmrVX+JGYlGKEe9t1vdnPfrOge8aDVBWv7uhC+ovErE9qNzOMRZig9fuA5IfYXNWV6Y7P8
aVwhc5HLhYu/YsYeukJvD3sUe4DpQ9B+bU67Yds1xgy4XY88J+hWNr+6KZ8CN76HYPviyJ/tXWyP
e4hy12PfbPC+sf3ChHaD9miAGWKP2p8TXH/J//63rH0ivCh2KffcW9/IH9oZ33M9+I95/s4d6y+5
3c7rzgZ3UaDdcH3rOIPp2+fPCh4b//1/ftzYeNNtnmD78vZ8yjjxyGOT4oQT5nt37//rxvWXX5zO
DxDaOcocrp0PPSfsPv+Pj5u//2/7r+fyYDkCvCAC0/nyMzMsIB2YEuwT/rV5Rj5+flq70Zv3n+E2
b35OiAWf/9o+CV4EEcQR+e7p7pNEIBycCo/ewTnjHdtJqfbFsS3Vtao3OcSDd0b5805x5yAz5HY+
85zgkxvbZk/hJtkedQUW3L2NjmfeEmIvwRnjYuYtf34+uy1t3n+G17z5OUF1vsmfxtIw9ZBP6HfX
d9/S8B6QDWD97Hu0dp8p/uykdqP1sPcMq4eNzwmpNxubQyzWmidxjJgRIvw7CkgeMkS6R5EHgLoQ
od3H6ZemtBusHUPMENvxxHOCTW7y7kkQQ4S4GBP0jbTfNzC+h5nnggw1Q+xnZ7MbrIe9Zzg9bHxO
EIXV1c1TCRzY45Qz8RWkmVkR4BscQ1w2Ixo/P5/dMM37z4CaNz8nqA5u8ieKwIBa+Aj5oO0+9H0E
tiqPI8xmlvQLM9mN0qMBZjA9an9WOH3+a7a5eiqpl/qeYFTcykwzEujtCSY4p3SmvB/8ypR+ANnj
IeagPX7iOcH2bpM/CW/ne+DowLzc78rg/d2K7bmIuQRCs4f84qensxuuWfcZVLPW5wTTGxXb/ONT
BFgg7XoUBFwPIqj7CNE94TGOQI5/iNAvzGQ3Ro8GmKH0qP054XSoP/9Xmz+VYgh0HbsMWPmXnxm3
ACAZxF+ue0s9Zs7wEAKJ7cT+STXjB8PMMPzBU88KSbC3bR75CaRftudv6wG24fIuERFBs8u3PPFr
84wrHt5O7J8FcvcwcyB3P/WcgPz8v26ypzFIticwQwJ2sW9q70MPiglhHoZN8MvP3CBvp3XyD+tN
dvvRw1n/OXKz5ucE2ZEqrp5Kv4d8Jai94tZJ0vmmB1IxgpwMfH5f9vgyoUndffjz4u+3jjN0vn3+
nGB5B6/kiYo5OCROMOOcgZHctyG0J7gPuTDxXb+/j8uvzGi3FT0eYYbU4weeE2RHn//Wff6v8gnk
KAb1NQTE97uqJ/wQOAYVA5x5DH3n//eB+4V57cbt0QAz2B61PyfUXuUb9SR1AVCv4buej5HYuWOR
PX+7mQkfqOV9tL7O50W90apN7pp+3gnOus+QmrU+J5yO7MfpaQiiRzlHwp3FZBBUYyjsEOK2fGqW
Xv7p6fzApB5+mxlMs8GfE0zHm49V+TQ4CQ8Bj2e3DO+RDwRDAyDx7sren5/Wbrzm/WeAzZufFWKf
/0vb+ikq2SD2cimwv7vYa6b90j2XEgHFbngnZz/+Oq9/MvTaPcocvp1/6jmB+CqGCvR/fQkORF3I
BxkEP+LuEDVTKPS4rdKehc0/O5vdtvaw9wyqh43PCaJTfaM+//eTsMNtERRUYN9KGLM6KeAhkF7h
BO3eyLbTyv8voq27fjN87j5+Tsi8/vzX6SZ7IhIIxWsYSgx35yhBR9wyD0j/75Sf7ib2T/rAHwwz
Q+4HTz0rIKv6aaQM2MmgfoMzfMvlH+1keFtgCvvYbhh/elq7HeLrWf85cLPm54QYnN/4aJ9k42Kg
PGEudgOGIR1NGDDG3Xb307Pajdes+wyuWetzQuvg73/TBZwy+qOw9JcP7PkgviP+A8siewAhgyLg
W8OaEY0D+w/nsxuibx1n4Hz7/DnB8qZQuXmqwyh0W2Tt4t2yOxTWu9SjyIVo7L6I8Ssz2g3Q4xFm
SD1+4DlBdm4zW2yegrD7jPmQzNpdGUogAQ2VhpjOSgF+ejq7wZp1nyE1a31OMEEVQ6FuIJv7r0eK
w0ll4SMClRtffmas3dujkO9igtKdwfGvTGw3Zo9HmMH2+IF/Z+R+MLevTumrfPrgkV8/WC4olANA
YdQ3inc/d0LhcB4BDR7NEo93Z7d/PI/d6Nz1ezDnf/Oj4O82epN9/u+nSoEwOFjCvTstaWYuEOQy
qK25Y3v+jCf82tR2Q7JrjEcm8/gN/D9F8McH/b/dmhBuzGbx5bqFe2f9/7j1y/uAKyFmXW93/F25
idum/Y+/v3Q45Dg4pDq2xdLfLnPYDvWAMfwg+vxqN4/GuYFC/d9f4q1GD3kxsEwXQ5XHtqyqv/nS
shU9MCQzXVgw3OMCzLKstEm+XBEhCBwsA+GRYch2EmhqK3vbBMeXIIuGBYjMnvD8b7dhnFb5GFfl
t/d0+/uL0hanlYJU7e8vIYnw8kX99bnthLlLMHGZK0AnQz5cObEV0errzWu4cgMeR/8BnCp3uMmi
sGl7LdMuDoirPlQ1XJLRmMMuFTJu9aFbo1XUTqnEeJJpXr/J2HTqlUW9yJWWuSL7JjLL1p0WeuQr
U/KA5N6SlsmqMF7glJ2Mtd7PSzcYU73EtjuM408x7talYquknuwSO7XsU7vK1bRpKuOFo3AXdPAO
qJMc8trsK6WW9SjWoL0f2Uic8mpswiGiRuZpUgeW50GXMS0LkX2yhmRLbptlZ/JV0/AASqjsAjlT
J910EtJJ09ddmXRSCyFdk8ZB7zZBkw2erBpyEsetCkbfejLvKrWuG3xUIv+ypsxeuthee+Vw4EYi
zB1zWJRslSdJLVnWHIw9989j3q/GFO+7Toxl3fhGmq4IxlFdNL27dock1Dl6a0S5GupOoqRRsm0/
1G77mhLVSFEWl6IewnLyAjElZ2VpA3eCL1f5iYxpt6A1OnC7JJFt3xcSpVhOfhZAJLnvTumBtldJ
m68qUQRpMb12GL9MqGXLzKuSkOC2DAds88BvSiWHgV4or9FyFGo/VfGKNrZfTvE0XMJCbtpgEMlR
PXYE1gRJAqfToYriXJa+g6SIr0jeK+nE6b7BzARRQr0wzpBe0wLTQVpN2b5NfBTwiJUy41WxL2jp
LlQnLvC030UmGHO1rlJ6BQe6Shn1TiYJq9aWxAEXxYc0ao6oQ8KYoSSgJZYGt76sklZJo01QOXbJ
PDpKVKOLoidiaUcVxkkxBl7b35iik3krcjma9NWQtv5SleRYNeW6YkMbuGVyjKOeyG4akYSynqsi
6b1F22XrqjGrPis+mDhdOKl3WMV5EDdG6syTCYneVyNZM2WXw9gfZyp+68bOQYfbV4PjTbJX9buO
+IHQLAtE5O7nUySjFpbR2Nw4DbJyjM15NDEeUhq7QUpZOGg+rEzGzohfnbppEYV+xi6UjpZjooKK
oqCNvUXGqNTIC1Tthn2mjCSjGZaZbjOpK34VW7ROeR6FFefnft2afRJl/gFh8RjCCYSzxps+KGWl
nzULl6AjRMt4Wdf5W6Xq15Ma3HBMmoNsqvbLomXBaBSXg53M2vfSYeX3TnQUDTpI3Pg9z1Uve290
wxhFQloTX6naknUkcrRwbT+EY9uWS0fRAz+76eMpHPpqnU3jWlVxSDz3PCuu3aZ6X0W+CDCZvKXj
ela6Db3y4/qNM+BN4sftMqb4rY/ijaj0ZTTVMh6c1xHuSjnqtJF547+FFxRah110ojrJ4gyMzVPH
Oc/zt3qkQpK65aueOibIbHuYx2ShE/etZvn7bkxPaesSqeqsXg+422S2+VBoIeF84aukcd+lejgp
fPeyGPMgYnyhY3Tk2rKVCDVHtVfmkiSOklMCS8wfXrEk5TL3JiXzCD4e/eYyK8tMIm7CuEWr3tLD
hvVHpmF6xdshC1Nbr/GQwTSyk8ZBODCNOOl47gT+MB5qrx8ClXj+IZSV9ZdD0javXDSJZU5bWMOD
uyCCR5KZqywb9rXjHLuWBgO6nlLnFRPtApbrOY8rWODtskXXtMpf942VHY1viNZyonodpzzQ9GNp
9SevOG8NXzpZGtRUB/HWHyeikmkt9rnyQ1KWx7GTLiixi36qllVchKLtwqLPjnUm9qM4dWVduVIl
OExLcNSqPsNskg5v9scoScEOnQM3i5YsoSsvr1dejI/S7pMB12u6T5iYVZ46FGyGkMVYRZMsp0gs
yihZpay5iFNwDGMUBbbEeZAY60pj9KnxJxWkU93I2Et62UW1lU43Bi3v4EVlfkA7McjMj/VZ03ZJ
6Gb+MSik5NhPSCW9rnaWmnjJgqbTsGTuREJucSF1HPdB33Tv/RgcWDll/SLLGxGoeDwsvVy/GpPJ
gM/zxVpEznVnejli2ObqjoA7B58Fe35Iqyhel2PryJI0SMaZCqOOnTtaBabMQ+wkQVZEkvTTW5Lp
BUhQ4hOrab4q2orLjEb12ykdeViOUxBbdoHdYZIocm8c5ZlB6tagg9HzuhOcjguNOQtdTy87neWB
5ulV1voLC5rJUUJhAXP0hmjSLFKiMyatLResaIqFGJPlVDUs8GnSHsajShdTH0f8tcXZUW5ztkRl
WQUmQmlIouZNUflHio9OkLL+hHfgzspm6OSU0k3WI/gfkR8OKjtVWpeyp+U+LZtliWC7iprmhMa1
ktx3Ungj8Wmt0nc4md5T69mjSBdXnV8mslZTwBQ+tbo8VKhdWYzSIBmK6zHKdOiNvFm0pj/0ymqQ
g6+ObBGUKR2DCGrGlu0wYJkXrAprBNTAazqA1pneejyLgpZO5JyJysiaO+xtm9oqaOJmklMTfRj9
3q555WPAmPRhWTW9bPLyhqAC9jKDYXJWnDIWpdKUabFgnd8H8OQbv+q6M52SUpasDZpJLOrRyn5C
+ybvysXExlPd42VNo1FqzaaAjrB9+gn9pMq0CnKnj4LR6fKA1W19oQlNZO+k9Trqy2Lf6/MLpof0
DPa4OqiL9MgAkxnHug8aT4RDDuukEq8zgU9Rzz9o1B2QtoRvlRSymYpEMn9olwXLA5yPR4njS4zo
ce+TZZkCn5rq11HGQyWS/VFMC4K9Y5P2K6O6Y8LB+xC04AWXyFXXrPxga8C90M7ClmUjK5IcTeWg
ApXjIaiTaqW9MVtEuIYv7eRJ6JsqknDc/gCr5srJOTAwCoRhMvqDYfmRQWV0ktjpJh/LWNbapWGZ
JdJmWSRba1aoaS6jOJ6OWl5XYZQ6xZLHuA975LkL34vNYlIils1QHjNKzjjvS0nJJAeWn7hJ4axj
1p0nesLS97qVU4kjNALlY8I4x02h0wUbeQxMwS6GrFAhUOt0mfPUX7ROU8pGxBfR5K29tpSJTutA
mFp6Rb8UTfmBwTzZeFl5YxhVbDMJL/AGfFP7+drgJhiUOPOZPYtbcFJRbjamKNfYtWuToNcT8gqZ
lONhPE2L0aAAqzZAbnrho+asT/Kbnk6BPzmyoM4FNh2RCFdaMmxXKe+OiJOZ/a5xP4GbOs7SD83Q
vzJ1eV0Qf1inXh64Wbrv9KeZU1yObcxXinSBoRmFNeGfu4MJ/yOnuujb3HNC3qZL20R6pYsmLMpe
BdhXZxEyk2StuayGNLDp1nuS06RA1804LlIew7Z3oYci7Lut8SchG9uFp8GWWqCvRUFX/UDf+hm+
rCIw3LgKNUaBjpMFJ/5SD94JT8VKIxaUbvwuho2VYn7QjH67clVzzJVTyhZ72ZbtgT1n7/wCl0HK
wWh0VPr7fUZPhtbvpWiK66m1h6JvMjmQUQBQTiLHgR2nRLkyST7gsQqcfjzQXtTKfsQSTdVbqrM3
2eTDkgJf7U/2vOtTaaNyX2n/dVWUx23bh6125YRgTJpGfVDgj8raU7CdcXn/wrsHIdl1VY9axcnt
HYXffv3zq/qmfGP0zY053tRfLsL73vbw1+/35G2D02+X5s2C3q83If4gIv7Dxgfh8gNV4E4730aN
iLp/FCbf6ULf4+IvHW7jYbGHya3+K1zKBNSs3cbD7h6kWeCmlK2gSAUUtn2Ph8X2mhU4zYJvw2Fo
uouHvT3GKYheWMDpTYzgJO3dF3/w8kEa2BEPU3cb796PhymFIgXqwxSgXsEjW63sfjycDXwsuUg5
sFSv/FT4xn9fFlRNYRVDcEqcGJL0HfgHGw/ifTTlmYUt1A7HbtM2dAnRNH3H9JTV0kGO5jJKGQQR
I6mnFZCUMQm04HQIPJVxd4EqjFpZ0Twvw8gHOhzBPTN2kcJBLHbgD5aD2dgON4uCZ1wFmRfBxmJH
t1oij0f4kEDI0AdZn2TnICIYCAPyabgeaKWdVeFRY+RUi9aVcYXcHuygByIryKDAo3mqSRdVo9Ay
S6jbS2+IXBVERZ5eklzQWFLY3zrZjo2uF4QkxJOkcwhciTI0gywHRis5VVS7a9xnzkGEyCgh6JpO
Oz8qP7VT4hxkqiqA7zTDa55P+izyMh6H7oTbYVkQnG8K2LjsxYgscGRiXf/Y4GI88fA4ZqAE0PHd
OA5AzAZbJ/u+n6liqbRA78fS6zTslbTzl00ZTZc6ieskzPyy3gxZq5k0mYNjmYHAYkJGWB7JpHM0
WojU8I+6d1QcTCahWpa18o65ZRPsIk1O41CV2n5KvFi9iyn8mUVOBARxZcsdHqR9DEQ/d3vnGCU+
nw7SUcdvR+DKRPpFP110Kq9qWdrEG6TquqgKbBT5OoQ7S+N3xk2HONDAnpqV7oTbSJ4yIOE1q3pz
oFoCwTCd4GDeosyTrJBjhtw6iKaS7/djaWwQdyn6aK1PDkjtFEL2SMdZ0HWZPWnzOsGrBsPXAXiJ
V0naR4MHu3tnD8YC2zrQkY3glUSqpwHCRReFpuVeHJba1HrdVRZd+kY0vhy4Bqfo4C60lTPyBapt
4cqRNpUfuri1R7YjGdymWpUwh443cb+2jI9XxPHKS6rTCtaMqIYrx4+AV42Nl9PQUgpBmrF0iAJj
I1hKelQTCTDQiCPtOlESJqptzqjDs4sUTW4ZVLmXfeyjEuK2RHH2tihSliwykbo1QBWn2aLrSyN7
yMlemi5TmaRxzrpg5FvoqyEvakl8q5vFUFnngo5NxtZdbuNPrsj6cVX2tmBhT1qVvRrczFUSiF/Z
hOVQj6uk6Qs/QBEmwMmwTt5FU+y3EKinsFPGuvaFTA2Z3tU6TZVUI26Az48t8DNH6z4JkgLzBAIp
CjpLQREx0qa9OWrTvE+DLO61IxnIQh8G25CLSGgdhQRNNAnqWkftMRFZl0rkp71eZswZ68Oq4CXd
j+PK6n0icJEu1RQXV65PVbYWTtue5KlR6auxd6y77jmaQDBoJ8AdOQluA6ojCF107oOkNCoe96Fu
IIuwckQe8aD2/QEYI26n4WBASXTOxwqs2Z2qPglVrbozoUWFDpRDc2896IH2b4bazdCHVuAULRJl
aBEMORrqsNFTe6lhMVCZVH03yEITEL8wqH5NwAQaUxHULM10KusWQHqlssSLzuIecyWTyIF4Ehvt
90eg5BC0KrqSJicZ8dUnwwYgb0nmdz64nzwGfFVG2lXHJvcdgVtmxILHg3+D40mVy54xgcPcM8qu
Op2LbD1AaGllqkp+wLIJ5DlH0zxZitF14zcTrsYozPo2c9eUpTZb5hA8f6oc3l23U9ZVhxYoMF+U
tWcuyiLKR1jUGpQn09kpXwxtVQI59FKRBbTCJluQCLP4DI8QXzECfLhom+nKi4phlF0Pm0gwsN7a
sBYe0FNSKnI+MRq3gXWRrcLc5Q7w6xQiuRXO3ejAVKgkwCTH9qKheXtF+sxEC101LZcmqiBUjxCt
yqA1TgVBhmeFCKMhssDeE1appZ1cUB1tjoAaug7/VLfNwAKVRgSB5Au+ez9iiU8WXo/AS6koqTgs
oKxzpaANXwgfotpA1HXRyziBmEt6CevNWpdUXCpw+2jlEIyutFtHGlxGylzgfE7XHiRTZKZ1ojLt
73dVba5b3VgkB9NM5w6KovMWSivadSHEe4dDtEALiMNBT43ZwRTp/sqzVXxoQQwnMm1t1EkPd4Gt
hupcU2GO+7YtPlmgjmLlAqVeGycx4DXhT1zXqVd/GpzBbWUON5DCFtLnHQ4Qm2D/6vMUgromj4cP
4LQ5kxwW5aVnKOrPnRSJ15Ng5kI0CG477tRgT+GuAQ0KwBT1F5lyqjSIqHXB/cIqWfECcJGJGvP9
aYwaJxjdZKyWumEgfpQ8HayMshHjEA7Agw6KTLeiOvfeVDYf4rDosipaJF7uVrIpHZbLbQXX+64u
EiDGfpRsstaCZF3VqZvLKfOrdikigWjQ1QOhEDel0yf4Pp0+jBxIPYH03Al6FJVu2oRjmfQmFKUe
XiU6GWMI+cvBD7qJ4w/A2Tpw5CWdqsBLOn/YT/poZMGv09vju3u9H3LZLzTtO9H9NyXBD7Jn90nw
t5wRAQr545zRjruLvvPiB2Pc8mO6B/wX6sLgyhGxPRQMVPeWH8NlglCKToQHF09jOB0Huaq7fBEc
l4O8IqSXvmSEgLh+58dQvgnc2RVQwe7BTbsI/xo/ntFjApknIOcIrl+Dq4fwlr3fp8cUZAuOTe6F
6QgqnkmaMQHOMDWHfYemRhId4VdR3lKwx4EvS64uvLQFOZ86mTcFZSTwx5TVLg8c8FqwpfZdLB1v
yznGgRZwMTsbqeyMKcPYVzRshxIDLe0jc8kGcIVbFSNfmLZugFa51UnduyC1QvUqh/0g9/vLr5tn
NlYFsC0E+h0RA/CZlGRhNQDlc0SR9tJPBclkaTpxbv3B1wvb1fTtr6/857qmIYz6ozU9v1fy8YL+
MsC3BQ3XG0FcRn3uQr4RFuD3Bb1NZMJFLpDoZFC5cC/gg1ULj3s+g+sa4fYkD9b6XcAHV27CyVCo
SYGTuds29isLGvvwRx4EfNsV7cPlIx6BdQ0FsmA6D1Z0lXPQTzQNcdWFFW0WlJEVj1AIkqE0tpf5
kMhispBd9PaFPS3c0zJOpAZxokm0JGknM7T0mhGUFxqkioB4P0DaIw0MO+FVLiOjQtEnr5FRn5rG
CypfvOnL/bz2w7Er115WAA8XRSlTHwTSurkRo5PLocfrsaMnKPWOxgm288hfcAgbNMiDnVMFvE+P
RabfDMObtKsSyLq4lxFxFiZzD008Hhir9ieQrBLSL7GfLtIkPwAdWE5gGFE5HdaFPUhItuIxPWOl
M4Eqa4410efAk97V5o0Xe/uN68gaZNqh2U98JxjMm7hoZenx0ElKiQu19rtG2hbkn0nQNXWBPNDi
MPLyw5ob2M17oOX8PYPEwAjUqKWHVQSUwF8NmlyqOl6OxNeQGExDSBmVbyhIh3rB2Nsq+uialTBS
0WsswuwthGbRGtt1oWC/yyDcKo7qZpHXOtTVfgOpIRUUDgoyDb5jTEFpDgrwKJDKKZrjRJx3bSj8
GBLZ4Kreu7ARq1cQMPnZpzi/iip/QYGul8QG9QTZmuGDmx76WMa4PHayUBl31St9NSITMIilqaEL
BVRgTMPScukiUAI9oGLvCjJCwuCsICe9GtaQShpKeLnJ/uR1IHZzmUKelxzjvgPBT3rZpxYvQM52
8yvHBXV94RQLEx0O8SQ7zEDUPKvVwivgBccS0mkRSKH+Oyz6fcfj79v21ahHCOoOLQEh3q8WfHxV
+cdlETh0keGPFsZWG0LXOjsbpmpVAwmzogn8mEnH3bjCh39eF6o92Cbyhm4ISh+dEZD9rG1k5RDZ
OMfJMEEmCMTfBEEud1i2aRrW8KvvgMy6NBSvLWiA6JVKMTCKN9aSBRy0ktoCpJTKqh1Bxk8OvYmT
A0j72bflNBrICVT6dCJF4NUg36d+AMJ8Lk1OPHgvFTmtowwdd3Wv1pPO+ktQ+r3lUHFUydFm22x0
/NrB9bnVGsmxRvCik7cQ7EbwjitIBBnAPKdLYael5xwV9nCCZZY5y7ZOAjT1YRNFYEpxkEA4HCd0
ndTjQQ6BcOFm0s2O6GQCPo2hwe9F34Uijs64WGVOWuy3QwLqt2lTtahNmoSN3y5H1xk/kIrBlx+2
hlEcEHh1WTkedUVDb/7/31CQC5dd+BwKoX7MkHbdsv99R/k+wu12sr0nW0ApNhyypC4iDMb+xo+g
VhHyCRQL8OVQsf2dH21v5oDTEbBZwHWk1MewCdxtJ3AwHbQ+7JJb+ZD+ynYCFyI92k64YNubNGGL
cmF+s3oaZkrPdh2m4ReO79Rpt2wQ8UKQ1pSMa21OEM6HY1VDQhAxdaqghmIfohYrJ4UgHcWbV83k
Q15ULNwBniETMWHnp1Lg7mbsaZj3+lWhsw0rp8XUFCcNqc8H27/3/g9759UjvY515z/0ySAlURIv
rVCqXF2du2+EjgoklShR4dd71fH55syMPQYGvnIAXuBN6O5SIvde61lbRXFpqZqSpeN3HfNNLAZo
Cg3sWcvTWSiqHL23yofYt+vmvdPya2yx2szVYz7TCxYA2M/s4mYuFBEgA14RJFnN84jAZbTd4IBH
7rCQ5a6ehohQZVK7a+DWUvIuW3c/5Dn8nYKZSBAdyVbVd2Ve8sTqFxNyyfdw8WTILPcnKz1rq9VL
WQWfcjYqsQU2hj43EdZiaDqLjfVgyR+ElJFuyatQ5nXlQHe0JtNpJZyEc4ntqPDpxnC6LYh7XNq6
jjtZZmHnL+lUkW7TTeiUum5d484Jhq3Iqh7+QjVugAXQQytVPBC/SiAxOpBgIcWNnXcR/nAxvIyb
oBH7VtixCtRDXXgqhGJ7qLM3uWIpJ6Y89/6rwOpgCRg0ZC1MPFRAheqenxf4OkNJb5aWm0DUjh0r
S6QtcEd0W8yCvIcpOcWZhGoEGy+dTS1if+6fWreU0ejQX9BORehb6lM5UCZd2c3Q+QKcHeiCtmc9
T557MUE+JzwDb5LT7oWVsPvyebg6Bh/HrvXVhh3j+eND4a8xvOLYUOu6KFZFVWZwh9B95fjrdgj0
ZlqqOSl9/WP19ntv9M1NiqjK6miYzRsAtq884BeH3lZCSFlBI8+Okct1LtSnXeZhT6qNax51426J
wGJqfZrcLMCYltSuIXgHcJOSqh6Gbdu6B2nUUVvsOHEJpAeDuNO+cNtQdE2/D2gH9VplPCRj4EWO
nT0Pbn5ZxYhSYpDVY4d3HBzMTOPcaU4eJqRFdZvheNtGXI0jh63XVXksRHHfCUOT1hVjWpRQRCDC
l3GV+QTmvnmzJve2EWBLcSFx82EO9oyiyANaCyG4lY+KDulMyuxzbMUCzWk5C85GyGj5i7TNi6JW
CgkCLQ+7BoWnU38uv/UAsAvPn0nMonp8Ju+d+482KJBjW+gVOyePJNyoqUa10MslAm/30EHViig4
Agg34COq3Am1Kra85y+8zyEVLV+FJfrQDUgoA11FNcM7rFy6adb1EuQwU7Oy/WWuPhQoxAKPMGxC
z9wXSW4+RdbEdcleRPcrCVgHh1bvEF4hI/HU0TTWVplOwPJC253ugZFdK+BonWqPeTNsnNw96bxJ
BPN2DTERNIUnaIEJox7UpBYL1Wrj6VTYMatdC7ErlL77LJjzUnX5Zy8rGeeV3OaiSR0qP7hlXhwo
+F5ez0DwbCctLdQLwgMX0PkBqs9A2rupJ7+rHk5j5qZ+u9JNt0znZexSv4BmhcNY3S04oQuAoS23
c3fj92PYrHXit5KFo9twnJh+TxvAZF3v36gEwrfLmu1aUDtZ3T1P0xQSSPDzNPz05QKTFajAjYi5
DqN3mYwfbF1qqV214gkMxoTprkqdYtx2mTdGDLe9W+NHaSu7Brm3q2hZRRNtDj7t7gP4LfaE7tKV
ENcsqPZhhVrIC7DulQq4VlmIKSwr1051Xp+hoyoISJ3CEt880SUDVtMBwpIQZyI/9/WGtLgHaGsA
UAZWedBYQsCU+aHdBCFwkd5r541R+kxGRj7dqV3C0hYkDuTqhTVH6c/1HOWyTF2/R7E3p6Z0sxTL
DLQ8MoKh89cXf/F/ZuZOZ4nqPSEVvCkXu8nWzoMinlwFJiCj+yZf8GM7rhoYqOVhxH0eljPAAi5g
ult5rxMi2nI7+nAFdF338eDOFzMOx4LVK3aLOvYC2eCYUb3P4EtCt7Pvlkn2oabjtl+ds+H9qe30
qRTWhbTzATL9EHq5TBYSbOtxTMouKPJw6MjchIWdgTgQZRVDAoctrCgHIOOkRSPh/Uv0YlYHT7fT
VVi0zv1i+W+iqx4aBh7DWVBjZ7J8sBz/SHwNFKOWG8+yXwKqwadqEGmO0R9oCXe6AeOBGiCudS+2
9bpqaBPeyRpa6854ZRdXOWSGgV9ckW8bUJYDOLCsAwZUgu9pAnfTjbMIc6JTSiRudXHfFVjTc9u/
LsGcjnUWkVndGzZmSdWJDWSI/VR5JVYm/bBat4ea99e6UE1c+ZA/sdI1uBBkxQ4Jcgl6+s722zER
tBx2vbKvA7TlQeVWYg1ah56yt9rhMUqLZMgLGgvqpgWkJKBn3D5BVH5z5x7fLGDotYYHIEefDZ2P
IAHUwa69a9D2+1xWY1hY6DccmUII/c4AQ+HerGkyTTaqGjWI6QBKRm0Ww/CYZDkhIll13V5LoESR
b4ufxcK2nSmvSqe2xl5ljd5puBFk/Xya5OSFmCy09602WdHrds36RtfiQcNvgsCESkaZp3mW4EXr
6Qk2AY2NB244Cz6g4W/pwk7YwBOZjTAGR5k0gmHxVPzc5vTQFPTstHd+AMtNY2M1NXhLG1goNaCU
LeutaJQAcCCfBiffDdyKu6rXYQ8nNxran9ITaHXxEbxxJ5c2QOtWHly9nD1Hv8rF32SN2UDZ3Wh7
2NG8ifqiuhhnkiEEr9CUFDiRtXPW4ouMqoikAqpHRdLCU8jZ+thb+f5G4mSTTnPPOosuPyhCzkr4
P41GCww/77duCixS2fSRIY0ToWV5qibr0FL6ZlFxZw12xDIs4bl4rHkT+hk0ucFdfhvl7lo5XSUE
jdkZAR+ZOgXCcG/zRoTMbz7rXt9Jp65C38m9aK7zu3kEo7YWsOi85eQUlY6mEQBaDo5tzR4F2ire
u3uqjQr5FBzqPpvDYEUjzMt1nw3OvUAD1UO5ntk2a2k82XMRjaKJV9teolk0Zy7aC7HsqEJlPGTB
ayDbCk/VTOCDVOd5XWpA4eTZyx0Za2atRynnj7b3gm1O9XzShDepdO1XZ/K90G2DLKqlAerSj9Hq
5D3gEw4joIbf7dnFocIGHNWO10am0Pv/VxoyDyLX/6Ih+8fXPf1BfPzRx92+7M8uzP8vHkaLImaE
tAsyCLeXFv0t1cC462MyKeTm22QVjI76S6VGY4QQreP4lAVouf7qwjCt3sZkRAAg0Pps9u/0YC79
Z4YD6vhtKH7gwN2noCb/qQfLqhlhh2wukin3y2vlZMFm0pa4M3UAKI1+utR/4MDMnlgPo4bVC2xR
p5xRgLVgIsCee/7dlHG+n4h/pjeid3HYpWd8P2cqrBesmMKejqZ1ipBOdZsw2/LDoHXyxO6DNlzH
VYXCe8uHovXizPLcTUGGXZfPd8blqQymbwGL7RWQAPZjpvXbAAYutY19KFd1EivttsQdP7BcArCG
psXrX0FFfiiQEIhVZUVigEXcwLdPSo8O9y7rmrOb9RtFqfvaYxWC67+b7OpSr40VUYMoxQS/t8CR
wlgoQuaCn0LBBPKihni2uBYoM3WaVx7KViTFCDoKrCC6bRsYIexFcGOjp/e29e3y0fuxRxSuUOWf
un6BM77itBQOPzPZPf8dEVHmAd74WtDUZW159Fw0dq6eQG+jOnhrPb+zw7KEbodr4STzsKa8Z+UW
CYJNCdKtD9ZImPVU2WsCFyDlDoD+RbVnU9CTlmPkMevg+nW8YneUHvB+e3obmBSIS2D7EV5EWPdW
BOAP25ne/XcCw2+Go1XKR5fIr3Ltgq3unNhSw8VzWxuSptksExD1Nhc6xFJENt4kLyAGL2s+PjL0
areuToUqA5vNPPeFW0EixQBdsgO9P7angdsHaudPsiQ/JQc8OEGgCipWnoE0i7Ag0tojklPt/eW2
1BvjptY8OhCPa2hmffnQrdjdHTGj3Kzb+grn8JbgGAJws129ADzqsN7bPZlDV7AErTqk4vyDUB2V
ngfWEamVpjF7wuYmmQu29QYZu/jLxq/GS2XESyn7yNgtSzIC2WycQWVovkDiBb35ToQ/hrrJq5A4
b+ggjj0EQT0aqGeT+9D5+fdcTlW89hn+BwWQUgA5mirINuPQPJXWWkesYsjSTABYM3aa8mHPNPky
jum3hC8s5G0e64EB4QfXGq46O8KqVAldIYD6SDsgd4ASGtd+BlrqOl0HnLsCFgrxTavqzrbEm90C
ytLs0HaZSGU9pXnD5tidTayDT5LJj9UKUKi2j0zZl2Jy7agrbzextDdzVp8ykB1RRww8JJuyDaji
CegFIdscYH3Ssxevk15kljZsBVsiKPxIFVn5Y7ZgJYCJgGrBGVG292yPcitdHbePs4WdvTGDBKw/
JmtOVr+7p1N3bGigD4Q4cIx71BxC4pO1PVIshPjfk3FPUhRnULEn7qpNUaDtUBNyPlMDlbUw3k/Q
FQsu9Izkla8+h/7YuApQP7nVaQGLabPi4Hm39XX9vkJdCcGI/jDavS4roEjCTb3LZXuLIDltOEzW
vgYvD7S4f25txEi6IQOMMs3NufGt/ApB9S0AQHRC6VCfeevxaOwFvfOIQfFFamW2wDOLnWXcV9FD
2Hba4rsk9b5rEBhxzV5Qvl0buPVZkGPpkhphMTu2hvqxaebrih085MF4ltR6tUYe4kpspmzd1Xaw
0ytxt43FVCpUgcIwYDL0iEATJ/1IMt+JBxTuoL8epC7TFuRTBKHDxG1BaNgV7K5mKBFA0YUdeXGE
PpbTgohI64QTDj6FNXVFkSdvcZ8H1+p4WtLpSAtzbuiyM0GQVKpL1nHoT1VQ7B2RuNqO+JZl384C
VsCqYs9udzZb9vUC1YM1LmC2jAJAabdeOyQORLOQmzImfkfBHs+nmgHwXxTHIfODaIE9sPqnv+Fi
riIxHR0ERfqrxYCqloO6lJ4EXQPkIfgCk3uf9Yi/EPQ5rijuJJUd+uYxDwMJitUal69F+RfKF741
gprYwwO2mYLu3Z+BUef829D+ajs90iKBnUxqSQJZbVbZ3zkW3Y2l/CkLiDeU9D/52vI+6kZgSf9+
ffR/p/f/pygNFflfV1H3P3/Ma/p7ZOCvL/tbFQXclTkQtDkYVlikf6uiYOjD5L/FRiljmM2E//nP
Kur2+vAAFg1m0v1RL/2dNYo3mNzmhGOwAqY5odKi/04dBa7gn7VsG68uxI8nHL/fVO1/tEb/4sRF
6Mu3yYNFelbPwBYSj6GbWy5+OCZy5waIDK3ndkyHYEcWBGEeIUzE88Yp7vllTHwesi8EiaC1eVXo
pSTiy3fhp3X+3l9oEAbFw4KuCJ6UdQ1UDMC8amPAXtYaq+bHS33YZBZMl2RJyuD2R/yDXDdLkvmx
OVpj6tVpdTfbMemi4nuO1/hSKnQlEZj30ArX2Ao7dHuhi74eTm7IBsQHkhJtb3nLX753N5pfnRUL
25i8j1DIy5CU+3aTycR5gJigy53xLpBaEVYMSdRggzzkNBr1FFU3eDxBqTToWMid2VVtWGXbVYKg
z9ywzIDJAsL03ZA84+cik7fCD/jwH7GWDXwXyH3/aFzQEMgN4vO2JnIGNIfRu7sCi09llmZYM1W3
kw9TG45OFc4EaHDY4gAhmOsYGUvA/uPVzq8rPtweJ1DVsTr5bqT3wYyqLcqe0cB7CPZCdD7DmVst
dGTgmSPIkeUcjdNup90w/7VQxDow+SycFjLvHP80vucoGG7kWTpWOkRo8qmOeR3ma0rbrZpPwbO/
WXBCJAI9PVzg0LBjt8/eVuekxus6XYKDObUgiJu93x8sdz+br2L8ru3tsGyn+dwuW+akXhebJW6X
eB3urWrnVztDtpaVZDJyaUxljFSQfqL6QRcPA71HLGLe4ddyGi7FF+z5yD+M76qwoUR8sCUR0zvu
VTE+QW4K/Zc640jF/ebtOcjOeQmgC2ry0WewY5y3m0dQI6WiwpadyqfhZfKPVkA2tMD+C6AO1e/T
UBzcfFPVmwb/QnEbVDr2a30e6ffdmkKjcwLA1THB5V33tFWJj7RJersmkHwLL3HOonEPIuJR742h
a8P4sV5tcjBQI+j9XFzcb7oOiPOGpthMdeSMzxCvnAFQmUnF/NGT82TvueehDQnFHAfRknD3t/i2
+ljhrxkqj3tU9viiGQJ27++DxwFZOBv0LDnSD+e+6B6Gj6D6JDKykAYKLERyH7QJxyNoZigR1f2k
fUjUcW091OCHHXuffQUDSNiIbEh2USgWwTSDvMMDY1Rq1X1EvTcv1uPWpjZsHX+Lowrt+WQjYLhE
g8wRcw12FS4TB87taGiTofswAosNXxpw0joecxXxcojtEVRwvHQpSh7TRBCNVLR2UfPAqhDRKN3E
HmwLmMUixNPUq5gDtJ2TPE/KJoRZ0KJSf5cCkntSV0DronlMNElHlc4dbv94RqzrSN8ITTwfcDL0
ybBDIivGhfLkBpbRikcG3ZSIhvvOuhSI2KmzEbuMoCfaeAgcByldIh/ZXy+cu6jUMQKVNoSWX+e3
wW+g/OA875GPegEgwG6B3ajH6nNhKtbrpkF5AlQQHxBS2Z09hAtH4GoDW4/fNdCj3s0Vx2WecWaw
D3u4xd7Lx/ECnL/G83Rfn8vHam/mDZRi9r2EbbQcmk9ynz3Nr068HmE2aBWiDbAPzZ21hFAf8ywM
LvBgLBYicvqiAYlakGvC9sf7pE/ibTIpR3hVhN2DzLH2fGQIKsxHJGqgZiM0h5sPxeIbOglkbko4
TzKucKqfxj05W8fgTA3q28Q+z6/AigkMhCJC2hER1xz3y1Xv3bN/Zx+yAzICE6q/fbBxD4iiTQWS
efiwWHdC76t9pr/dRj/MIEhe9It1tM800Tvzod/W+6zGXRQPPAb4iJwX4o/sd8qeCv21DiAkkSDI
TsOE0whxNbt0uzz6QLIVPAQN25BGTX1hJC2eJxmtab3ct/un6WGxI/HlPJWvfTRe0FaG5WtwqMJ9
cBgizpMSrHf0Bf8kLH7HIhRxfe0e+giCNWTZE/6lfW8uT96LiLH1fUJLRXLcTwNsangEsfRUYRXm
42b9riLuxBCjNis69/ltcqAuFyHvNl8tcCGxxjB+ZDSU+s6aUTT/1EhZ9f56WV9xBgXbSOveKy8g
beUJfpTjnoOznSERG2yypJ1TRDnnr6sHn3EJETht6nS07pinYpr/ZPcIxPHHPublk1cfiqd1itjb
N8eago93gkuDR8DfycjfBffFk+sgXJC8Cg/CQgjSA1TS1XrUW/7W0IjOezx9RTpUqUAO5QPYyaE/
oYUMvY0Mg+0v5Gi1W+JmU7znD+Mn+ZL7+dkOv71EvSyhdzYJ0hDbLCS4uULYchv3BCA9sXZl9Aa+
/bt4GoOwftKo/LFlhfUP9sInZDPFnbyyu+DwnUeoVC8EikuKRG6VzhfdJh2KZRS6G+dt3K7fiBsj
BVFMCRypkyx+yofSQq7gTLaqjf1mI0+du+Pzfnwpxlg+FU8tPRDYZtdg/MVaCFEDQYGe7I17+P+1
77D8w4wTjsLzX5e///V/+s7wv7iOv6Gvt2/zZzmMCZaAN24v4cMAI2Lfit4/RUW80Q3ern8bU4Ip
LRiY8vflsI0XAmOwJV7dByLkBhH+J9rxvxUNQ/38T+XwbToKAFrqejfdK/D/qRz+Kxq2Vj4Wd6vG
KIMRvvE4eVs0aiKlsGFi4WC4BIaMLFFbr0DbijpIOczmL+1XKPMUE9go4BemwinbDTI7cutb49F2
R/uyOF2/VwzCtgMJBuZVVT5OxcuSLYlN2niC3jctGjupj9jZrGCjE/OrrWCEvsgQ5u/2c5Wb0HT5
d9lMPDGWFbUS9Z49t7DizBusa4kYN9LqrCvT2i+upqHgYx116qmG4NGU7/3oHk3Gs9AqWJP6rJKb
AOkOeO1qOVa5eqG8PA8w8OBqdn0cdB3GPdQwp2Vm1q2kqK9smdUJBotURyihb1AtUfYM3z34tI4i
u1+gZi/IghJ5Xh8nI+8dal3AYO7Vmp/Xwk2ahkflGFys1i6QDVNHm80+olUrpB8MokGipACDPxRM
xIHx3r2ZbDpHxTBYE7I04F34XesuePALlkjENOY2AIM554nDrftC8icOoc84/Qf35k+nrc6A2qAP
dc4m87PPnNu30SuoK1hHEB9g41l4+r7mJAL3SMJazgyHyLft/Oq6za7HFAbUgxtX++cpU9uyAssI
MUD1yBdDOT6tpk+LdQWaLzqoisWRrvZn3pot5lSkM3uSYBCHoIkn6Ig2LiIGTTxiXgwmeVj2q+dY
mPIyPLuiulvqBnWTLZ67YT3rCVz1rDMMDRliJ2+a2NE6tTp5nD0+hqw2T4inh23wkU+om3C9dUH3
brFCYkR8e17WTenCNO499dmV07oPOksg/EwfMM/kri9+xlJ/lIGN4JEM8SKIVzndXOZXT2FIQ+8V
MqnBanIp4Hk51kc9kX47C14yBBV7FPp2H1ccdUPesaPVqcMognhQjR158AjdgqtI1ytCWPlAEsUY
pjJ4z/bE7gnqOzLkLioZx8bcAqOAbvNn08NQl7dqUODZmjGwBJSuzB9A5aHoy/2tNzWPVU1VjNkS
a9yXtQKoCXXRGb+moYvtSX9nK1onDp8JSLnYVq2GApbLPimcIt+vfZNFzRycGwh4YVthXy9ntzwt
DQBeiN9w3IuMHtdMFilxSajm8rNuBhQ5DLMi/AZDTsCIri5Q4TLDnc7yE/EstoDRGKrriPCJ75ud
r8HaBsHEtkqsOgY82MWleSuE9PE0j/k7vga3E+TIzYSMck0J4MTOQCP/zGV2aPPOPbOS+xjaYwJs
rl634ch+baD7jpHDEBOdc8Vj3ZAurKoxsRxwlg0cx5mtKIDpnlLYbVWzKZ0AdUBro//GiKpQrnJj
tU4QQwndNJl7IlC7XKchG4D5+0CAKbA13foeNuiqPVCvQc5lQOw/exhWLEAroidThY5GUqjxtmk3
iHviPHN4/1UPG9RjFZbEjqPCHA+FHNGAohTOxrjkCMBXvL3OPX0sjExsTImAV+xecxcgSiOTCv5G
jAhdajfktDhDeez7lTi7clRYdDGkIbEZJj+VvrsFNpD40+wnc10mjVz/GAtxzxEECrsmR51aYlaB
6cZPXmWAZSoTG3AcOZNo98b5zgGUsmj3cWLVY1f4d4zARe+Uvs8xj2eovEPlZqfR+N9di77AZL8+
NRt3tq4ITGwtr3kSUNux2mwaI1sIdpj2QBR5z6x5R+U4hGbs4gF3Cu35phLjXd9wP+48/pNrLFPZ
uBwzxc5zx69wqBO3dvS2p9gIFsdN+8z50kXxY4ZsS2+DNyRSlU2DE+m643H1AmR+MedgMo9L4CB/
NScaQHrhl7Fv1fecZPCvURWZvkHSzUWKjgMGWhl/WUcramyz8agAyYvX+ESBRDuKQUyBBS8C+bIs
mfpCRIzxB79Tx7ED2Y0MBeZReTkkfpY2mFLSZzDCeV2HcvBFtAKydTJ5oQo0A0abMbB67l1Vlhci
QUB4zny/Gog8y+BdLOjmrs9Q9Je6NEkxZIhMw92JBWj1pBXWhw72sxIbzKOBNAHbvCngjCGDGXMM
TrALNLqKBM+l00XstnKAaQNPOa/OZrGyCauSQ9MuqKHVL8UWk5xO5TSj5LV7HTejid3qYx2DOlqQ
9g0zA/FgYNnem/2jHIJNNXVT6JCBhaolmCUh7FDj8iF6jf40d/Mkl+rXm8wAJ2YZ4IQ7FAZ0i4fb
z/Psd7RJmWTMe+3Rupy0YGxbLdP4DFFYP7fBSOIit6br5Ny0IrW0y3GUygLWZx6V4nqXTwpgRkP7
88AWMGtmzsRGVGimJgU6rW/BlWPBPgfy0a5U2kzdPZ84OCNc68ErmzNGdBybOoDDZ6o8Daq1S6ht
Y3pb+cwzq75lgJuwntyQtbCgRKFeRWXMlg7s3pvcAXMj5odxxh/YZPjW1f3vuoDOFnaPpDUgiclM
6LlpuyGYRRONa4WJNr61ZR1H1oGqPXNxrdT6vazt2Z2Xba+qJimL/p5kGISDuSD4Iqnu/mNtClCK
GiqENxTfDa5C4Ji7zOWfWSmSGgup8h865Z1sgN5TrxIMCYnAGKVIHe4Weyyi//B4XbVWC2JhUo6b
cHCtLeqhSaPXhUOSjOvrDNrc6HHTqCkqbR0DusUCbc7KNPssWLeY54bQun0se/lQzOVBWbYdqbHA
LcHXTR18wgZ+kf2rxaoDGK+70hdq11mQ7BrMrVnG+pnkJbuAq6LfbuetGwRlX12ADBH3hkNnkebI
mvLBIERd1HDNRKDBaGEjshwXKkInUQUAzJyE2CNGVZSJhXqqFHO2JyX9Xuz+a+hZlxhnlNiK0KH3
w2PtAo6tQYVZiEc7BAu8P0FsyDP40zdrIh/8PBl6gCrZrMWr1yC2nCEkoQeM0LNrGDE1TLAPuwq6
uFmn0F9GKK/O3u+Qmm8bCDeVifwaBM2CMEv073dK/6flpP4U8tEA/OsG6F+88vSvDuivb/Jn+4Mh
FwhD4V3jgIADEBRAy//GVGDcow2s3QfGzgIOof4vN+A2gpdz7zbYFTT8P7Q/IHLx/hNMv6aeh4jT
v+MGwI3/H9of2A4uxlgyeuvD/nALvv6aFCk8B4MayzGDfgGya8jyYwXadigRfKoRDurLtOveOV8o
2vk/5lVg6FyRIO4qX/9uZgUqTYSYMvirdp/WsO6cTL1k1D5MIBsLv3sCtF6F/WjHHMiZGIZztpaX
pTRQpIgTse47K+Ge9hu0aXtrIpjR4ECYz8CftmeweyEtIeZyDXijQhxI3dxmctPtmr2U1RafP5nI
lXp9asBU424HXGqlcixfKtKn0mq2smShgb1uoYpc+q9pgqy/1rtlQPnvIpwcoGuDkjLSLuTWh8BY
Qu68syJP57VIJTg0RREoBuGrLZ6IGxvgNf0DRhfAG8FUm0q0D6Q2SNZTKIDgnJk1iL2d959N4cZW
j5FEPaRsa7CyVFeZjXxUD+WvXjx45DM4PjziI/SScmgOTofpRVRCgEW6y6q+PUp2tVtTwJAolnts
tsjpX8a8OWesB6MQFNHkUjQw9i5YCQSvFkotJgIaINXe88zYi5v3r5Xt70ZQ4DA9vzEJ4kmoqopm
gj3aA0UgEKaqkIFrsN40CrSMN7pxNX9bk3rK2+XZs50j9Z0EdEyE+QathnPbIioQy9Y/OLgu6+C9
tEUNNtIaPidkaYAo2pdOAdwou2wMVYlScnT/G3lnkh05kmXZFSEOWgEw1Z6qVKWxbyY4pJFEK2gE
EHTbqC3VwurCwiPcoyIjMz1nVTF2NzNSFY3899+7b8G6NTbHBYuVjRuhIrle5GxSqb/9yTV3HQ7H
u2LCjFHHQh8D22/XrZMlV4MVxZtksrGy+EN857sluf/Rv+9McZDK/S7KchdOpO/m2d3WTfGFibzY
+rZ+HS37HAfl9+T0TxKGCawsnI9mfZ6m4nW25c5uvWaVmgL5OgfFkqWkF9rlKIKXXln1D2X35Rpm
6EcXsebtzcq+toeQa3wMvr2JHP4C+wwB0u2DMcg4JicXGSBt+zO7+LZgfDNNcSdYIyifoVI7/a10
tcG40WMfrju97VnpYyK0lmu+vTQcw/khMVPoiS1LjzDrqwhMgXjt03pb++ab5+UfVjTFB49UnpgF
KbmZ8bldgxjY9uNbnZ+l+T1ZZn/xp+LdwqaBkelztrC6WE71FfqGYm9Xcvwf01c37tkwFQPmD1wV
+VhWKwabc5GprWFIbAOcIKEF8J7IbotfwM8F/SmxrAND6bGSVylk0ASLz0GPk8ewYXfrOMmu3AUl
avYf/pTZLNCWiZONmrtgR6sFQNqV8XWeJTBJzQVPWtnlsDNEtBshl4q+VITkXAL7QE2HBW+ameRB
EFwAWLjYcv3We0mhoYYyxoKuNoS4ju4CTAWcOmJx4jEjV27VfHnd2gGvGosBkz6qrQV4tQLAGgJi
raBnhIBZA1AB8YBegDhwp9o3e/lSC/YeHCH3LWhXk3mRYPJBhPmzRqsg6t2x8oEGKybnKgEPOy+c
2NSsjjKBHKtDl0RkewKluens/miBmA0BHL5U0E0a4LNjxOaxwXDB6qmBvRHdhC27eyxeakHWxh3b
mAVi208hGi6Haj9J7sAUYTUZB5gJHsi4GgruAA3XqOtdv+BxozT9ngWHOICTa7kgdKcFputky6wc
iR8+nN2u8IE3pLveBzzyi8Ob7G1+mRE2b+qW3kZC6x2h9vK4WFnWcqyC51s1mu3dV8R5Z4T2S/gQ
O7a6mk1GFmjAQwxoFjqwhhLcV2LfQQ32MINKKMIe2wRwOfWWyemHE5f3mjVtuICH29jcg1c5zZyw
JWRihLMvTtaELKZ9UA6fFg41g1mzLJx95LBQa/Ge+ndQK3eeQwAVHsUP3mA880xCLLHw1k2I/C5x
k1tYU4RmMeN0+qbKrOvaL5M11M8da/ErqTPuTV0Waytz/U0He8LMjB9TTNC0VI+9GZ0jfFd1kfAt
2OKmbOQdkeKVyKp32AyfCRtYhAaHV5FxCEuuFUh7h7ZInht2rVYd3jrCO3mu82hr/xRZ3rfNXA8L
d20Q25WpuJTmQGrWiu6qFF9SqyqJI7BwDoTcyR431Z2lmKhGJQgyjf7Zn4JX8L+fWU6eOagnIDD2
q67S696b8DBVx5FX0sjBHxjRdvAek6xkX9kfbESpPjRO86JSAafbT8hWI/JVuehYDoKWiPL7HoGr
guEmELwMSH0OAlgzvljIYXLRxaJFIVOOBR+yvRuj9uIuGhoPOPhrBUtKA4HNzu1dYmOU9PvkEiHB
qQJ2U6J3tBs92kh0wWhshkWzy5mKk9ZHEUTOi5D1TCHPCTIfpqONh+xnRs5bu+iAIfvzkJtNc51I
hEJrUQxVXl1Hi4aYICbGHYtTxEXGz0tn10dodDdVl935iJBF0nOdCUfDpSuwCRTMkZ/xolt2CJju
omTy6ii3NcQgFpHVzO2IAmnGxbhJFhUUqJaN3Sq9pAikclFKiSH8Ej2KnTLGaj8bmO0apFUegW+9
rrEJsOBRDTO4RIYlUbq3F13WnkXBhrN7zevh0GYq3KtM9zsVy1fbNx5Cx3jlmrjTFqvmgF1V1T66
Zn2MibLZXXNIO847WXPjsWREbAgPFSjRdZwDs+Kd5K7zJnopg4ENasVNldjs/5pfJ69hnDBVOe9O
bux16t0nfbsPZ7i+/vhj1uWmKsXdOINgJIEB/Cy9bS0C5CI5zDzLS1nqzRC1AaQz9zKHvLYi4x2J
EN6RU98ikiRX9dANezI3A5tWMiMjBsj62yB9sHX85JCHwa1volIXDkY/YcXyyxxtuWYqPpUyu+Ck
hEQexhfbq267kW2ib0+YYuurBUoTpN5xWDBekfbvhi7gaQR4aQlpG2yIufdKABBPIffo2qw1o5qZ
BO6GD6V8btvi8d9moPlPqQ+r96L/v5sBf/eG+/zZ3+YYn45u9jAYBfGIO7jB/zDHENt1eN/hy17s
SYwYf5tjMDwtvAcTs1GIE2oxlP9tjSPoV6KFE4cURimwgH+KYPILuP+PwAcyi6btuhibPE+A2/tH
V1MnF2hpbSMsWYm9dr3xNQyiUxIsvFpV3qUj+GGvY+87NyEMaDa/3YSzxayRPsNev4R1ae/jKPoZ
9SyL2xxTXiScGeNO9hSq1l277TKZ9LxQB4w7ZYdfNhxjXtaRQJma01eU7O3o2PNxgVR5Kj/iTYY1
bwEXwpEde9HZJaQDHaKF7Bs+G3aGrbANYSANLitddsAlD1SEOWeVzOkMtbQ8OnbGEbHqYDS7t6MZ
8gS3nmIWDWtUood2tqMXv1g0lCqHQ+C1x6mt7qNmehAcc+zRfyO5w3mnrm+G2mdTkYyrjlyMMm1/
D+cNaSGGGshpocWVNC9ZjnmWmF/C26HNcED0TbZzLO8MeHzlqbFbNRbQ08FB9Cc+20I1gslbWK61
x8YJmUIeam3syBd9W3rcVeN4NdYsqaMaYG/vutsZEXBVT902HcWdEag9rjecPVF+JLkMYtXSm3ji
8Gh56bCuOLquJMffd0OPp7+S/1w86qzxJw82YJ6fUhvA0uBFd5nGlSTAQ1geC69mxmcBDesKiMa1
SowbxqqfbRv4uEIwF9SOc9PiwDWr5MeMmCzn/Ozg+ZC581PH+qt1iBrGvvnDqMoz8dcn3VvLTi/b
JsOA/9zbdWq87idtbAOfEEpacpgvWOJUGMg3w7iYqw38GRm+JNcI9+UMFWwq9U2REzVScX3KAQGu
RBNvQzVA3Ovj76Ec2pU2IJP1zf2sgpZTYYKXQ0x3TSngY3cg8BSnVYiNZbC2JniMhXwwpXdMTGYV
cGRd1l6Hpn/TaMPcmm725aPcb7ogO5j2tB00QTuN4TlW/ZvyORo3fcMZrq9ZoqV+BWXBOJRRVR/i
KFlGrfriY/uzUzBYRQ6VUeqB1Yt3LHIjB+WXgIkVSE65MX3MUBVAOqwaeH7spOotByH8ft1862Mb
XxXD+N6GbLJG87nDvZVKaxf8Sm3xqHZtkkq6JqfYVvUuXr65wMvPHrO6MMI728GllHUfdvUZiTjc
WkG2JLvHUxG+NX7yWbbNJu/JpgefVcVpwWANpIgk5AwNWo0PcTmtND9DJMx1jqVwKF00CAvPUDOa
K18lzXtdpNO29YurdLxrRPBsRinc6vExlsOhtjG3zAmfSlvGRzIKzbk2i5wDt3a/YRGKL8v41OTp
DE6qgJc5MeKcChfroA42Xg3WCPXCi/IzmQgWvAKn2hLQCCvBqcBDypsbTs9x6e05UYPxJgYykvCw
y+6KpC6LstJ9YVGyqwbm/WyJhQxDCp0UZAWR8GidLuERxmTjmOXFN70Kq4J8SSvb92IJnGQkTxwS
KHqJojRLKEUv8ZScJd9LXehPTXKlSfofmLqvYEISafmVbsnb11LRQyFzj6kYAswWqcpf8Wwly9ea
ySpguT0bWJlYja4gVx5T4dyg4aNPet6FdEh4hKXwI06S9Uz+Zl6CON3Abyp+hXPgGj865HU8b/oY
yO+MS5Cn9Cl7GNg030IbAUcyhVzXFZTMqHU2hfQDBFD1Fg01Z1jzidwy4M6mvup7iVEnH8xVM3W4
SWT7bcXpuTILBhaMZWWPdbKW8kHCbSemFD769gAXhZUY8OUG5RiCXnxrNqN1GTrRHCYaDtaDGUyX
UvDZurwKBJpXENm4y6sHJ9MX30cucsSj4/N49cPq3py6i1exLMg45PU+4WCWA9tp2RdRILBr2/Hn
aMhjpUgzVNMlNBJQfhaxBtbjpvsYBxUCFooPzRWeg80uVPJpVIwzfrJO5+GcZvGZvPhZ6OpuFtxg
A6R52z1rMz75ADv5tKJXq44eLV4kiWFcQQWCtUDGZsiP2op3bcxKsWeVBfQ0LD4DVb9klX6Y2Kjh
3wpvVQ913mqble9mVxiPbuamqddkY54c1/oJtaFZK0j7a2z6j6lAwMq67j4xkwNK3U4NJLGnOv+Z
ZS9TEZy9xHii4eSmH/Q2clHGHM55s9keJsc8uu0QbxRfsJcnt23bP8Lc2Liygsiz4F9y6J2rHijP
ei7A6uS1PbFPnaxN7XpvJLKubUyWTsuI6wXTA6zEOxuuRWS297EmHAGCN1+h7ByMdr4fivkRZz0e
V83f3NUu6Vv7o3at7z5g1yWCo6iDS9llR5txteqQOMZmN03OW8NdlaDLhdi9GBAPBNM2Uy3PcOav
dZa+S9Vfas/fzRrSRfNk1sXPzHpRGJaKyNzWqX6IeNei/+0ymxaetDimxbidirA6VMybvUV7R25c
PJWhj/1i96t+BAmcuPcxXH9Jhvg6g/SPKMjTtQIAvsAvljKAiC8VTa+/GNBkj1G6dAbwQvtylhqB
gceXpFdgyljd5YNqHmm28NkBUT8QiSL8tpdGApoJgp4cGEGGRFFYgRAY9gJGIjG0pdJALuUGzlJz
UABXUIazsdg5rUYbZ5pPPgRDzGdIR0IaKZY1cilOSGhQyJYqBd6lw/bf5uhNGdi/3iVcp/LjfU7/
gyzB0iH2154pj+0BfbF0XfLmJsSHrervXBzHcYFuh17oW4JswB9P3Ritlu0AmUuG63/ErNlkgTlz
hxgvfv2pP8HVDpZDdfWrjmoZERbsm49Li6Co6ZoBQQemhT9S1oghFnatEsHWNsyAw+add2rGPGEd
zgr0wXEQkbte0IHSJ1NxKm234axqz5hggt5OLzkSo8+hyvLusEUw/I9lM+xdLkJ3axJtaa+jWKTv
ambvh9yK6WlllrDo4HyEIY7c2uZ5WcU5qGvXliGsaQO/dWml7jM4GCTOMZvs29ZJkmeqnnhTgSXR
3x36WLcqK8csVx5YmCIr1atBrcddxQsSkd4oahw2Xh17K3jEib+yu1Q/0wGAl7n1POnhCaEfZG3H
BsN6YPJGJrKX/xe84aFJ/Rvt98Xrf8octlhr8uBNSjL//2PmsJVaGM17o7ZCPgNipGOZN7A75iDk
s1sOWm6Hn9VvKgSjfqEz0holv9gncITmNR47qz9/D///nBpagFX/+k5f/+//1abtf9il/vusvfwV
v9314i/cvBZAfZM73rIcVpJ/v+v9wLNs07RMeKC/GFy/z9qeyWweQoknHA3q/o+zNox90w+g8C8I
K+tP0fQxZv7TfY8t81ccmwkeuqKLcfOP971QXRqaNS8j387eRho2pjg8Iw4dNJOjwGO2QBgSbxPi
hDOi7Nq2AEHHIyA+lSh/7bv++yBUvZk9MppRYp/azNlkDRURdvzV4jEJB3efYiEw3fwtZdUyhv4L
VGtAFSo/+S3BlMGZnsPIPSAUnQYFGrvJCPfGSYMwrN7TpL9BljiXLPBEm1wCwXTi9ZYFeD5EaA0M
0rLdB6HZgwn4yulCJjlCSg4BnRyJeLY7jsUZMtiwGef2kvUPXfnVOMPBmfCNcJIk/iDUxi38na+n
jTv518L2t72nLoM5Mn5Ed7LtwRW0pGXbeT2X4Qkw9yf+JHYSjYRJZV7BDANPN29tgOFJ9bPxyIpU
1XWixH0AH8buXWcVRPFDyu7Uybx1VsQ/jRDpt7CODN1b9HcioP4ma5sTJHoMI9jItTbXnmY3OmHt
wcyCyXarMUq5Am9c1WCBnE61cPd5bQbboZUO1OP2gJJ7EgGhDpXgpMCYXdOLs0oVsjsEGKHj9zJ/
LYN+a9rYwqLCwqPjwNn2sIgV7RrYK+BKBIUp5PtxpttOq3M6OZemIgKprHdvDD51jmKQEpfOQdE4
wYudC4rYyvfUKL6F2+wSIzLXweJ+r5w7t9Zr8OJXyKKEjNBP8vTBRV81Z5x2fRi/uvlEXR3nE3fS
j2Mj4mMbU2rjV0l+E4Wxs/D8rwaqioI6vxd+6mzD2LupNUkFHsTkg/I9W4EjzX27yBWsacIVLQ7b
2DOuAmy3RVdc4YwB5j1ftdanh+UmFtlBLWMbPiHDe02icV9Ku1pqBhoc+AwQ+trqCLQo6SiSJcV9
bJjXbk3oGzPfdSCQQKPxR0wkRIb1VeQ/ogn8mF1jb432pZbj0yyxYLV5uPH6mU/WLR9UyMKvmfdd
Z55orQB1lG+rSMGeTva9K16VJB4xTTeiGS6QUy7lJHdjOKuNSMursMdzb2EGzQuAk0nVX7oanElC
9Ax/7na2nS1ixW5xttHjgLmyPeadonzMH1xEdS6sXJ3n0dvk5oKEYzsPH2rlmVmJQ/XeldE70e9v
M23PzISnGOhJBdFtl7bibmp7dpPOl85j/mWO443j2yu14E9hNf7Squc5pSxmEphZgC/5ORee20Xt
LrPcAy0G4GqiE6rIDtrV2czSdTF0V74Eoe6Re6Ua6VqkPD5UO32rpH13CdjaA1skcv5RkCWH0h03
GUDQPouObTLsTNFztIY1KsDWr6TA4scUhgoyOiCfNEhXj7A0PXou40dMiRGh+bsoCWx4VNBGRtUT
WnKyjRrT20pFLPjEQzAVzVF3w7UZ8cFwa+xZib/KhpdqO5VUfgx43CAZ5/OTxZ5sdoZ1m7BOSZon
RdqKzPhMxKS0oQQVBxMTg/A/eVZu/XHaVu0LmPwTkPZjzv7x56wtfkSllxyMR4at1z8lPxwVWrh+
6TS6HmV4ZJO7LeGygNjascy8jrDxBlX8Uptus46xfPaalqWJtEs2fM9eciv7uqXjEeUv9/J4J12m
CYxUVC7Mn0Nob2PL2HWze+Ua1FmZeCbgZ9hd9LhQceHuyZXGSAUMOuR36k5Gau+UYHHtNLV9Pwc2
fFe1QM2H0dj2XLo8YoyNy+eTdKwLhlp+TTFDXmpCZIpk0sCAibnl2XGKUNzOprPvZv+JDbC7MwZk
E9h+B9OXLIYsmDhlE+Gblk9odke3Gz6LNjog3G6aYL7tjMdw4N+oSiyQiys9Lu371nLg1fWncJZ3
hjnSkZjuLNG85cws7KLYKM3+2wiQmt7HezGz/sgpiQNBuCy/+/En4PuDFNjp6uqCa7FhuwmULY8G
7CysHgJdPlbQnRhed4Ontl0n7gYcXUUHOtaK4V6gCZrpmbKvVSIl0z0ZOI7L7yZhxcGczmHRI7il
66Tx9iCcdoXgB6xr/1bP1imM5x/0ofIem4qnzuKO7rKlmUTQplraCJZspslXKUjwBXpsypqrGsu1
HcRP5JHvZcAuu2GFYpg36ZAcgnDeDG1wN1Tzk5dOr/FYHxSwKs00WFsR8EB5aynzWWTBvCkbuiNS
QdVjNEh2iuYBZNTF49oxlnd9rZYnb4/xzRke5lZAMrN+6pF2S6OifNL2XiMcsbEOd63GIRFSG1ma
fJ2efPTYvXf4h+feQZ5kudYO4y5CeHcR9iCCEV7FXsIzt46vmYPJI8poPcgerIYktTn4NmEh3ehr
Z3S3KArwfBOMki6H/8ZVFbCH6b4eGpKDnUOzjwV6rHd2bZDgf6gC9RAL57Xo9GMmjXuWeDd5H9Cj
F7o1QFn3CF0Dfn+qNn2B/6jQkCwzbRCaBgfS0zxB8QC4O/3VhE6xjRPzuRY9zzKnrk5sjDd+GD7M
ns6w24UwOZydZ0dXVcJvoBKoiwp2BPt1vhNJBA7BfNDjuvK8r8qLwSDQfmf08x2EanXC17+n7+Fi
DAFXJyxHauC2OmLaGbA1OnO/rXRWbSZTXQS40DWolxhLa0Y01bFT84rcOYFaTKcPNtAoNGwIzNHg
Vc+UK/yg6Wgn0Yd0r10qyToXRz6b06ivWAL6Y7bL5sJhGFkM9uKph8SzNjN+bL2AQSYf29Tiqlrc
LmDAaky/LPtSErBxn1CBlHCsGaoADhw9Ldl0mBOM9SNer044a+qiKQ7GmVK67SZMapzm8Io7WAtG
MBKxBLWn+vzJd+MzoRw0nHJc+D8eZx2fvBpn6FXvBEfawfgns2ifhe20nu4DSR5xxs2xcMGkbT5V
1A5xa2GwoqLNpAnMkt1eTvKQZbQCj663LtMo5QXVqaPobBo3pxaCdvUejBl/KMBPavYhrnGNo8Uz
HE46C2DYSdJ93BcPSZce09rh8Q+OFYmkWdVNT8NL+11lLYbqnvJf/8it4h+8IkOlSuCq2gRwnaYA
t6f3KTUZvPAIAgcbEid0i9CyNsXFsGZ+hh9Z5gUieYSsGTonjnC38QxUIpl6VC3kTXeOHuMwfCvi
mR4/uz3ZvXOAubrBLdptYex9+kQUEwpgI2eMNrABu0dv5kEdjM5HUAxIzPbWZufNW5Z511l2O+3g
/4BTvqHPx1q5sSCkH8KrwH/zQqVzfDKM4Jj3TcFnElqbCrOrsMYP1N4vKop3Vty+z27iYWgZGP+R
KrDZdD9UT2LXs/iSvJznWzBcGsqpha8ejHE4uA4cSit6Krt4OyckoDvrhmP/lr3bVVsXx6onlqtT
jl5WvWJd3EGRKaiRJfxrEc+tC3WPg+1UaTIJUvHEKhPg7uVDGdkXvwh2uL9uJxZ+rhxu+ti6VHLE
lFug9NW8133KC4Fr8jx1eIy0Xv7SlnB1R7ZUIviymwGKOZXUPRXJZfoBJPClMc3nMcaYRvnTztT5
dFUm6U2TGNsGej58Sh83iS7jL85+GwtbJ1+F9ZmnPMilcVu30HkH2zg0VhrDisM6NufO2u3si1bT
GcpN7brPhUdWUth4Vzo8wNvKT/YeogTc3OZVsUGTfvgFU+imortKWLz9u24zeLQ8xljmo6w6euLe
dh67hvC8iZ+v67cg3J7cSCNk4olMFMFvF/xpZ2z4RBFgleZ5TzBgziQ/n06OI5xEQKPMUmbpv3VW
SbzYD56Vm8/70U2MdWAuIEwgfavZxoOWlsE26d1bqJ8bQYRM5Oq5qks0FTjgG45w0OXaqNyVU+ou
2PeHKSx3iRNH175NLArS4BaTH52/XGRDscdOlNBkVO1kN1xN2roKZxwQVnjfWcVD175l3nxduvII
2GhtwZIIenXXpnLrdiwATLohpXclDWc7m+KoGudeJyzfjLhcwzzadU5InfZ9KBGV40ealo9uRBIJ
Apa1KibnuDiPMvYitV3uBVuyOTav6rY7JFgzYNxjeiU0VMPHK7G/EYZeon3DxjCnrzTN7wHYrSmd
ORgD+wKd7gwj2crSO+uiewkEPDH6tDZtOR4mf9gpczq0o3vRsj44g32NJE6Ahx4XVXIVxlu/LI9x
Kalz5B1MWpFOTKDm+YwhNrL8altrPV/ViTwZGpdj3GAC9EwL+FlBPW8TuQGxkeohym8tOxR7Szje
Sc0Ey/38g55Hc6cD99liOtnxj/yV2hxX8ht/yV20tOlMPnRRx8iwesRWh9hHJr7BKijKmpck/OpZ
zvKBUBZsG07Obv6ecXZlYzPrKtsMVr5QB+lAEFSGNNpWz9OQpmerShlyQ4WcT7pI6dHbB0m0rJNt
CK6YoigL+XJySqmt2BJnT5ICyktebXni/8xr6BcRBJM6ozqo4LOFcApWH/qn7b1zq8DbD3642Ak3
RWVt9RCempjz24iVbmVK8QOao15QEbeNMS+LuYeoUeQewzQCzmxaEAtczvLDkF1X6VRt0sl/78vK
2Bi90e2MvkfzxqjvlIfAqS+D+Jk3HB4AcRB0DCiCMtnphlRf46Uenc0wG1e5I7aJkvushLzR6fAl
NfKPPoHv2mN4scxLvxSz2c5ZjawQy/KuGV5Ca+EgZMHOo2QoiJ60XX3hPjr0Hd9FrOvXamDAFeUO
bXFbBpzUCtBaiT/CPuB2kJHXbkeuBtrO888/L+v9v2nzD9Cs/rVg96BzLd+xsfTvn+0/C/TLH/5N
qnP+guNE0Hdie3jTUcP+LtXZf8GMgnQPmd5BHv9HV4wlEPOR7rH/I9T/UamjOxNOnwmtkH2e6/8Z
d7/P3uAf9HnTRwt0CRiwnGVD5S/m/z+Y+62gCOtF09qglgkQPh5PMoogjJADdVlfzZGr+m3YDDDW
bLuql0m9qhse7pV7FzSRL9ai8hycYl7FGz7pU15nPDiLne1iLWUhFOGi4Jitt1Lr6ehxmlhHudQE
m9E1YfP8dyrqBt+A82vlZrD6VVSH46DjOSujiWBXxqhEuBqkXD7OtN0RzsEMn3P3bCRgYVAyRcEb
xtOKjN8QDuaOTlhj3JPvmYPrIg31Rx6PMl6Vdi8fRTHw0EogwTJ3912BZ9hsIIlmoUZ16o2W1ycN
wKxkOAtWKqD/jRbg4IclpuANPi8IhTLgTMNKlx5IJqZVQqTnO7O6pNp4zsAj1opd1go2vw+UNBlz
zO7MOOKEVpnVl9tG6oGMjnnLPt54aEJL3MQx5sMBh8Fz3MdYx21vgvdi4ybq/m0yOcF/YWHTbf7e
/uu79XcTG+s00rKUynruErhZNPLfhHUHFkGAT20J63Arh9zhfxPWcapZAer5b+42/svvHjYbFir9
a7bDn2Mf9mfuVs//J1mdFGaAsd+nAikU4a///ofbtQAZabk+sQ2RzQNmn6C7lXNnX/8qxBOs2lhz
ccraN0Tn9hnmm9OvfrzWZeYXqvCu+O1YDmdGts9k+ZnmCNNi79jiSWOq2uVj+2IB+L/tgijb/LVF
r6yH4CmOAMc0Lk4ID7A4VJSZmLGUKSJBM7bPRV842yAm7dr6KWdAsyL4P2J8GHwSZA3qLJmOBeuT
1CTSM4b80cDuPhFFEyhEJe1dOLamRzuDqtRVzYlWQgkKTJsI8eLYz0wVTuerTUzpCC70QR1rSQrZ
r1GFfK+RmHuan9IG2Nha7aeOOOpxuC9LSu2r4SrSgcYpr7pdZMLZSfLxJxW875wr0SU4nOXQhps8
ulHAiMw8hsKQf7BF3DbObcxkHyYAReaCF3z07hXmocBAdlTkk2XILzxPX31dH6hYP5FCXBfleHSp
SmUV318Ns7zUIUMxjTkyTzA0UDM+SfeDXVoAnKem6bNFfE1JS2bTpre8D7dwj9gX6e3rAOQk4cEv
jO0M95ipC1RTOWx6XHg4GzIEwBQ4IhXFbaGQ5I3HeR4/MYC9lgTIA5jasCyO4wLZZoVwXj7RKvME
ywaIQsaC5E5N5mUBpZuO2wiFfqqRkUwy43OPK3BtL2jvcoF8U0oF73v+VWxclR3sMOEfzYwieFlY
Z5OiA7gLtrnRjH1rpeINb7acXsK2vq57+6YYFf1F06eaIIdGOIbYHZQoxLYt9wRpa9QsYuW+MT0p
UVRHbihEHPSqss+pe9P+rsBZtpvn4UBxApiyUmE7AOUFeJKNUMSjsLueLedtxk42R4x6XPkKGtN8
z+hxTmDErmUnsDuM3ZMjnaMq+E5Y/JyNAP9UgKnf8qxda1B2KfNoHUKmLBL/MBF+Xs1z8T5oUaMS
j/tYwsNOjU2EslAEd3nobnVeY9zDaCRgRZlts2+RSnovZvzeYQfZNSrH5ML6lADTMfKA3LFdfS6p
lt9Czo/30hq6nfQB7ySpmZ4AyIfXZTnAl6PC46Hi88WnmGf+mUrnPNuC5mYiKwKDczjVSVXviFOY
gfpYRaAnTrzEX/qO77e34SvB3dyIwDmXwzwylpDaQxJ2RANBr0cFM3CmzGBpoQB6u3KglUAnatNY
A8J1u40DqmQC/hdrBNbVGx/U++74EZfbdSQlzsbJS/RNG2WS4zzrMUGVKs/Nc6TijIMpuD47//Am
I7me2Ncx3+xpatpS6npb8UajBL57aQ19ru34PlXVifX4rqrnezm39QKvJHER3KRN+ugSfucjropd
l0HCR5/PcjwxWUjEhaIAd+0MJjCOnt9acG2usGot5WTTzs7ZCzosDrlbPE7z5nzgoboeE047fXzh
MkPGGEaK3hRQMtpbE6p8QZB85MGwL9tpz64b1lGTbex5GDZ2z+SZmeKKaBVzHNun5Z7HFXhNIch5
CePwJPrSUt2qArRaTxqw9xxEvXINMTDbhlV4kxQ/nQEclBXUT03AZ5ll9o4QwiuZFZRyWZ8myyCV
RVqaR4Zn0OzsFc68MoaER9HEzqk5LN3S5AeufKd/9tX4xhPnpTTszTSghrXqvfNAAtf5bbQocmQd
VT18mVTa0kiBNT6KeCy8+CCo5lFuUYTXc6Bwx9mc+FBs913IKhJ0mYryr6BvTnklbklVHjx3vjYw
12Psm13nIW/cH/SpoBP1707saaoWLVaCo7GYfe5boH+qJq8JoeDUuoDazPTCeQezbixveTscRw+C
WNevZ0D8gW9RQ1HtTHYyoInPciYHlAtFVhv9KzBcbAngBbRbe/csOYnzcJKziA+tsRl/jZb3incQ
mnRdH1un/sgLFE7hH3whuaAgHGa+PHK/ZRtfUGozyXXsWA9205FnyVcipDvPIoNq+u0DN95a8i1u
JES2aVTX2oEGnIyKvmINLaLdiULjDFMoB0qAg4zIJ3GjNd0nBcMkEO2NXYjLXBtX6v+QdybbkRvX
Fv0i1Ar0wDT7nkz25ASLZLHQ90Cg+fq3oyxLrmfJa2lqTzyQrGqYmciIe/fZpxwPgRS0CRbTcvad
ndVBwCXxNS8V45FvC316J935UWrOagKp9o2Bb69O7X7iujh6UfvhZHC0hT66TO6zuzbtPqUWVvuh
N58T+g+MKkB8S1VGEvMro61YFvV8P6b6XcOrM9ehuaIbs+YSmZBQKsR6Jiqx4r4/nYdpvK/c8twW
wU1Q5PQLjcldpLV3lfT6XWBP+xZjE1/V2Q/hsnariduI0T2KzvuyfOZw2ehny8wJnx3TSq/kQPhy
52Wdm8E5UW2LqcjMchaY7S4Q2aPdaiRXxCtw8o/YcXmTjMFrUUTmUrrs1moeuOzkV5mpWbdDzhmg
adJTJ7Vt0KSA7c4mdijwcPxdkHrpypxIGsnGWJVi+F45MyxMAUrn1sGmaakgsYlA0idgMMrJX3K6
DzsDs7iu7R2P74Y+1N9zRu/Q5kxku/ZF9MVtERkE/HzrkQzsIyVChHM0gqq5S81JR9oEOcjwGfTZ
QaYEkq2K0XzkWze9wNmcVeXVSosvMcbjqq6ZeqeB+Wjw7oly4f4AqWGbCqnKW633/63kOE4HJWGr
qgwTqEazQcN8Weuja5oV/sIbhoMX5bf//XdyzUWM4SIBM/4jMXefx1n3VXz92Vn/l1/it8s5BXGW
oRp3IV/w8dp/cDT2N5vLMQ1xXN88kJhfbufk9Dnxw8qQalZX8N/P+/SXqsuBMBV6A1f3tzIrOHz/
3/UcFTAgz8/2Ong97h6/Xs9tPgyBnnGcY5D6XbLEzMPqCQxm5antpsfBGpA7Y+XGqixNe4aQ1EUW
1ChNmnc1gokLcxbv+7qst3GK87WWdDrlWrSxNONB+p8jDZRWaW/akkBxjvTFiBuBfnTcaH38ZuTV
vh36YVl3rC5byD2JtjMXlyjqXvpcf4dOwnhopkhB13nTHbqM0G8TcTjWP+mt2rBFvIwhNlqfy8WY
grj2I47KEA1Flx8aJpG0LbV853kMslUitb8L+/yl1/VXmt7WrTOtxrJZzIE4m9pH7dfIv2jDllp0
sPqepXZA72nA747pkprL3GWq74Q7VBiUfnorvfVPtnQIanSntmzXWMs3He3CWeNePW7+1PVwY2CD
ySH1pBQAnBwQ8gcvHkw1eddT5BZXDXQaUfZB6rSI1dFJK8kXKnkIbtiJ8B9ozdll6WBWwx4tzA7u
gO2AsekquEVr3iDQ2SPf+kypu9oEE6ZQo3eSG9pa4i/mC1h+RWXN51j13xA3XbguG4NxwIYbFoTY
GEpbs4JqeYG4lW2dvtg4wXPWC24+GgoPS29PJgoDP0KHWZB08yc0Ank4vMzhJOMNmwwDZYqImjXC
pZyhBXPFyUO6OOSvI9FOvof1zxjD2ariX7uu33Bx4prUmGYBaRlfwkS7lOxJoszeOiKgQI/ZqA8v
uEyx2DPOmdcYZr5XrfdhJfWJn3bFj5wQUBTuvRRhqtGEt34YHLxyMGqg7ZxTEdEBwxbbWS3XZFxc
M31eRznZqSLbDvBSTdfet6NU9Z+MNIvhoePCpXnJqW2+FyXKlKYZbqwxpUGowcA72N2uz+L3NndB
hjSmnFxhNqXvVHQDUGnFQfZBiICfjkdCuHG0VzkRTm/0iQWE0Io3x4mTd/pxSu5B8dV0mRnr3F2x
zDcsyXn5kuC9asZdSSUoCeenXPn0oyQ6ttKsFiBPWGm5XYQMhPqGBJNWYhKdkoeBxkcMVfKLglqb
vX/xphV4+wUC/0qZ/KUWa/Dm+UOk88VZfTDJShZ8y+GUL/yvoYxCgj18YGLVERBQFmAP8Zm75MUq
nXPaBt9L1SpAJRa6ebUtbi03YUOcdfgu69Pk1ne8+db0WtmqpaDv3ctk0ltg5/EWFvDQqEaD0AE4
0lTLQW8H90hf2HyjmF8OHH6cuCZ7bD+zHi3WdUVbQi+g1nKGFKwj6FLQVKvCRL1C3qJdqoxqkWW+
scxS6yZymgcTvlSnmqFtPokKrCgqW9jjbO/aMDzQcHjqhnhei6JnxRR8lwbiY0kRmDkF6DTidRF5
B9Ntv0969VFY6vs9P9UJ7wjfjjaeBERP2u9JiEzc7HiyDKwe+czwKyYJ+aio7Tu+yPH4xp58GeN5
PnBxRQVAQmRFjmZQdKIGMMy3OK8OGwPyE0bAgpZ01c63yz2B1FfDKvuNMY/OomGjIxPaKVvIuii9
Ul63imtkRMZP5AqjaGthCOxbVBst5+iCopZlOtX5szcRshjT+TGaEQaEmdxHLSlXTrJshoKbzsdu
SPtxT77IHoq1dAvSR5gkWlz9bCLoNRJnBF4U2yVLtfJwq/ipTJ2VehDZzkAxU7xJ+OdOQ17IoFBA
G4t5azGfab0HElaHjv9z3RVbgZBj8i0C4vND5GTHqScIDA22SLQ6fdE5dz0FcxHeyaFgS9C1YFb4
MgStuXQpmRc997yV0TeHOvIWgh/VopywMZsxQsBaVctVwSVPmrcwdLdVNO1YZKJ96UiY8axIaEH0
062dKH9B1PPntN5sHUuHoYWsPMJuaSkDX5yFBMJr+uwEaad4P+KS9ka6oLL0Aqm5QRoD79SdPUfe
uX17GjuxzUznPh/V5Zbi4aa8ISZ/D0Qxkpx809lrVoN/k4ArwuGV7P0rbJA+f3hEecdq+hxytAqR
dWNKht+KlJCucfDzZI3E4tVwIqqOm30cfeDfI8BcA1TAhpShFh8mbbjzkWByFaBN05z5HIUux+0G
U07NxjO02dDlpaed0oGDoTSnG22eCC6O0lnZPEyXWuXtURzedSJ4BeGr+CXreD0XBpmZJr0n3E+C
PS7pLCn8W8uc64vXh7eBmT50brZqSm0zGgPNzpzhoQN2bmg5i5w+skWCaCuHb4go+WhDhE+2xhUm
Sm5rl+x6aFyDgUKY3EYJWbbmuyaNx9lHk91PzmfOUXc1RnWxyzX/kkXiK/LdR6QS4cXEAe/XhPi6
Ls5WDqAjGbUXc04+GCL94OK3wz71FBvamgw7YCcFMqlcd7m5nd202EbVSK6lNjrIQVQDwhhvI0+e
RsvHRlphaVSfyqKzPaL7eHKimtdwNmHWhDGd3LLeRV1x7zpM0rxxXyXl/ZTPh4q7xdmhsxYjdXXy
U7HMfAf9V2YcpOp3tuCxDHQatbGB+eM6jmNnZfMz8lOj2M0aH5nCO2caq/sa79/sc1WIgkPQawjg
puqUAEjZuTRPcUnAtRqm3chD2Eup+Mi5zNQ924euTNNV2vD3N5KUFz4X5arJOqoLNPrA59igpNCw
FwkmCAaY1Xs9QNC7ZIdXhWF/ep72ZfjpYeLLIosoRmNptJ39+avH9VdF0UPI7uVQS+Oq6ajNYRpY
fk8PecwDTvTx4+jSKyB7qLycWCzozKVQsI+h3sucbfhiGVTkad3DBc2ENSjuRi4PMZREQ3PE33pH
5mKiZjRE02F+SSgjrRyYu7WftnIWhBWHkckblmEeBUsLRilvjA2zEhToFQ9Fw33IoZk03nhHfZ65
w0I61XDSa+6xXwIGqopx6oxQUSl0lB2BWAwKmGLQW69M5OMk+A6BNfN1LXgHF3BWMvTvU7iroaac
RoFYjUKywAY3voK0yPez1gTb6jR5Hwc9TyGILluhXZ2FXM1lSKB1YF+WdHC3KhRMKiisYhRe+kw4
ek3TjoZCx0IFkYXYHDSostSYNhLKrGigluyMvy38WeY88IKSO4VLa/sopeMm2FCSxkPKew0g2HqT
UQUMpqwCmsiD6UEztE2poLekFPTYjBje4eF0uDgCm7tIgXKNNTPIVfCc4Aw6ueW1hKozIP5aKDsG
ZrtsEq8j9F05BHethzEQKi+DzlMOjcJD4AS1Z/LmLEmVtQrnc3tj2yvAT7NB/bh6cp6cRvvQwgFW
Dk85S5GBPxHBaLztYAb1wr6OvceNoK03OBS3OnThiORIQhu2rJgH6MOYr51Q4YjIZfEgxefWdhYd
vGIVDTsJvxiN3h3VpWsbrtHiVXLhHIMktlfhWI6XDAbSJ7W8SaAig5TOCSjJEVqyUthkogBKW6GU
YEn3OE2WIYwlbBsp7nxcV033plw0fBoePajMzB+ODZRm2Vr3TmHgiGqHjadAznF6hMW+Qh6tOBjt
/ofuzN5/vDOv4q9Cxt/Tvpm/8v98c1a/0G83Z+Ob0CFAPMfSWZhZBvfj3xZl4ht1fiyoTV044Loq
+/HHogyM0OafOpbQzZ+X6j82ZQJiF67E8blZq5v438md/f8KG50uQhrB0a+yYLe4h/56caZB2wnz
rOCo32njc2R7CFt6q0Er08l+ztZjW3JSt/n0pRyoDIa/YEh1dQNoSqJ9yteoAgjM5209f9hBPk4L
OZjkrUZnIKlfefZs4HTwmCNyb0BjW7gpR/m5RgMmMGwtInPumZ/NtFyho/QrbTlocUfexfGgjTtN
I2s1J/Le8EN1ZKTPy6fPsnf2Rkvl8FKGbdUso4JpYG1aEXIcU66dOf7CShdvnMKtrtpPotsykyf1
B7/Waej+mCYjus/bNnqpYpcNTRxazNg5NwkEZlSampjvtdpgsjcy84y3k8FGjq5z2/qIMkm9VcXN
EyakU6aYcSgbHWmL8B+84uQwXq6QavN4pBLOWA68yEgs2sbvtk3vGdGOQyBSG81w27vZGOhQj2DL
x/Wo15a/rkMuWWwOaMiSuvZe225+H9ZUGSQ1FUN5qBGL1TyIqySZUxpAdD7PySR77Zw2qAhWbqQA
oxQo4zEHKrfOcWRmyfp/6DOutPV/javc04qeff/TFfjvYzH1K/z24ba/sWMWrtBt39eZQfGx/+3D
bX2z2IoLn3pNw/qHq/+fH273G//ctThOQS3/JFN+H4th+Me+YpBM41vOZoj3dz7c9r8XVJEqJStB
LwC9VyoD9+unu4pnPY1mC/IUA2rXaLdtEN/YI9PdLItPuQWX3WP/2pre4G0qzTrhL6D/jAOZvZWD
i8cVw1DRPRexs+sjBlVpZLBYtZBFlFPyWgZZt+bIkRw027iyXPCB3TKAvuhHkAOblp44pR3rltKq
13YHRDvpuHDjjsNmYzd3utfSMaOsaJq/13M3vPS9/6KQlAWXhW1L3mpIooOgznRFEKmilBAMrA5Y
sznL2I1WVvXdBxdr4mqXgo+5yXhMkrynJAiyLM6YRCjWLPDt5CQUfzYnNs4pC9kDgS/8ImBq4KXc
QoKraJ1+g4z5dlJEW6PYNgnkZtfGmsRVTPDcu63A4Gx88Qa1L32ZM4hSpJwBtawxBqFKj3ID/zNR
TF3XmzTAKM6OdBXJb9A7fjdWV4rG88HyWH/aW50ouq+IPZS95mJWFF8dV82zC9g3KsJvVKxfIdnJ
yOat8PVDXsTvNlDgCByo2QCfDbig+5MbpJcoViQhpc5wuYounOwRnaJ6IPTSuaPH+QfZCYgD7OsE
bqltAVMsMik2niLnehITimTkDepsw4F2LmSnMxoOmEfsqdUa02JyDiXzlU4UR7ah8z4f0Vhkipv0
keeQhSHhy7EN9Im6GCBLjZJZB+gyBb4EGllYwJhsXHcdcKYMxW4G1oQM2GkK3gwIywWTfOlD9xyG
8bqZko2r8xMC+4xFvUzAQEN9+hq4+ozgoaXiRDMfwFiRo2kLDM7gwTf7nQAtdQGLalBTszM3Jehp
FbLoUCzqMEScXsFT05FD3N6ZcNbzm0Kv1qxW0WESsQZrZa5wL/FmFfCutYEDHQprsOWugYfFUXFn
AAS2CELdsjyYUj/17dvoFg/khO8pcNgRMmKtw90L2rapGaiFY7a1c+3ArmTRJ/S8TB4l8QrVnWF2
uZc+JHXOz/EnzqvA3lohvpWCfV2oXxs2q6ixwUMDewoLFvDBMcUTfJRV9LvUiGv1lnkxMd+R+N6a
TfugN8kxbo3XLk0+rGnC0ZbeTI0F0tyKB96hRLjC4tq7w4E+V655DmvsetI/Dbv9wfb2afZm3pyq
hbEU46Z1mnTfUsS66Hzj0jY2KQy95Fkypc+VXucbJx+eQxxxbapfUjN40qu02RIqfJmq/mJFHGib
fn7OrOrBnctny6HaNpLmmyyh3umDvSPN2PD9j6aiSOoHzYWyW/qJg0neMQHsPecoZLHpeHE6W2Y0
HwWn3hXoxhObZ0NgHiyLi3zK/TDwjeBSBYNY9jbPsFTFqSb+9uyl2fCxxdWTZV4NWPNNCj/0emTM
KR+FNrxFUTktBs/A51D8IDIl0RrG9zbgLRVVFmG+yT2T+XsduvaGe8uFgfPJKcMjJh7uKPQhtSax
QvQk6efESIcbwab1rQ2kxTJGJ5FrcuWD68x5e4xMFEQNmVDCp0aRHfQw4g1h7ML0ZfTDh5SuonpK
drn3UIsEWyZ358cx86lPuqbJafbOOh0Q8XaeF1HwQxF2o9gngnlS+GgO8lKod3FRzhsDCX08x/u4
8gCezNVkVLshiD50y5x2TqDDtqTWV6ZZ1T4TPY0lBRYgJTOm5a4sNryxIAh0VR3OwwiEcIuTntl3
ApHjECdZmKH7OrSMoBOWyAbNtzLlvmvLp4mOKjvzdl1OPJcqWJ/oV7Gz01Ss9cHdln53rRs8ukYp
dkLjFcNh8mEVAMHZXHz0NUtgo9iTyHrUdbJRfcTcHRz0OsnkmNvEPoBAMOoxg3eTRju2+RRTJ9B6
iDxl9IWd0HqYzelD08u1Qz+rxG6aOm92RaUU8Vf/sQu/ExRhZLMKbAyjNZTkRmsDgmTbPAASv0vZ
Aazi8B3p7cLw3wuWQrELot2/c2jNeOqF7ovANN93NE1g7tR3Q0E6sL2JcPLS0aZjryHXnGEXL1cy
OcVooFpjJ7nOyivxJonKkVBLrN7wFI7pcjnU4d4sjrLchAHLW3eT1gxevlCa/YA3YbYa7W2wkSB5
H1u+OhnFjgc/uHezXSMfWm9ndjcJc4iZZ22Mj8bLN1K9ViMNgbZB4q1FRiqxLA/F19x5zFC2g/lG
gazPBbleuxS+EWNaziZaztdcLBPE7sx9llO6bcWj1d1xclmF1kPTUjqISaY13oPGXRC6KFLOsR0s
FO8H99Rg7JlZQJHaG0/5dDNrdy0fSJYfIjx7NHF4LiPucEcZ+lp6O0HZAdkuiyknaMaGGeBMLI43
w5wUlO0UCUPcpgEvH6j48g3rZKfmXq9AH3Qg1U0fjfShNXyF4qRK1670bkb4v2VdIpUmO5de//vP
v/+wqSt2+q8Pv6vy4yv704vtH//1bwdfYG0KWCGs0amYOnfb3w++BoynYFPM7dRSICf/5p8HX5bI
RHM49cJ4gnEDef7LwZf9sEPbq/B807b/Hq1tqev2L7g2fyQDAlRpGsBAWYj/evDVrMCEm0INpDd1
eR4rNk2xyEJywiSP34s87VEnFLd9wHt7MAsWr3kTr8h058TpgSgdQsaXQNZBuB4dCjwLa+dYpKg8
eQjaEWdY+j6quVfj5I9DfjMIbSvDdG/0mtGshWs9Mw9YypEdMrmzNLKdlRWU9jZVBd5aRTS9MjQH
ElQXGACCPfffZyc1ATVbf9rWtbdBZ7sIBAEzszD5yGfFVjdoI80mFjiWc0o6EPMSrdrCZbODKM+p
l+TlX30gpkXl1njgJrr9vPo107G4G3TRtROn82BYW2H7mrTjV1F4176emDu75lOPp4obOQ//vMYI
nyODQYC26dL+UhjM80Pup22yim2UhxbtK/zsz7YZ3g8KG4nG7n7mQkzlZPqaetZ7PukEbjMqo0tv
57Ks1mmBb3ymrmyVaaookJZTSWKmvARSNzyikTw2Kz3Z2HxHdJyCwjJamtNnFOrnsmC/k/lMIIe1
zGE82/o6sSxeONL7YXJmWoL0dJtamvEtwReXJVmYHnIjmT+6vr4L8TIvBzdDihCwtSCTzmnYSZ7Y
8Kekl79EC6ATJSJbtzatOF1hLxvLMDkYDQcak54621pHZfQ9sD2HdZIFzafm2QIRTms4bOGyGwFa
yvcPa5JGfLBtOsmeeYqw3hsXezKrB6BDm1Wi717d0gHqdLw3hpA4vcfwNlLMfmTLw+wk4RqsUtuN
deLdWPQrcRYqWDiiF947FVhq5o4GC3uGfTwNEV5wXvBbG27VK/t+Z3v0Pw3jrmqCHc9tkXNxKKJ1
10QojTltLhKztI+WhIotXRI6K91IqPCgpYa2rHU89fduULzYQ8XytwpoBzMrUDWD9qm4Uudqbgx0
7ChAJzUGyjdo0IhiMpxVHA8bp5Qp9dkHJo9fZpDwVUI2bKmPNbYxnv+VL9J7g5AlDaq+uO265ymV
zs6b9We3yB8ADqptgisuy6ISl3n+1jb5jNAkvNZdV2/CyliPmdyFNSuUaC62pbQ7pqdz8NHznjrM
SXQOiuC2RSu+1uvghuzlXTWyE25cTo5aVKsUrMmLyUi/6nnlWbUrRqRdT0aDSToGeeZIxPd5t86H
/ujgYBKT2CaWvgmhx1el7pLGmsxxDxPvMKxOvaNA4Hrlm/DRD8qvCJU3X+T+iVfkhSjJc+oWdDHJ
J5hUc4l+fqJLKNriEcKu16ptUL81J6rvfNLacR89NSrC4DVxss2T6ZxOyNdaQwEmmXwTWryZQIu5
zTHHyqV8ycYZtWGOTGRQ+v+k3AdQiCs+bO/Cfp9LDkhDfeYncGwgPy8qpcc6Vj5WiB2kBPewJ5Di
bKHabioma7VB64SnbUehkUzpnC3iT+5NOA0n4yt1EA9Q0WsGVJyUTcGZ2M/3OtXHs0mkTVHnnQZb
18hC8Bk30SOWPwayg/ZAk1miM3+Y7fMwdseYvwlH5JSComgd2+LSWBWZa/e5TPuVPbRL37FvGtnd
sSq68Ow+ezP+4/A219xLXzU7hgArFyh5sOgYi7R7QepGm8qji19EC8qTZWRHjK+cAtN3zee+nXrR
U5Trd8JCporxzzQnBh0TMcAq2LKBfmJdv6df6U6bKfu059dy5O2YezupZ3uNrcvSGdqbuSwj2gXj
R1YnxwmReeAXh0xtRmXgnWqiwsxPE3ddjOQr9Zk/DPqtgO5s0P5RTkfQJD4w5rbN5VWbxNK0qlsB
NJ3nMqPaWUjKAK2OrEuvnxDJEt+Py3WozTjn2N/SqRuJetvU9IFN4uza445GkXVMlpSfrks+tbrk
faov5hb5QlzhsxvvI97Jo229ydY4A1Ks2BQtupGEcMHBUscJmGreyZsp0ArIGrBbjPY8qDiraWtj
KF80Hq41pyejk4+OOVGQWoYUPCX1raXhfXfH7VjqyX4oQiIE3pxRJ13cxK2+mmz/u4OOxpiajYwA
i2P8eJ3hYxCuLXdjZdSexibW7sqPz2NKwicwzWyPloybovZuxRowB9UOCC5j22Bb461da74WDVEG
GISkF4d0Ng5tdxWDuNBt0pFcCl7IiZNZWjg5OARyfA7Vs0agIXB+2EWAJ4nXxYqqAwP1e57ST5NI
9pEHmhAYoCJMyEE821SKhWfVvIyWVzxSOBeubebVy5jd9FxH4q4iuHQ1TdPbT5bX7P9XDpUOp6+/
PlRu++zjL0DDf5wq1X/+26kSKpBzm+eZvq7rJgLs30+V9je01yZnTY6P/+boY5wqsOYZ6O9+pQwZ
p1omjUHAgbg1ldnvb+xKHIPf/tdTJbAOESWCTzr/S1bp11Nl12GUEMiwAeP8hR3Lkc5G96f0CLyk
bDR/E0XO09CwK3E1zeBiLO46uuXyxLkDsk+4jvnFShQJ0aKw+YwCbKd9+ijmfjU2RCWS0Hup0rZe
uK0ZQURzajLDZtrkCW4hjYfIbT0hjY4nC6Oznd0wbyLlmu0dn7d/i3Y0KrXrrDykZj88uIhJ6a6g
tBrvK77SDi+FxF+ag9h4eHpjvKYxflO7GLYg0o9QMG+eC8UnMaFSRnJuyPNLu1wz/LizqH6ZnOic
YFDFyb+cMKpWcfrk/FSsZlTKVVSuKNuC7zzOysVKeofT9apNxKXC1ZoN5aHB3dp5NpEfCs5zfNXE
nrIF7VyvlhK+wphdpJ3fM6BSE1gfnWnFKrS9RLhifecUUKodAzulWHTRDlHuFxczko4CpXgcNzsO
cPql0vrwaraKmEQLy2W39PSrbyXBIzPWHaT8AxoCXBrobMuGWDsnunOHXUKNxW5yawaZzqhurax6
P9VZRhbfeFKZDOajb1GieQtS3CtLx0RlTTF33hnmcTl65VcSwSDJOPuaB7HX8urWz5KNVc5r3EJr
02yUkJc5WuhjDuAO3ZZvrjTlhrYfuRo9mO069W9mbC8pxwrCGbhyqy6uMSzQuU597lJr2o2Re3cO
fqbO+Uigl5whvUHrCDrDiM7mzAL4JmhstBj90hdd6aiqvOPMebW0OQZb03zmHKPvIs7yMwdMDrQg
gU61ExUNgK1dWquc7ZaWay8lpXd0t3Eap1B+SVFUXdHDhgJ4OgYJZLyOmjLhxFzp096I5MXBgmCN
CSWXM9IQQdAHKvU6dtLc5rw1kmHir5K2Jyd6AWXg42J7Oycyb7OW/YBZtIzFiADhsoi2c2HfVwyX
opq5v2A44YqUGnHPZpiSR/mqYvBNO3Br7UoDKAgo3g9wS5EUS3WNjV53MfWxVb6iq1tkD2nGig0r
8yJHxl2Mk7lIuZbURQ9+6yxpwjlYVfQ9a2yK4QfrxQPx3BeztklGJuOukEyOnCpKNt5seEtqJBmb
C0QFuVVcuMqW59g2Xz3RlVtXoZGQu8Vbq3DJBkcOuT36KAKsV5adrIQyEvkQloDv0apS0OUsJurC
SRBuc5M7JXQmLUbd2lTAJpzKTakQztT7RMQFmputRT89jHB9omFeW8N+ShjQERbUJ+mbwoYmcXad
FCyq22IbEEScFEYqHFPHvNV7Bx3G1KPlBF1FqLoTaeVUGGpfnmq41KbzPw2eDZkCVu2O+FDPNsT9
CbO6zNChW8vCv4RdeKkV9kobYEFFIR60mtncFKlWocT6HBQua0bp6wg/WzBEo4GCf58mc9ish5id
ivjJ3BpT9+IpDLcsuXV4kLkGhK4JqStjHrEjXZPLenyGktj0ML1szZSqimmkBu+LNYUis1juHUjg
SiHB0+zizgESHkuLUhWJXvjLVBAxbCMCCAUWl+QTMHLss2na9FwWZ1eoENUhFMYucXt+LUJEc3lm
K7DQIJclY9WwcpnNaUdmx6sawjkhnBZDPJuQzx7PwtZwXyRWsEgUO9Aj4j/PtQKmvRLGZazsaw9L
7ULrNbDVnMsUabMwYK7BMFdAmbQm0LAGk93DZgsY7ahiyOsoZXHPmRodHyx37CANcocPM5vPLJw5
2EKn/czk6K9hlL706pqd4WmFESe/cTRzXvueUbgLFDvRibrIRHII4MsnBZrXBoE/s9mY0/RZQKLb
GDQoujzM87ko7tp+ERv6SoKu63P9YjTThUP5qrXMY92bq0ax7gZCwAD4vauGja5o+ECbuOzyCnHN
3AwA803/yQbpIQOjN0EzZ+de6PGSABkrA3JiFoAez/Jy3SunWR9zyZh+es6U8YyxAEiOJzZh3R0t
ZUXLPSQSypOW1uZSR5yWNN5hRKRWQra3iNVKL9xKRGtTOn6fM1rALEJuiXKx+crKlkkcW7QdXL2q
++EhbkvaGR2OdSgFr52L2s0Haraq8uS0lC2hfgs1Ho6o4PSChuasSkDO0MTBRXxamiiWhPX1pWwn
LuKFIT5Nka51amRcK7qvxrXsz2K8qfXqkI3Jkj/rsgz5guCmRqK+BNGjZ9y095qrYwLXsFC5zqnV
Hs1YWztopak9UEn7iaUXF6YpeAhGBjS1e9/4bEKo8ws6RjsWRjnyYCkZWVmueqfh+TliVnz2PLn0
Og8/jXOTuNw40+DqaCru2hV8wByYPs0C/mWLR/Fm5Ty0JjLKtHmdZy6KWhX0S5nE62zUza1mUeQ3
gTq7w01k0/QxjOazxkKZzic0d7AJDnN/5FzXrh3pVJCbhmeWoacbbtTrSPwwhueojjiVu2SA8k3T
PQt8SVrINTncdfgQtAFbUhzCM9mY1cd1LsxtaeEqrdsdb5BqqZPRWnLFCZEuUduKnKBGnwC5JeyW
eRRflbNJNCzuMoYr40PhBlwmoqW0QZhRFqVveQwkacZcf5C3iRNWEuZLAfxJ5jYnEN5NXWoXsBd0
hnl/N+vJ1XCVb6a65eHykrHmXQm/Do9zH4gdNCEwbbakLnCV0PTVO96pSII3ItrVyqMzN7WHg+sF
PKfcvprWvTSPYzPUb1XuXKqSiKU92S9Jpo9HZ2RyXqDaL6hD08NdonMnL7NM3/z3Xy5AF9DXohdw
HZ9EDwzDf7xnPH0VXUtTwZ8lmv70l/rtzmF8A7PAEmBz5RDcPCCkfkM49G/qLmf4TJFdhz8Lx/1/
TrLdbw6z7V+4jz/4LMp5PNPDfgDjYZjW37lzeIzEf7lyEK3SheuTq8aAwh8Bwcm/ekcSYA20+zOl
IGPVoZ9vOx6JZe0tWp0DWUoTCcOzSWvZYRKDNvECsOPM3OBRS/qJJ59R1gaN5y21KkE24bANJWOE
OKrcG2bXVDrWORHXwoitHedHZgldobtLxJ6hQcY0YzaWwIXHBGPKYVw7vfA/oYLbHTKnyqH+o9du
6EgpSYT2rdx2+dCcaTglAFxmPdWTMSOAXdhydi5GWpMXI2txTtgWMWLoW5/vPg7EIa2gcE8ryA0t
Y2FbuDcI95OIv54fbAJmB/z1SvL3bK8Ie/PNM3QY0Ur9a2wa4PkA6sCK2J86Lug6hb599xjkWjdc
WtpVNY6PiV+uORNEOb041FuuyslSu3W9bT+xlfPNxi6jwhJnpdTPNSQk+MqkC+JHX9rAmm5moLf1
I+bzHrbPnZlkbKCdkSLBKPUZbzR4ysgXxJxJt9KZxZPpcE1cU2/Nl7r9EwhzixMz8+h/4GP9f+Sd
R5Lk2pVtp0Jj++MZ5AVQZuy4FuHu4aEjOrBQCS0vgAtgGn8Yfxo1sL+Qj/UEaSwzdqu6ZL5Mj3CI
c/fZe+3fbFTuf4siOX6n7z0+rPM/gYP+9Bf8/Sa2f3FsAP4koD1UABcs93/dxPYvPEZY18wJQZ4g
s/3yv25i1AGEAe5jAc8b7xYQkd9vYkHPsO5y9/1EEf1bN7HlzfHD8s90f8eyWRsIhAjr58f7411c
ZaXJS4DuFacqX8zpo3AfLfsr8codK9USogANKLd1zdjXJdY6pv22piOPamuuuJqojtN7N2aY7Sb/
03P0d8EM2Pj+ppylQsCUNy7wghGIQfeTZqBoJDIBHExEUXZ9ox9U3wHOwPn2Cg7TPVY8dZeOTfPt
2NJ6G/Vhvu1hPWZau/NBriVGfCLzstPa/poV6Ox0hawdzbmtlTwmsXmP0f7V1LwlwfxDKhxmVzCJ
EqK/QOrk7J5FR8v5rKzhFAP+yNpVPhlbbq5zZBtnzS442fqYm8JC4kbRSU02Nz2VJ+koly3O7jGU
+xw3UUN6wpPTTSjXTV7/kFMA98J60qB5eOCEab8ypqVf65+hyRGmRSluympbC4xPFcphMtwoj+Q6
+A08Z3lXQ8UYnp1pmtjn8ef9oruL3Sp/9RLjDk8Q9aMi6NeG1j00of5lJ96uawFjw1oFUmCuelUX
N5VtAQeogZrNOXYdVgv9HzdGUgAAJ2ZlVQmjfg4vMWJdp2T44Rl097jdySu1J6bUKyWmG0e6p0gD
D61gexvACw4Ck/cw1yyAQ7/CsF1306ulu9R3WWm6rmhRWGYjtYEc7a192l5omK8WmoUAbQNZ1q34
KVNypXvfuIywL9Hv3hfgipM1DtRg4OhqF0xo4UtbWutoFPuKNNWCXp/XCeWDOSShqEkFFLVUmxE5
odXyjSyYdX0qGKOZouPZVDbLE3RWFixlsRuY6JZ+MT6ojroe/YJBeCMh/6W1xuw/rYyu3LcBBIfE
yLuj17qnzMuDb8fCe6A1NrADFmGF3sHDbAEL4hTaURu3aFRMvJXQTarL6BJYtvYl5dkqqR2D09jX
B8lk6tMFaUB80OPgsZxu52s4mEN/pPo4Pi7GHHfycyaca+X85N7fW95Vc74r++TTHWlVm6i6rZpj
meHDzyb6I1t+LrHU2vZQ9YQafOd2opVX+PlZepBjSGZaXr8tLHAWQVhzXaYbRsNXpwr4QUdi930h
yWmk+i7ytIOIZHkXpfo+1p9mu70eOezj7B1V3fQtr7OCC9Sk737UTa5UQdg15RgI/bPQ033oW8g+
8L5iRKCQOXriSNHZ7SojBtPXIIvb4FCl+QNT71M2nuJeHX3aNJuGf9Mb6WktdlU83LsQWDgKAxOt
XorUfmXs3HmjBgEsXhNhe21suQ18g6VPy4Q6CPa6wJCpvpxuxyHa+uG+HO5SeJAbO74mTuF567bw
oarGUBbiToY3bBTlOhiDxdCF30OFdYVesILcQx5Ym276rBSHmhmtDG8EGXLdmKBuD1F+LkVyU4+f
ogOTG5KlJEyYwKrF1Jm60M/oFq0HjyVXuSMlVqXxyrezTQT5pB2Du2YmoaTGRjU7QTFP4PjVwnNC
hLZspWsgz0nZkFrcCsiaYniq7eGxDSaWepgR0+FWyyRoUgJmRIBcaJ5UzC7AUcF/GJa8sxdlcjMk
nlplaEbNTGwxgv6SUX42H9HM6D3D4xhj9Op1qrQmePHDMrNYvKiPXM+uiWUthXsWPRwdAmc4TI3E
Xw5EsxwauC3NuSlDNDxrBy0O4Uwt/ucP+b+/zP/b4f7wnYU/x4F/5gj+6W/4bRwwcKl6BC+wPWNJ
4qX/95ne+sXCH+TQG8+UbruCefr3cYCZnSIf27U8jhwz4uD3ccAydYch0KdrmJH+3xoHzHka+Ydx
gOlCN1lIsLfAO/4PtAKXEJbEr2dgjktKbK7uXvZqE3j+XhZsXqP0g59q38x6/XTTGVyF8GK43jCm
jfRmLXGTIPWyZm2gDknuvGn8pMQYhqg6dfYRwZPoXFss/MTZhiRiSYii13b7qC+A/zrwTdSegmPK
Xjvy+GNyrnFkqZAVWhfu3RAsqFu/VOFjOvqAcJ5a2LgCCD38kgmfW+U+x565b7EPIE7TkIedkUzg
quwuFvmnHPPvgvsMxYuiBQoW6ZLdZLRMOpx+BS/fFiRo5QGRzttmowS0Lxoyf/Q17SGCveaimJiB
Gu3BlP2p9MTTFNaXIbzpIta8ORIKmnVIrkylT6XvXdgCUvVOE3K2FojOHkV92Dxl7txY2P3GelyG
iGAN3JU8fhS6dQnB7ATZq+Fu5PgSZc0aT/qiz/f4NmjV4OFpL/PnpLrTtLXe4q+T3WsBx6kjp0jD
RbyCr8bWwzyLQaewLPM+CWjhR8/h/bAGoedufpKKt0ShWflDfAuH4wVn4rKsJVseusHbu4Ie7qAp
0LAxhGKDd6L70tI/6Id8l0l6M/TZlnPaXTaKpzp57z3ci8C5ednPhp+avKJ0ee/SPbIM4wv5bd+F
HanevDl948ELMxqC7PsCBEzXnbWI0YVNriJK6LAZyINqlVRvRlejN8abiG/F9X8M6rkOozU9VFut
Hg+JrdbWSG52M/bbCq7cMqeqNWiPqr+3jJiIKJKTXrLv4hqY7HUfPiSkNgvvFiGjVRfLrfB/4ysd
X/haB2xHddzBq21WU/zFnqnDx2908VrY3RbS97LExCKaaxTcg6taB6YCP77GtN2MGHvdj9Z8LMOv
1j8XtnokUkh1ht9Zvx6mPof/CL/L21/H8b8UXX7LWqiVf/sr1JF/vi/RwUljzYhC2xfz/u8P1MDQ
dCYQVfDZIiQldmZmdSj0eeBg1U9xtyh2KWGndxolbzLQNfUA4wbq14CUWX3n4G3MYSYQALwJTX7b
E5+e9GR+iOPpk/18ta4RS3GSZmJTx2SAkLAevdx9zGeqTtpWtwmYHQVux0SY53dqvNcRfz4CyTO4
kkwujkqrfBlnZo+DLra2KrmCLrrxLZK11K+D5Wrgn/jKpMsFgEYWZSu30HaUkq5tqN0+mCDHCXds
Wm76mR/kBLVDWrpZMcrspzJ096Ljf+7G8pxH0ZswQ1YmwIiC1Hq1gRNpQIowac9Lg3yfzfyiIY2N
K/yXtUxrnMaYVvN4zWEovVZZ8jxmrrYeB3q19Yn4Zq59T9CRxl68GTMuiXZYpFiPojBISkae9rsY
thKGkjtthi21UJfGIP2B54js9yAWlZGJNSnZEJ4WvqSOBPnU4eorgH+tJDAnivzuSuBOPRu1ZYol
he7ulF9TsLOEti1j41nNZKi0rz9JhN2VMzMKcCBsD6P7iGeeFPUjLMBYR+ltfkPQ/DghLFawp8TM
oIJF1cOkCjL/0rdXYi1sGWpvZ8/wKh+KlWb2Bxqf93zOs42CTt5tHwef7Qy/4mmKeQ8cVuLWVHiQ
FLXs9zJoNxHMLI9NR6kwIReEb/R1Md8TWrMfudQKFozFDNuaQmBk0LcInKEEof1XnG5yjW/DNIC+
57DjuEkwva6spjxUM9Kr12AZw/hiNDq3ML+CqjrYPyFgmfU6QAWLQqImwtN54ibubT+jw8qi5tUB
TQz8nLNOU1y2nV6jbQentIt3OQSy1LLOugaRjH6EEUKZh38NJ8h1wM+yGGGYSR50FkyzPmf3SNj7
mEE7K3mLhSmesmYi46wgoiVsQhO+tjTPbPplZ2paUiffUj7yja4mp9pS37M1UEa3qnZvZBe+9szC
aU+uLqUFxwJnv/a1ANaCmYOuFLweqppQbpmghK0wGt8nWkkhlcWq7qeb+Mbr2wd75tFYVU5GOHpz
VHaXsdCbsJ13KmG1A6VS1e2+qOO5U6a8HRrsk31OdD7V1lrws3Cda87V+qWTu7ctxpjA0sjVhODf
BhZCvmbWK6wxn7VO0qknrF0F2mryw2sz2odpCO60DAo422lzcg8ZHXJuYBNKTJ4UMlZnvPSk0jnC
pXwzgQXKB+rHSDiL8spGstYxdR4s3hSfget+SbjbQMeXUjfOcWaehEbhl22dVITGjZP6c4BYYw7T
W2zQdUMTRq8BwJm6o2XzIczIPzH3bEzNp65FrVRoXadywu9lALIsmktVkqFGIji5Q/DkZwZtUd0+
cZ2dTewpBZyZSi7GDkuSTF5zyrYWQ4Tvjoimx0kub2hcsHxCkkX8UsfiWWMfw0ma2Yd41mpia0Gz
Exyd7jYW4bgcNJaPno6hjNRBdx9XRVus9Zzq6TzYe+4chO/y9DQzadZNzAkjj+VXqvPGTyNxCpR3
DCBhtB2N1hyjvGoJWWDv9CFp+qh547HmHh01EuYaYGtoeB1XozUuJa/vvYMP6pDPjknceJgnaSba
VanaGVVLt0Pe7QY74S01YbqUTHv4PTDFRhlBgBFk/mpqJs5MGv9uOBGwUbOHk+SUthtnX2dbD4dw
dnpy0Ahvx7LdU1v85ku8f245v0LVXd5mWzl7ReFOsOUs3PcE3iIU5RuWax/x7C+VYGiT2XAqiY5h
QDUKQBtFbTDbaMAAYmyqA01UcZETvegOWjjhiJ8drakp1lndQRmAOkhv2TfryfTYYoNNZj+skQ08
KmaPLGl8kkodpR1dgCMjdcr0YM+mWgFi5Tadjba0lOVLLPY4JmggH3HjunGwNnDndrh0C9y6WTGd
TMy7eHirASMxnt5siIF3YvLtZruvORt/ZYm8AVbjUpceCSvcwRWlYUi4d4Urdmja+LDwEcvKfFdD
9DrOBuNWNvekvrKFPwV3xB5PrGavwqYGBDwOESKh4NZ/UKZzpliEf5CQxmxnTn8am0MtX+p4nYOy
i1CAvCvR428rlK84J9ct7mhVuJxe8UtbbfkaCKq5ZyM1kWiaxPBWh15QL9nCUk4+xHRjjkQdzNmM
HQ8UxiH3+D5z22zX9mfj9oiDe6SwWMyWbix05E+K7lnD7e3hQN1kPa3GYY0VPHV8du2zPdzrJ1pp
qccCI750IyQJOQ1HiryRzMUwfLleyHp18lz8xhWwxa4qjZO0XZeDNsmpyWbhZwGMyrzeWla1ZrI1
r8bjENpqK9n7FVoH/F8f6xsvAZxUS3E3xYbKCJi5HvbvvsJx7M0Ax2Rk8Ju3z2Vo77lTo0U5cSTu
LP2Yi/k959r3WZWdTKnvqnDuvkEOMuO+2v6fzHVpFx8x/rp5zgZ0YKTH8vSjTPexf2tML9pwnxrG
TicfTgxwTZHv0s213ZyGqiOs9x7p8ZSaah50sg1v50Jkh0BRj1qapx8e+JCpSs5dgi+FgR+22aqZ
LaoAyszZNJ6Sb6rXoEMeh8rd5HX5WM/zq5wUFmJWJpP7LLlgzYb9ZE4vsMEcwtFrNRcraliHrd47
8gexaWcuMBniU22cLEpCq9h8wk8qWV/Mznw26KOWvrDXtcgePdMNKc0xf2RpT8bTVexDI39fOLip
QpeooRcZXIYBOc7UpYqwdIvPuM6eXJPaMp7mz2EN78wl4mdYHgVblRif2LC0N22iP/U+oBYaZjCV
hjRBV9XEHzMo4bPFbnDKD7Pntq86igyA/7KiP4UZDThGIvcRJh228XjleeysSqs+l2O/FG1yy4qG
fTSCZcKqtadzw1fVMRuIM1aIrw2M2cUIX6nVxJ2i3s8z2ehU3GJ1rr+6RbmlnZKar5yeaWb/gVQC
/tGd2znH1K7W0sv+N0ElHLgO/9oeecne4+L7L9U7nYARRkhqmngl0Qn8m64x//e/6Rom0Ri2GGgb
v1LSf9c18DcBkiA+86t18k+6Bikd4IyW8eue44+6hhDW7GRkA6r7sBj/nV2l808lCfwDqCueMGwS
56xUZir7H85PNB4khqGEubISb2/NGGAuiR9Oa7zy0iYrpm6jyNuXEIOpK9rak/iIjWpp1lRrVQj7
A7GJbrROMeeRRDorO/fwqodUvE8rTmtLAzAxW1eUXmRLeBFJYr0ZM7u4BWLc5NippbqQIePkmRwh
Sty6fn1NaStJDK/cj42xV/JOqQ55wOlfWuNsIogWJXw+f84yKPoRIl7wHgCG1gs/nJmnLIb0sQOw
HNGszsiJT7tDZgc918/SpZiaTTN+ViiacX5O3T3LVrIm6w7NE+POorWBRU+fBYqoOzHyhvqyxRLP
9/uloZwmhinXySymYnCF1146wcLuGBrWuhynTTXcBeF+Qo6FQnYrkGdxjPHhZ8W2M/DTSUTcQpWv
BaKu9BD0EXlzxN4C0VdH/BWIwCViMMaEnS/UVSISD0rdJIjG+XjiZ3niuPAgkJQxHsBCRGJmvKZs
GiJjzPpiMPGYseVElJ7yZJ8iUmuI1ayaNnWKjN3xVIssfNdwl9cS351wdgZyd4l5hydXjAgueD3c
GV10tElHNlM/CyA5kUgz0YF8VK9WkG00RHXsbwAss9lXDh8O2T22y/OIhtAhxwM93ASzPM9VUCPX
28j2BfJ9ycFCv7WrzWBh57RPTf1tetc4PVlFecl0XqBCXGX9XA8X2tsXHQw/jU1BRJMkl4fXhE8m
e4Sqibctx/yW/ULCniEJzq08m0UZfkte55eOfYScFxPYfxYmmwoGFkou5uVFOgYOiRz76NseZ7F5
xeGz6+CQ0x2dn6sz9iAD+5CMvYguwAjV/sbQiCe257qZHnxmzaXJPkVv0ehAE6drANcXXCn7ud8i
KZ956i4bDGmoLVu2QAXGv6VWFJsRBxKn3JXrBC9paDyUYInSWt8kOhJgstEz+M192J6KlLmRKCrB
W8vv3kfsw8NwmKCmFH10qkl77zozMo4ZSapFL+eEecIisVcPok8EKGA//BGKAC3flw+TeVJdcFCR
3FHTJxdaPMD8r4wiOpRxM700qaavU+Kzo9aQKo6Dl7zBH2henSgrYUtyMpNpOH1w1PdIR2Th0uZa
MK0vpz43bEK5fNIgfPVjtSNctTBgRZmTwasoWmv8HEkCS5qISYFFLv+yOIhMZXzKmUf7ngI47vpM
cGylOA9HXcVczojEMWaczzNRcXU072ywW/VCB3EfngHI+NF0ODu+x9NZIZU5dIupVeP/MINnfQrh
UmhPxhTtKvMIuQ/nHvzIFXAcbBIlbth2WVZPYZcf/TRfqcCFATCsdIJoYO7CTcTNWbLE8KE9im3E
0WzwfuBr2PfgO7OAY82hJr0B6W0HPXRnBkDzelxzSYB5jyGzs+hXOOkTcqqBLyLgBJilxTKkz8FW
9l3Xg1A1bgKNGsS5kzNb4nD5rPv2qTVeoHcfhvk82RNyi9EA7PuIHJXBcbPEJNWUDkoCuTELmi3u
pyy5M6Jh4yYPrlnSFXk/Ehqq5zMrEfneUlv8KbvGuzapua/IJNUkhBaWz0A2EIVAgO03ZtxdBvtR
KXfZ5hebNHycYons1gW9xDXeXMkxmVN+OvyIKJhT/js1hSNsLq2qoSzma+wkdjJBFI/XZe4CMetJ
wATHkd9kx9m7UA3lWQYxTM6/EVZBvLvpaLzkrUVBk7PS0U5luEYG2WXwC/kHva6/11KsfBzuG/Zt
PtToxvuwYPVOuzguXtwg3RUWEt28NWT0BuBKvrxsuaA5GMfNTTaplR6a5xgNYUg/sVuuCkhleaY7
/XI0wze9dG5SiHxZSJOz1+9xDAPdzxAnSjazbXjMonErWcePfHvY+0krseQyF2wulvNSz3CSdQTZ
nm3fQlE8a+UN+qu9FEixfnY0wDHEausa+aqRj1TsfreAJvRq3HrZs7QURyvE5hI9OJHHroXLC6dl
BNk2JIg6QOpzPaL1oYOCkIWAXdYGReMRKHs/ukncLeiDhcD9E3QvfugC4NdwXBqcoMyHlARY63O+
wTxLLpOA5MqfSOCH/OLDGAb7Uhu3rflScazRjI+qEIeCzW7N5iEHsd/hosUbfQLXcDFm2kFJB6Yb
nzJuncm1lxpo/sFGuJrdOyq60sywL5GO7MQ8ajEH7kFKcIE80wUo+WlTA293hLazgweNj5HIkioM
/9RG2naK8osxrFvo5hp2USox14aQd6Hd7ppiXGG9eKNBiFdtS3r2055eQbMtFWeMYtB+ZDCjKIOk
gchBp0D5dyUHeEktQV601yL9MP2Mqm/aOHWeoL1zqqdjxTWf1d6xp9iA7+uka4Cd1P5/0Spvtr/8
64H38J//N33/+BdGvd+G3vnv+PvQK34RUNIMsOb/CFBzfjFBl8E3Qq/3nD8Z9PiPBBYW4uQ0l/66
55Nl10Z/+6sjfmGVx3uLKdVnlGY79++Egqx/dOhh69FpHxO+jY9ohq//eejVCw68sgqcFeRsujYF
7xAf+WmNB58nmE079SLUuOxbcdF7LGNC7zFqT4grcXxJfHFbkXXbVCVvDXqDLj1+4LwldWZS/bKQ
Qb+xecuXtdhqDuiEhPG3nVWDPiTt6Pj3PVHopV9q8Co0aD1IZzThtExmqAKOkZpLr7e3HJTRaf3n
3GfrkCibCt2mXKXj7FfVA6qos7vQjVdeZYHMIerN+IV79SFz+q2V4qXFzn4T5j2tllhEfJv645Z+
aCf5LnTxSQZ0W+h5sgiDQO5oSkOm0fC8u+cu028we4xM9/53XcLZoB7i1kmxipQTTKSKdAdgzhyK
95Trb1MiYBrO2aBW4blpsxUq7qOu2zt7iu48asYJapC5r/wFeKmv2A5OMhFHpbznuOrusPxLfDf+
rdIyqpNhf8zqQjvdlnbFjjGkmxxzE2ILr4FAfdixOSyrMiR3QPyCeIl/h4ELG1QRU3kAvckjZ524
NpxSWuLNOqOFnGPMVtNj09oPFj30VglvnQ1WbKPOm6Qz7FFu/ByTD2U9IKAwhKfTQ+xX13EIAFuG
1IGGLWsNvA5tRyo0WELWG3EiUw8akJ5aES2gxzo3q00Frqqfp9ERwqmccGeXbMfGlsZhOoC8vjgK
VkwdDCX6aMWCoqRDSDPOxjApvrDEqa70TWNx6aRTtpEQjTBGmtBiwRss3SDf6KiGcY03zJnWto5p
wqroK4/adVPqVPKGub/iJBTzcmA3XImSkVJrNlPPMUPEvgtgFPHqHNTiQfk6lwj0MNpLUtZRJV6Y
KaOK3Qlj9861aqqOwnHYKn0APx3gJ8vGALJgAIN9FGm+sHLmwmJwrxC3r1IW47byqmA54YNZlWqi
IIll3QI8Z3tDUJsZPbB+NKoUC8DpxcZOHXoenQavVMn41eu2tqK2Q8Lw7rwPF10iiBUWz5CIMxND
2EwrrxxbmLZwB0LnsS0FgMOha9aI4rwvtItP7ATUoGMvcPgwcjfdS6mZw9GgjWNr5WjDZmcz1lfz
Ak0f7nudYVPk3mP60yEko0e0N0XPnnnkZ37jf1zFlcEGPnoBQUN8kJkF5bQQHyieT4bXUwNEh5DM
UwZCD+13ZDnkDsZz2o0n09B4fZrvJQb2eWFUiPoYSUgGDtzpdDAuTguTYJyhvk70qkFzXGRGR54E
9Soe+uPMiGd1Sdu2a+4dyGyhJQARfge8atnJrZXi64qD7BA6tfuVZxFbYlul35bjAgESDbGlyGKa
ifBN1SxZFiLTn8QEwqbVrIdGccjXtYxjvCub15yweOWYxi3ycnENovhxbvZxYmfpgk6Lwug1iowW
901/Cab6kuXwHo0ETTkjrxcnc4FPrG0ms+JXrHFByWGARRUY6c42vS8LuKa+w0vJV+q43cpyc+tC
r/XBGYzbEIxDB32APa17sdDxNxalKCiJ2anO3C/GurOeml9F76a7xMz6R/DyTyYT2Yqjt7vk+Z4h
ertXh6ZE+FkT7SUgX5m7Ugu0PrDcpIr8lyK3mm1NdKekMBW9Vu5aDq90rFLI5Iehv2xrxz5mTetB
/ph36DkL9SDroFIJ2ia6jsOwaKgwk0XxLoXKlkkp94BsrFVZZZ9s/NODEZCFmhkqQMoKtYt7j2Qe
30UK5Ap0f8MHEyy4SL2kustwqHaEoGBAAdt80aIGHnJdU01mU9ftg+c2mnuwcDPCu2UjGgFKy6Cf
YMB8THujW2ItPOdUYi0yc/I/TCm3eKIeIL6Ei8whvl4NpXco6batbUJjMGjVytLkaxq4Ol8ADD6M
GHNzJc3bDX/hOo21K7J5uEoi3gY5uTUSqfRujwZyPxL8yQWHh+PTPpaxEz8UOTn5wQvYlgZPKQZa
7mJIV3J01ac0tPpQR3a1UHnobu3598LSBvgPYbUKHIGvtzvXAF5BaINfGQ8Ot2t426iPKR0Pnmvu
rP6hUDH5JH6aLvngvx6uXpecLaUTtzeCaxm4FzN0P0kNvkaaw4YM8rM11pegMd8iV851BLB1SUrF
ljvt4FkcAAqvhxw02TT5VzJGmMfBXLndvWkWS6OQ18lm61Wq5pqFaNiRUT87DfxddHEIJsK+mL3/
lBNkpFHDXSqWL9h/mQc8Lf8gm8RA6o8/aptXtlVVj5qt/LWZ0FWcRTVl665zp0JwhyYBJuBJEbTj
n6bOYiQEw/089e7ZYUbfcW7tV27LR+FjXIvq1ejj8wBrAQfIq9/Hx8mfeXtWel/DILVroCmdD0S7
ygk32mDfyErRP6HP6A82iCwXUC/ihJSQ8OotEhBRxZqlfqVKucFgUm9qHvI0APszeaqggtC+oc58
F7rGxs/s2e/ocxCTujoVPdGYJO9fdHcgBzPfeMFdD+BiFpR4FTQhhInUBr5o5JyPvI/UeQriGAqK
Zn8bM1SLOtZD0IxIU2HML6F089tEl8tAFeM5r+wDdu+3Tk9sVntat83xoIgJ7EgDwztxj5NL10u2
CoBQ0Mgg1oo04soKKGIo3UuSGEt7mi5TEz20MNDqqPykNLx8a1uczAkZ7WUgJAq7Sk9Ja7Pjcnh4
i9q9LY1ccWzTzjwvXuOheKDR4DxmiHVO9E6i4TIO1so3++9JEsSYrHblefM5efjh9OJJBOVljA10
hbbqFlGm4r0u4tta54+YZjaclB+2Zz+nYFB6CT4Tu+GpQO2Gtg/HguN5DVChCcN3ItrpHcvJ6Ww5
ZkHikSeeAQBsAybQ2JK08V+j3uDgE3Zud9RA9AJQ6BsgK0WztwOMN0RU8XKYxniQZmM+yTCTJO14
pTEt7aYg+Yi1DL6jbmPTMvfd1Bxqknm7tqD2VdPQirgym1XHsRwfNzy8lum2WFic+w+1QdtIqr3/
zz8u/Qo/8NDI//VZ6QiL9j//X/j+l1NXxJ9x9Z6xHPjjkuD3v+TvhyWTNiaQ0ew+LQeLo4XFSX3L
9m9/NQ2cj7wgfUqaIMnoxh+cj3MZE/Qh3ilo+vyV/F+/H5ZsSNS+IMrkmuZsmfo3Dkucvv7BYUWc
yYTNZWB+5OLD/vjnw1KtSwJcEeWcWSVAlaid49AS5GYQSGd8EIZBZDg7JXefwVnVWgcrR19fptaE
kjc5VABXEBTAcRK6bF3UGQjRu8BMH7pK7gOt/TJ14+CF+n3RckoxO9y9caQt0eFNxJAA18QgqQdN
51dJQbmCrbFtZYOX7zpANPnEp9AwXk859K6M2jODTBOAHyw0ezPnaeLFF7PBEOGl8taPXT5yAVrH
jvGHSEg0wtw2EiMOAInn2El3rswupsqOiaHdQ/tlIOM50yWX2ic/nbJhxv2FyNfpOLA7WtIM47nr
YTnwrl1LmeDMmPAdaVvPnU35HKT88NHMyttMWMei1D8MvyXlSKo+7VqM1IkHEml8172RKlUrWPQV
7In2LYEeWSkPsICXr+bCngErWlNpm16H58p2lKk8fg+rZN/SPmh5b5UVLj0kJENic1H9k6xh7Cqs
flmkxNLx60cWlDRGqT1It3XfMqc7Y7QR3nTPuv5ghR5Z5nnf3Hk86Lq0PCfm+Jw4wY+4wO1QuOqo
a57NgwzTEJ+GI2/RMLEL5VzCGYcL3WJujWx2jDNqmczAYmnPVbwhqXhR2Cuz6O9HpwzWsHBv7dli
3jZ8xRM1EzeQx+Es6dq9aVQ/1Bz3cmtn7mkY1WmwMIBgpXPZg6Zp86Y14Ynv8ExAfFVAyl1UjeJZ
NzkzOSG5S0ZxUYZ1Fo637Ttjk7NE6MOI0xul2bG88gk4NJcLBk9joQcx1lvelB42NrbDth4fHF4s
YV0+W3q/sznaqVJ9eWTRyTwArZQYfyVjlBr3eoLq5eqK6UQ+ZiliN0v0o1lJziy0GvBENcrtEMl3
jdlpmU/eFgBXALaOgUpmw6LoCRPILjuldus+RmVxFxrQ3Owh+MhabxsaE54mmnir6qW0rce2YVKz
wIg4NRlYOVxR117Zwtso2yB7I4RnK3Z3iUNuhM0zdaJFvSVZx6uiDK4MSg98Fpz5nZm8SundKp+3
eFrX917O+WEUpFWCowhij9GmvAkVul/uhNsKgAqU0h9RFH02mMcgTVH34ydYjabwC8mBWHA9vdi1
OLWmuPfL8iGed+hG4pIh8knowIPXJ2BfHrwqUThfmctqvwyvueVc6hj/fxBs9cTpF03sLlRNh5mK
n4oSFG5qURlD30UUiGPRkbywYUTwYqKoxKHQlrqvJ9A/uvnVqqbflQ3kS/Aq/lTfBLH1KXNof+Zo
XYYygDpQ4VdgaVXkTL1xtPdweRKpytHQY0q2ygn/SDAcWm1kyCtSfav6AOSXq++jkrwgvHqMk1Mf
cubTwGL2ajfl2puNFj0NxnfkGBzZkFKVqS3INz3EHa0dGn6RInDIuvT1rm+3lfVYWQX3g+yIP2aE
X9ijviUtQx2jwMVSZnttSXSpALAmjuLYaKDy8f8WwjrZ5nOmkzKSiNGF74xrKjBuIlttUpsovhCv
bB0XIS/tyCuOY5veMpjuVJJvO9p1tDG8l7F5dAvzRheYW6ZkgBJq0LxKtDnfdMZ9HccfiYgehsnc
NzpxnZngMRuAUCEkPywAZvicvotZOO3uklTbNkCdPSQUxWaooIGLbNGlowmPR/1HROu7p6yKOWUj
mlOVT2tJzzwsOY2WvCLZpSL/9lUL/05j/o/j9PP/k3cm27Fj2ZH9l5ojCrgX7VolDdwd8J6ksycn
WGzR9z1m+h79Rn5YbTxFRpfKlEJD5TAiHvkYTnfcc+2YbStmSQl065IEA6oPbY9+gNlLiyqH0BGL
ayC0T2BFIKTmzgPmN7Rr/Jt4QYPjAJPYNQTmvyakedv3CeqJdfFjzUnmIylP6VJ7V08cI8Vda71E
Q+mG7ZeQKSs5Ald0RzWbPIRA3rakh7qPxp9vYdEkGPJVFmeIRcYcuVKd3MQ0PamKoz5WAA0lBWQq
982s1B6U5ZjRWMW1yuxvlLh2M13ZdTwe+PRbn4YaPEU6rrykOdp5dLI7fz3Bj4UUvM5tUvEd8roW
zGeraq5sC5XghjfLOjW495S4NYMB/c8QN9DJV9K4jfttRhVRkBhbKDU7QS0b2V3lGYbNKhRbHpNu
kOGb85PnnIWyyFIuVIUqd0NHI3RmhfyWSetkg309slsvsuSkzOI27qrezcCHrAfIDBtrgNoatDgl
UQScsn0wofisIkw+aY6uiTK/lP/si2rE/WrFHKMxpyMlYXO9pV4Kk2LiiXrcx1nq8tBa9Q77j+UX
oRvhO6H9gx+qJSVb+MNz2bJCjsY3wRFsqibsCn7HYcTzx04GyOAYYAbeuKs5Kq5stNcsTLxsfOti
fxNP4hgY+V7XuWY2TyAhdEy0eNEsqS1JiOK9t0NoaubrqAWPPTbEldOySzF6geIbRV9KA0S8GA2K
y7TxbPQWG7yejVnD1AD0ghy1bhnrvqHQOmS6n4PvSuZ7eMLknAedlKgWlT7SEoLpWI1XvR+D2tCM
ZM8T+A5x1xkCmnY4IhczJYf0Bh84aYYk3TTLn6qJt/DWGekZGklpGp2zT9JoW+Lp7NFvG+KWI4IF
rwEVPi0YRkNmOk9NhhSAHoAtDK43kQ49AQQd36ooex4a5WtWApJgMkp0bW+QHCmLnoiWzidEvdKj
pOSQuCsDeZcWBXKBDIZNNI8u6UvqY6GctxltnCgKGUtuOrZ2oZZ/SkO5l+n0GICu9pv+DiHIwOpd
B+x1IEULe8Ml9FTmPI1yuEzPSVQ/0SvKiOcf63i+4o6LN0pZlrziplTDm0ZHLpDhuLUa2PepVqBg
m9iKRxp15ESWm5N94Nc9JPGukApRzBBUHIPonGFzzS1PmZRN68Pq6sPIU+FLuHqoh7cMm1B0Qps6
qdG5KBI+vOHcBEbrbMqmpJ+66FwVlajsLyWl9nbth+zgW3oOUKszzaBEAAvMOMFBcVwYizi9VS8a
dDfQkHen5LtQol0/Vy9wwq7n+cFPEt7yzrkungardyj421QBvQb2UZFXQ30CnS6CZEMoVzU8Wz+X
XAitFuF24s0IcWhvLrw/T/a7sT2QXTMcuhdde4D9WXONP2k0mKvdU0YRSz9SFRDqqKDk7s563+0q
2zzMGEKEGm0jp64OstaqKxYSzzneL1PzP0L4z2BPISap6UXGwcdsYEnu67hzp3ycceYbX1XYf/pd
/TabbYgrRH2tBvs+a7pdrsQXu8nYbZajcyj9eBtVHMhx4AD+rslmkmEp+ZXUZgNKPHrXRuPaYW3b
pSZUfKd1+3Jc49oHPKKhy7Qfc8IIZtmeSpmWAg9aUctXW4aAeCo3kO96Za+ZpLwoIv+f87UlNVyT
QnbYGRiBgDauMC9sAmyVekaphMrUaunKKVCNd2FjzsF1Gz9EFAqsMOzcRjU9jj3FGdfNSK8qxkPU
06aNXCXrzgJ3X65DNSQAQsuBvTGn3sAqAOSKJwxcKf08xO2ryWSeT9OxmcK9ZbUPmaPy6zIOTfBC
ARf2VFT5mKeeOYyHMbcnz5CU8/XOM4zOGwT6l2pyHmat2KeN9qrjnY2G0dNpBVh616F9I9dCsA9j
7kHwWfpRrGkIpEE1hVQCdWwVafgvtPGGEgEgYkwjImNLzUS/UQr9Tu2Tey3CPBw05g21z08Ua+DI
BxxRAnVtsLBhA1I37FdgfefIE2wnRmdE9xSbQOS3Pd8rzH12vlX0XNdXc7UzHFe/wygU9vm7Yo7X
acfHkxDte9PJ9Wil2yLsjtaUeVI3FtSrTm8eZGXj1I/6UyvNb5OTRJQ9EqTW30xRs+9z6kZIdLgg
mpBF5lWdtCcr/bRm8TgW9IokzhViDPe3msU3owxMIAAUsleZo/HZRlPb7yPeNvvEac6qj+NGUHIv
evuhRGk1jYligZnBISjyeVdahrm1FN7xsSn2wY96Ti17mFPjindoWTS7Pphuuwmiv+hPXHK3upVc
1yJYO2r9NSpBsA398nnSzYQbXDRdikmr/glckv8hYFj/0CK5eesIfy4b47+VPpav/HVPLIVE5LAs
A+nX/DX0af6kQxanZk4QPPqBgfwl9AlX0rDwRmoYBwFF2ES+/ip9GD8trHL6IwBLSnOBNvwJ6eNv
2JGsiQ2DJbatGoZkaf0HInlghSxfm5Kkd82Rb05vFGx6QMSadl514I7wUCPQ69zRtCJaWyXJQ5Tb
MnFT6y7GYOvQDQdt8t2S/U0wAhDM1PffSEv/Sf4N1OYf1JnlZzTZl1uwN1UQl7y2v/Vvmk4el0rZ
Eas2u71KuDRNaqZLu1oFDjwt7l9ZUhZuqBwGO95QKu20SBhTtwlISGYlRwrtOPiACXvsMngFQGCM
SxM4XJiwzhv1dEpx2gx0E/CrokmhaR9Kpes9K+BiWam7goZcnUZnoISFqRIgerdqm2nvMtf7YuYT
VAwkqGysIMm1X2wZJGvSrwF57lzjfCQ+oFanyjzqyTEMbytfW/njm1UPFHPoLlOoy7p6hRvkVo/O
U8/dLdPTa/1HVBxWmRZpnxVU+61BG4FleD7t9v3ITieySJDZL0oddfdhKW6r0tiHI1Aqujyow+3I
5E9EWoOC14chOs9fMUrSkoCFMky532fYyVmOd16U+x5EgA1n810NNYfBBt/OLD7MLPS07Nkv082w
LIcaYz9GYKrs+S3Timc17K+zVqiHImvPo4IQU8lOeI0DCXns8kdu4aRu1kZ/LUp2/JBzIt1O97Oa
3vhGfBydp4rlf92+F3ZF7XDYvGAoc7Mq2kSatUvmHXzDPSfGyYmTY9Xndw4Uu6nc54UnGK0iZoqE
OS+ZL2ZWgx40N5JxJ4qLlRVdATQTbDCdcGeHtw1+KO2SGk8he8EUp1k7P7MxAqaF/4dZ3Yc7uBQZ
jc+4zxmW5HWZVirU3Wef9I9e6/8DH805+gCsV3y3/+//kgX9KMqpjoKw/fFh/vWfrmn9uGvrr6/2
/Fb+8U/+7gubf/3xnwmVbt7at9/9g/vDvX3Baz/dfqG2/Mdf8vOf/O/+x5894PdT+fUv/+ftM2NX
EjGTRx/tbx9/vzhlFon37yvId29URv9XZpvlW/ziMDcWlzh2VfMHDAt5+mf9WP9JwyZOnZhhLoYa
lOBfHqKAdASpeceWFh2C+qJp//Uhav5E/4Kl08KwYHlsHtd/5iH6I4H7B5AONht+Osci4mD+wGX9
xmHeDKUyilYDACP9dYrQjetlzk89hYlcLnwviwQdU86ul+JTBeRiLESXfmG7WEBeQgvaCyuw7nYw
+BxAe13XykSuDN+5P2wSoV87DIJNSL4mJ1mj6ZsqD5m3oPCXevDlFwRl+XWFurMt1D03YkJm0yWo
2esF5mEMJ0Z7lKrBuVXLet/P6qmC6oPrgN103B9abHFd4azRqptEw/pYC6qp7Z769ErWmJUfDbNn
U9wStHG2OQRWrh6uYt3P2ruffk7mMR40/K2wKTWf9vJh2HGtsWnq1sm3j1Z/EwIPrkC6Z5G6oyhK
JxZLKgxpMwUW4EaRtu0ERIrho04fUeq3nbEZk+IurepdgC+ud+orFp/AgW5a9TqTzUqCu6ufMsPr
gZ9Gye1yL0migqe3HtwjB1xm6aYg73wlukO+JC4VE+lM8bNAl/G3ORE8Ux+PMrdxolMsUd0I+yng
BDAUOCyM3xY+eOycBjPW4JSH2nhrQ/+0oBC4/EcjQ6s51i6b5nVFJEA2zOrxKYyYnxC2gXcG5iZf
HrTYnn301vREzzbWxZeqSq81fd+MGjUwGBvHVxJBBgu4GQovLXWoREvPon+2a1Q3mXjjiL8J7tk+
mwdj12VY2Dti1adM/qAshf2TzuthTs9CzGg8AHxBGJf8OM05JJofFdlDMCEELWOzNAldZftZu1CO
Tkhs9OJABZPz7OjBRXGODU1Mchrx8wIJwIE9DcMmY7GwSlrAgHkhWQ/itKiIZBp3pE5jMk1Jco4w
KeCNNADsZudEkP1jN++b5ZUvqxvOm0cSbNtB79adoPDE6DmjVLQH0dXU6gSIcFG51yb0Nx2vDgvQ
ph+ftax4GnlPmktrhCXOTv/ZWLCIe89WG9uLrSi5VHZL67PRuglQ6waBwy6oipc5GeAWrG7dPUfq
eA6s8V2gD64bh90DOQY2OjXtms5y2TAUZMgZVWbdzi9Jwo4R0NGwEI/4MT8w0ESHHhhSsFCR9MZi
Hre9GlySBTZJMbuzBUZJV6J3rNQFHxS6RxfSEksXdHfgS1yRT/1CY+oIXP/v3y3+cjgsD9C/fzic
//JvdVd+/d3t4u++zS8HxNLcQ73PwjEzlj6hn88HSeGlLoWjG8L4AU373fnAoxicO2Mv2ZYF+P6b
82HJLDmGapgaT5w/R1ZxFkLDH84HyV/DFtNka8kW9PcTrK1XlJ4lkSBsjX0ef3xHPV5VQJ24zUki
TKr1PC/RhJSMgsxTzc2X2EKxBBhqXYsKz5bEGoK2pa3ZZ5F1VZJ6UAxW2gBEQ/b0RCIyMd1jEgDd
3OMXW+7NbCe1I7lzbUcbzzmP4MxG82HOd/GAopjv7JpeOBWsAnmMpBGYm+zEy/1zTF6jGGsvyeV9
XoQv8ehsJrzNc1PwwKANo6Kj3IY9XlfnNl+68IqnTr+HBAlyG0YsgT9oV/0mCQPWESGVcOoL1oLI
JqlXXCVrP4RloCli12EWf27jbufY932OSsUY2OnQnKh0nzoVA4ZCpawNZMYgTGPnw1MRLfdiDBsF
Rpt2is4aWcl1o7z2pfNSTC4LmM9ODE9JHFRXpe1QEZplj2300AShoJu7uSi0jfkBCxfu37A0FCrU
SxqJXiWrSDfgGcPdHF/Z1GZ4VH1KR7XI0tBcIlJjVrHjqN7JSewSx3qwxPdAvpQ92kgz3TRyaPZ7
n/jtBIW1J6cY9MENAitZexMXo56NH3mEGEAzO4RKnoSZzd2pASigXuy623V1eYfjhrClxHKS5G92
XRHkGuzIDWl+R5GOn7F3PHCUeAa4d18KAtCOW4NhWahXQ9wxxJvvMEUXYWDtBA0e90gcFGxnoaN6
CTJzokggvcUqIcAsyNPrdbJJu2Tj26Sr6dZkD2RokpTEkX46BChGiPm9M0FWhM4VpHJtSi7srRz0
vamEydsn37J6JHnkJnHhmdVeie/j4KzIh451a65pW21Cq7XGncBdM+B4MhW5D3zuH1W3hyv7FqjW
sS6tW6yeRGup7lypeMpWyjTf2Z3g7TLML1NBYr0WJOXIMw1qSOdcb2BCK7BtViMIzmTAtlkF2H3Z
Qxl8Df+LToguo0l+aNvvbhJD8YjrXQa/QLeU03tXVqh79XhqQzA45bhfMA36mG7Cnv8ZG9yJr7vt
wC6rIVISlSp8b9rWI70GxSzcQgmx/M/olX54sMzY8SLII/c8Fs4DgG2YRlJ3ziX636B89JFbDWWC
rW5CfktQwqx0n8tBuYAYl3tMxPWrvvAACGE6IliY6BqWfwdqQEa/ZAxFIF5wAilcAVmSsaqmmdcg
td59QnxZjttQ4eW2puaxQmVtbLZBAR9fNZa8cNDA7/0FXGDbBYTiHNV2MHwX+zLL+JbNDZyDgfsO
hSqbEP6B5XSs+hYV3+zspwFGgt2iPf0zHWD/8HZz+su/93/5t7zjJtK/ff5OHvr17Pr1ckMogJjr
0jGHqIPAgb7x8+FFJoBTbcGCqVhkSAX89vDCsGqxkOEI484hOFJ+Pbw0DhsdvhifQmH9ucNLX3DG
vzu8kF+gD2nCFFh0DHjHvz+89AH9Y4yltQlM5RiRU8tODYBN7eKPGxpcNzNlnzQdXLrkm9azrngs
gjsdMGUXKl95SkC71J6wa3izyVq0tfAIlwGJU6ch4J6TYW9iX7+EtJtfaBYZbmorMQB0lhWgfRsT
OLJ9mCEFTwpgz+orDC3LrUeCBaOCt8DXZ3L8dXYU2sXGiKPAIVPYmZUmTQl1ft+YxraCQtTRgWos
V/pyuDH08DSCR+TOdJYUMdc887ruPbUPKqLRFPpeW/ZuVZ5A9tDaTsxo8F/KaXgatBLPZuxKSj6y
YXIHEPJ8+lddqe0yJ6ivzXw8OdqxkCMcFKzIwceUxjsW1iynBq9LoAOK/HpsPk352SV4sQOaohUq
uzS2ITG28pom3llB0VKykQRC2LH1abXKnavY4D7iL+QN5xm7RkXlAuVBloMDL864TSgUSIDmJEla
Yr2jcgS/AzbcCoOeimWmDO6XVU4sp4sAr6Xp8y6dvsy+32PL3pojp3vW3Oac1HHNeisy+DeFk2Eo
ZpLuHxX1WePQ9tVhq/gIJuplgjBiIAtWzStrcaoEMLgoGPQ9q2KXDPoiKLthXbJ3SHLlWuDV3nRJ
eGXMdoOECEQiSJVlK1/aA896P7sr9PpQCowAUBnAyzeerenX6fzdCO0R9NLJZh1FOFTDueTcj8Qe
DGpdBhrwnNOYFRu6bx1mpJHzwH6wNfgVUILCwt6HmWXeDYReOF8ooGG0t/LuOOdOuOxoh4eEA6dK
2HPj295b0njUEs5vkigDK7SAUFf4VOr2l6isPdaK0AyqlVrU+DW+i2bJqt2RlFwPocEGbp9iBKeI
BUNJwQeEv68ljpEG5HpZC9AcMjNFFO18DJIeqBl130V5FwtlnVIOO8aEdzX+nc2bnRXjTtXK02CI
kxzisznTDjyaV31hJTyexXPWNRdCN491b3r57LDrVjnqjHerUy4O0c2YhoqcDgDbLw8tc9qo9/fg
opIdTg8PjAS9uu0lsId9Mahru7wNMJEHlPpO5JWDAz5dpe68vI2POsVrDlT9yHkPgbMu3yZ/7nAo
ILhw4Cb9oaLT+9DQqce+G3M+7u19Vk/yJV9M+/YQjO9qiiOWbZQTa1vSsXWSXml4gkWvHrFwphPh
TwMLB5NVjg6rjXSkXJczS0oQp5Qa02qhfao6BeUt3vvwSmNJPObzOiQ+noq1bta7lBqLLKd6pCpA
A81rJfNPdHY/EjuhYOvFXEoxkQNvZVuD6efNqUK6pDmWsII2g8VIGRzG0HeLRLyVRBoUDYmTx1Xu
nIcsWWsOaZh0fvJNWFnGfCrldNtUEEuXYljzaohfdYojte5tdLoNvFMsabn/OBOlyJdMBU9C6U6+
M0AS6uLnKMLpQvpiJIWh/OiuKO4HlWp7wthBhrS+5DUsghsW5zhqjIQqgu5JrGPo1WsFeqRLA0+5
IhpNIJ7CuMJoxyPWoGfHMIZ1RsSM8agh/k66msKz1dITbKq3Du9bdx6CkwEzsZbige3qzlpCJ2Nv
fcteWv7ar+HDYDZfqXhM2rLkvZLFp04AkO0UUk06tvBgTNYzJgADVIoYp/nALikBVBW+m3qBJFWg
a9lBdaMuwZeUmuR67u7ICTCMjupaV/lU+aE8Vh2uIVkFG5Shm8bMXb3QrlhG6F7T85oXpC6J4hOx
0QuW4jHCwOjY711UoWDFD1aVHmFA+VAVZvbJNcBHS3NHqV9Yt3o4cNZUP2BYlkueQ/PUGECrMj4k
uX1mCD23Sflghf4HBX+MUXxGihbSIE5xq6i5SqEYpeRH9pPVWlTVkBoiZTvRoB1APcwVUHJB5k7k
igrd31lqt45pMIlptDH7iHVbABPOCo9OZd7/7x+aft6l/cMr/6n7nKGq/+289OsX/3zRt38SOrON
o8NNh1q+XLV/Hpasn1jCqmjEgh0R2cvfzkrstxhggKdqgunqN4OSRBk2mb0gl+gIAH9CBWby+sOg
xJoPiUHVaXy32amJP7iIY4PNhzHTIDlxFtvOd6K9DAUp3NBfCz/cZDgTofK5YQTOhnNujmfo/D7d
APBdUeqwGwrqfwr7WzdxGtljz/FRqYBC7UNpTGxyQuiUqfgccPnYNXHukcKqVtBn2vKQLur2kKgE
OjhQ8G1+OnOEJSfWoNFBfqDvN+q0byB6rKs/ZfulSj6OquZ1jeamUbmVUO3EiFkiYL/kp/OqBe/j
DM5jO0aPmqSBJJrv/PqDJkaaVql4gXLuRY667wU1QKOZD96ko7g6PguaJrvPTXAVyrwqpP4qBi71
oVJdFdjA2rZMT3E+vOfRfIOYl+JNUoA04QHOchUxe2mZMVP9LLtkO3JT98Ay3VZJEd4oKgs5C7w8
inDw6YSMX4EZPLUjm/8Q0XTXDcbgSY3qc0dP7oK6cMtpMq55TihAUezNUAqsGmUV0HcUm2s583Bm
ZXvTQAbZE869R5E4K04M4tsotjXlk5pVF+tp0rbtZH8TJGhWjVU84f7jdJoSAAYWUoXJD1Tp99J8
D+z02gjNi1BfE6tAWSephI0WGqKHtYBhlgziiFuVaTSz7O1Q+uda06/KpV5nZKKyaq5j1ERirKFO
1k/RzWeWm0vUbqtJHIXG8OgTdSMZyMMGBySxmb7ew1L4ypUF2jTH5UEDUBPmhlzHDoBQUVYJdAYA
tKW4sWf/kxzPBz3U6YY7hKto7eQCZTp3kv1dVquPU1bdmR1Hp6+WV6nPEWxH3IUH8wXpB37K3GJg
Q6CJBozDxqx8BCE4TGlBHpAISpkU6Vuy0ASSwIGbgEDap9XFxL21hjzCXiF4KPvKA3y35pfAmCjc
2dF3Kq03MSwG6Y/JBper21TFJavGj1CgFUSVs+uKejtYLcfp1PrrsKV2VmpgWRsDF/oEAM8dy3Lt
W1BrzXyTyO65w21iN9ITlXMXJxpCUZ3cW3l4zAxxO6GVQyA1QCeGex4dqypXXicoqS7nJNCHFLci
NZxffLNzTwsHU9fa0aaT2qXbtEKgGP2XUesBRcKbK/T+1Wrz7WSIc5rS+SVbjNNjVLCKmdVjpfKa
ZpAHGx0FpYqvetM8+FSgbboOx7ADXs+K9JWt5Q+R6uxNU91RCHCYBuJXs3OfGbTyAf017GK80aDV
HNI+psfUMt2kh/VdGrpX9s13bDYUGSjdy6RjJHfinMtZaPa0w+XXg1WBDkjFoYzzg0gFHJ3ecPBo
Oea9MalwkO0qXuOju1eUYm+KZoMsAnDHEhsERVSx/FOv6ocgHgcmqIyjUPd4m5zCBqM+6NeVkZbH
RO1VVy3HYz11+zLDK9nSV60NvXkhIMrgo2Q7s+ZDYHAL0DXjTIoi9sYmnlc5Ab1pgZpm81IvxaTY
ZkxBOM75ydEsemtLzJm/CbfOWFpbUZbXrWR2l6P1WsHaz5KBeHVxZ1Ud7MrFQpsaEy944T+nyXQf
VPpCh9AeW8SZwRGXuADYI+J2RZzxADVp9hwWHDhMZ64JdE/muXhoHYn7Pe+47knzKcJtxoigb0KY
o1Qtc7PtnkaLQCgi2iHyNR5+7XyAQuLqXRi/SLLAYa23+6wdWJXAdtlbeV2ujYal3I96yDZ+7Fob
9nRCV5Qvljue738YiqJt/b57bhzRrpqJbiu64HnOVM6j2TJqRc0o3aBjardZoTS++O4nA5+UirtY
xvPoyVYJyZgPlAuTkmUYA0I0J6hRJK43Sd3UF3By4N+5e65ri2YsMuedT74rKKAK5haPnYbzA49m
eRO0HSVq4bIr7GJIqXq2i8zqKfNDbpeg/YhOzRgppHTLhq60rG+2Tf8dsmGL+m+26Cc9pf1CJwWR
+F5kOYfR50ljteVe8oVVlPPWMHchOGhn5hsFMToUbrF0SM4OvFs9pu2TNrFAtHxSY1Yq6ZmkNw2g
5r6w9IK1TMnHr15bLUSilirf7D7r6m+l+FQii0dOtRNEN6zA/+wrWFdZfNtqH3VXe0vbWO6I+8pi
kQc5d9A+NBCTMuWXm4z7SHkD8cAVYIQdpDf5btZmiOG6qK4RaIfnMDSco8KIyz1EPXYY/9ZNZVP0
qYm1bJIrbUxulKjY9TT4bsIM11yU9HSw60c9UreqRcwuQ+KraDUGrUVMBvM1WemYeTMYrnsuKSLk
XxdGTqhIq06JAdW3CrSTgGosCOl0/fQc1eOVpoyPpmnSB2DTQ1y9DqJ/Y4te7IxGlSts7jey5s1I
5QAkLVclqF3UhF71srGweEKkMRIjeeApeo6DhLSHqDi4zacFKo7Y8gAntOKRy6M/HJVbh0+HahXP
tha8Fb36ECAye7Uyv412dsdV/X3ORcdNlMo0IpcgeK30Jc4+rGm6D5EAknzcDUPB0nXi+vMVj+IA
UyX35m4YN13ALGKStt2JIH4PeBaveh5N0IsB3UIleO6Mam0PCntYIya4380tNlICFVnW0Jg589ii
zVWNRkjZUXlLcvmhpK/Uw8t38pOKdypAN2N+zS1xEWBdN1Zo2we7bNo9nsr7xEL61EN1p8z6e0zC
mnGMFWkwsNwMS3WTEzKyE31VIywME/VVIfvd2vdGXT7NcQbv0eYek5iXdo6mLbepzQAzmauOhl86
aO9rnexXMVVfXRTibiEi0M97i9aONWv1ta6zp2iWPK5BsCxQDvgN7odpOE8OiO1J7vCiv1QkpgPW
vXmQgtU0j00Qu8xUr3nFmNknO4JQWHo1bknzj2U85uA5D8+5SYoprGBsdRobm9Sh3pX2SYCISBLY
3pvhKxgQwSFubTp1sHFNTk+GoU9Uo8JuhGEwxCWxKMFaOCBShCoJ0lJhie9XJ9POXluSWfNy2eyR
501BjV7Qa+/mmF06YNGR+ZSIkDCZH0M9w7Sdwf+IC0JBxAfaXpzjkat7H3PAWlk6nGTQH+CXv9gm
2rtt/VjG1l+5id/HKuWn2i8lG/ALI6W/yjggiuRsKa9kcNjf8DbImEpMDX0xP46dGex0I3lvG/na
RaU7GxIxgISJtrBVy5IPEnfjUoNfqoTNVZKx+pjjiGG5mHFOJzMsi1zg1pT9pbJ4GlT2SGGHflun
RNKZlXlb2PEIpS++sscw2RgyhkAUVtHKEbEnQGtpgwPPsprEiWlhoQ7U79KZwY/N9U1BQLYFYiQt
oP0qWYxVqGJ47jS8barIPEK+L4FanruIhWEDIs4Mp8dBq755UJ1N0b0ATUndokq/5CBdeyqdjVEX
Xpda351q7pLRupNp3XHEDcFtq2J9C3SDdQhc0L0lEGuQirpDMukYYwmO3ZpQs0Dvd9/S8In+x6O1
mjU8rGbWHFWSc+NMah2IhCdkIFb/LFdbk4vgP9hmv30WQBP+7t12+eqf77YYlqjUo1KQnj77h7Xz
r3db4yfdckjBOrg1pcW24NfLLSlZlUUA115VYzD8fUrWYAmAZP/L9/sT91tb/hEpJIGLGBQMIuNJ
7sw/7r+/cTn19YyCmDn2RvZT/8AprhznUj1qOItBoz12cHvjeKBkXNNyj+3Yta9wzQ0hWOijdlMp
zSGWo7wuymR+qAZ/8uaFDAR5stgoUR8+QbjstqnPggCgMxQRpwDBGPrbsJG3ba93J3DhtAec2XCl
nsQggg/6UW848wuCgbnsYMB0ielZSFipQip+Ss1zBnCwsJuD1RflpklRFW0f1+cAJZZeTGY5nzug
rhXvascPOlRGvg2SYNqGc11ugq5jveDziQVsg8mpx9Wh0/HHKjBfeEOKOl1Nkq7StHBOul/ddb4W
kwLNi/VYNKbn19kpT5PA5jCi9Wq0q+bI041zRPA5WtoUur5wnR7WpwzCawtuAcXxG9NIyl0UD64J
L0/RoP8FtZexVXeK4T7zVaxjuLe0Z9XPP4Tz0Pe5WxnAK2ueh1ryxjXhNJfZuZyJ9urWroQarM3C
rWVEZZb5OokaabdnzILLsFTxlvYVkgbuWWIkk/6tKsCqO/Ou7bAkwE5BVU/nB8ywd/MEd4zqAhpZ
yJAoanPn+xSiNdYtkbB7nVg+3npxRHE4VbrxquMmJ1ItJo7wBR9tNipSN00kY813NrJC3ZqQEW11
fHASzoZaWQUV7M6KtK6qNjt7ZqTpnPpuGDo3ToZrWlkeI8U5M37NNLMpGJVWo6OTbgx3fVHfxaa/
VD8EDw2D7rqxWKTG8fyh5e2jujjeUiq7JuKTbMfT65i++ojNwy4QVNjnS5l9XCeTZ7KGcmU3hZt0
WZcqo/GcluD9Zjg8Nm0tmpHh2Cw+1NSZXCcj+C0TgjlCkbe8129nZ7zNSxvDX6Yn6yg0H/VOJ2Up
C/bpvq6GnmOn4zGhSLpcGlUZFCBdU7KqztqO1Md11ClusrSwOoH9XBX0snIru2oolQfxV2TXfmwc
7aXA1f7R5ZrS6tqU7cbi7cwj238Vo3+ivMqt6IFNgVDmUXfKVTYT2lIVi7c43ETdtEBbbyRtshCX
Ll3c3OIoAK7ROFdFKDzsryd8k9UqDNky0ajLGL/U1AoTZFFBc21Q3pHGXSfBd0GrbUW7rcnbQl3q
bo2Ky4wKvqdY8ov+ALdJkfxs+VKUS6uKXJNsKNcTLbpUK6xEJSDWjO6A8JvQtjtTF9LQvtuPUPS6
Z41homqf6B30Ipp6nTJwM/8pbr57Wny7MfZAkqx12n2bhpZfnfAz/RJdBgiopwd4RgUvUu2JPQFJ
DFK9NnHL1jBuWggQGCYiF9c+7KqlXjgxXnJ/ENuIXDOUyxwncvf/yTuT5diNbMt+EdLc0TiAafQ9
I0hedhMYeUmi73t83JvVf9WC3rWUnrJSZqpZZZnlRKYUr8RAOPzss/faiygAVzLWrbuq6Co28HVp
dBe7uL1F1C1r9cxuZNfRcDywOxeKx5VZxaIExm1eBdel0mVxU9oPLvH7mr5k6GrLnAF35ubbc6Fy
pLnrmq19bJ1SAlEA1YOlaZA2Y2rwCSkbGJlJUVH+0dnLlM5m2xU3TEMvFjjcSibrwJOH3AyOvnqh
aWfdjmpdVl+y9daaSHdgLnX+ei5uZreSGE9NMFCI43VLFkHApqanGEXFKNp3jzj7OimpAOLKPunO
dvLQ8VOjPU1tmhwLxldmIf8m8jFaNWO7dCr647XA0TcytqG/ZN7Fi6n9Y6j0if8CS8CuR6efC20m
TfmEYO6y3lHonI5sHqqgp8veOYSBvo1Uv/Jqx4ei5OPyB+LZOj+zrngv6/E7nARhe0c/yZiIYopO
ZAX1nlvaMiqgioeMr7ZzVJZ/CqW5y/2k2agYerpVYPVJMZ+MUziPBzxzE1R2LcIdY6BP+RxmTUxV
ZRJQ2Vp3ICpNzumm2/idtu9MYlBlefZG69uc7Pe+fiBNiUeqnLcbfblJBO6Z0VyR1z9PVBuWSW3S
64BRsA7rA4USqwZc3MCp0lnmmgV4stYRcAMYumHeXWofMo6SBQJRn9FVkO1HFzNJTtaIkeYSApzo
xvEOlu6xN9Wr7moMVKxy+hnNaT8hCB9ZT+NkzdfdmDyqjomriV3KbKDwlenwpA/6RWPSmDB3ePlT
5hbs+jhpvDlexW+ZzSTi6swzEMxTyUMNQ2qpY05BM8naU9kKGBhRnGKGCr1hG+Vv+uhtgEMxFCQ7
RT41cj9LZ4KQOaPDkr0I7J1manuD43OmxurNvNgONxkttaTNt2HhbMq2TkHKWXejX4CKL+KHPi1w
jbl7WhH0M5nj6K7xoU9IJPCDNbY/0CFWFkTVRdR5L3JCUfZZigVx+Kgxa2ShwviS73mAgeYZ97XN
tlDzxFK51SbSku9ojN+NWLFAf03afldC8+zo08K963xGlXwP6/hO6fLS4vI09P42uPHRRnBq4+FA
JI2P1/dehso4R7UAKoTHxon58+dYH/WjQIEEZ9yohz+lH0UksKOvPLYpjLL2SnivTp9vhjnyXyUp
lWDMUZXHuGENezyMiNjFPVHDdFnJquFLGuwNn1IeZBiczPvJHz9pTGDcnkPvzfROLrQ/TE1+dsbu
1eBbS77wGEzjcRQ4s3U1axyrZmYRk8sBOruUHJ+O5lM0ZIcjcyPiiUz2QTCsy2TYcBfi0UcInJmy
6LBjvkE7PQbORBtKfmmGade53tfIsz+I/JhP/Q/dRodpsmMmUYQSa6tceLC881VW7/KCiiM8SgtN
WZ91KY7U11/7bqD2mTtXEEUEuovxh+1lX15VnaQqjjJHh8fMHgT5++jVe6SEz1rESMtty9KaYwbY
xAn0yn3XdccwL3cpDsVF78RfYxzjT8jDJ62D3BGV1kEUBBrhR8+ECkga9CnoiPKzFDDGHad8+WNq
8USWA+xzUIWXIEKSCgJMGOPAgG854JvClvsL3UZzLwHEr54AqoPzTcnyvpP5kT4Vjl+AjYRz7xHQ
LfgG463s9ZYOxnZn1mW0NTD2hwxqhtTSvd9G7q5u1d1EW2WS/jZkwk4Y++arlsU2x5eiZeVTwp8x
Td5eyERsE8mtwWrAc+Zxc+jMHI12PshyQWEQoxzNW+bG4wybRvsunsxdor4zlk1DC/3KaC+KW98m
zdV2rJtzV4lv5STQkW36GyAf8LvFl7CeIkz2YWphlrDNjaN1z7pM3jVeNWxdd2WC5haWlMTW8nno
9Sep2E/labh3pvgUQrJvqyRfmjCTVB6sp0n/kYluKcgfVX6+1n3zrGXgitPiZDDSikiHPNnfA1ui
DEMLt3qNu8y2tyXUT5LVb7FAo6zVVxpaz5GXU/D04RDGjuonWwmurnzfTLMGGF18235PSLqXd7Up
N6yEgcfQTpGDLvE1luZRKn8GvH14NT3jNt2VKkIBm7djommWRaMGOJrtQ+cU9A1ltEiNPEU2ec2g
nmBbENNy7MfWNN6qIuJ3I9NuXQEeWWU5Ac5A1Vu/NW7ZkB+90tsWZbkOa38XgqriYEu3Wgd2OEKi
GVTzgLJ40NCAjLDnP6Uf3a1fONaLJUfGaeB4sedsqXftl6TGFn1lL5qZoVfZophN/MsAvF40c/ay
wRHLwAckF8RRcsi58ifU16w6vdk7Gh7Z2ireCf+Pqzat83snSa2tO5P99Jnxl8y0vyAZHbRJCICF
HbMEmamAgcO+zwYUmM3EwAJ0YMr5vzUiwrzDzBXMItRwP20swDFofubMH3Rr6+ZRv750ZjahZyTd
ygNX+J+vA9gCehTdmaZOMBN9jYH8rySBX7Whf8xN/R9/wi9ZwPgHg79lY0iHCeBI9Xv4yYBBjIsU
C6BCVQOV9bssgKmQUKAB+0H8KzwLchZ0YrBbhsI5KP/O2tsw5vjl/zS3Y/Vhf8crixQWZnv+/h9k
gTTIUj8vqc7ShNmvGlpWaosmOYB2M+XUDrniNDXfoWZbB59yvioDeQtQtBqTzBGQeFL7dzWVAfYe
4xj/32jlKFIww3xnMNtHu+YGt2SzuuI4jxeybThmxN6cnG+8Y8fKbZakb7cZkiM7vE9fPoZ1cs3Y
gNXJvmtmqzBKpXgLnHwpxC70LgptIAIOj0cljSLO4UtTwzKfetbQT1xENhnM5oUNyiWJuW3OKIT2
0Wxd3IuPJu88sugmLWsi196KGDqLr+2qtGb5169aCuJCePEyLe4yJhGjX3oFK8vpzprKs5U49HWZ
68npVlqNZYzIbZK+DKxMu5LrgVc2bEBr6A2MKRAan0TmPATW8OTIvUkDlDO8lADZN8FK5x4FZQtg
RDM+BU1zDAi8T5Dssw2Voz5sKLGhdBRwsFM81gYUWX6yE2QLc7xk8qYktktyXNFOF5sSK7FBZ3P4
NogtA+6INzJokCtvrvMwUyoaQv6hRPdfg11YeEzx+rVL99jRU87/LKVKgp1HePGb/Vzow65mnQ3D
T2rZi3NGAQctGLQ99mZ1Xw90y/VUbZrftp4B2ZoPYAuUElvwZTDdO/oxH1iNJtEjtYt4Ad3ozTNO
LoLlfHe6RNVD6nhAyypkym83lTgA7zHhQWwu+MB2HZwlDfeS5R/aBGqPw/sxjhg6vos02PbWU5F/
YJRYTrQ/xTxMJptXqFZ3sHeI+tvYeT5EtQ1SjHMdxsdvJPAcYq0xsw+aRTVAs9HqnYT29Nh0Z6Ib
lQFHI2JUs48NfRHpe+lsHOe15/YRsJTkq4sj/7NNz1N3NH1y/MW6TeGh0iuBJw5PEvevzPiEM7Pi
i77w3hxtHeWs2Zn2hX2jUnbIX/n5Q6JwsTu0yxUHfWYU9NeofCr9K3L+Ikxv0QKHwX2RQWOgVWqk
My0sqKOZe6RDRTEizJddJPMNr+A5QJyVF4BhyyI61g4LAFC9zLsRzAgj/Yqw1aLsOOm9X6H2fM4v
f6QS4ePxCs5pG20seSxxg5bqvnWP47Sy6f8G6AlEl9kAvxa3wJhri1vgAV7n/tYmiDYZFyM7hNU5
8B9i5zFw12GKDyx9jNJDRF7POrctTzAbQeJm0UkTZ/S/pfcz3LIj8vEx9NpywiKphRdDZABCl7pE
xl+mM8JiXgOLXQnmyqLm+qYSXDQ7Q2WXRKfhlxgrDaRucv7Pf1H9t51qfoP8e8H6PvTf//hq+v2f
+fU+Mv9h6NjE4d4L3aQwmgP/n2Er8lfEdFGdf7Or/8GvbmNln23uUhHk/3ONNc5sCRvBcATAR8P5
O+8jEx/9n19H1FdLyMsG5ATTnLNYf3gdFUbi63apgzT1Z4kjazMJbdj02ORw492I0uimZTsYI/00
4n0kLFtZfaYTszXafCP6mIoUocNw1WmZ5SFvp/AwibbYIkJizvbIMGL37cHBmyaRJGBCfvoBH3Pp
joAOS99M9HUBxZtLYynEyqd+75jVmnMK3Ex+UF0YPNSIC+3Sm2zWwT1dfnYq5rClwoQcLYlNWsG8
bYs4aSg+du7czizSNV4BN09wP/g0nwg2ctzzTRrp//5D/Z+ZTP/lJPzLXc2dX339+03NHNv79RWw
/mERDeSRJdA3X6J+/wqYQD1YudD7wAJNsMz545UMX6KlC9OkkYFYBt/C352ItEIYeAexEDok1v9W
3hCN/F++AzZIEX6YwiKJlvWnKxmg7d5pJQvaysORkFMqnna8Q/J8weKJW5JK8oPSxic5esRWDR9l
3HTTbRPX2dIj5MQrKStX0SA/0wHGRaffpb0OiJT17LGmwdZzsxaDLpXUoq7ra+rpZ9H74alR9kG3
/JZCYGoCmVPpKsh6+7M2AP3RNhEkUTuP1Aegb7eqs5AVJXFj0/tQTvfQOhb3GexEhWG9xq2rU7lm
Oism4u3QpHKFewk6JPGkVN95DVa8NvVpG6ZesUz1G5HiZm/YRbsu/IRyVcwvsmTBlOdgmAjykraI
aZew3eqmZRPXOrd+gNLMOFmYB/z/m6gH3CmH9N7Djzg4w9Y03FsVoJKE/f1gAhHsHfiGLQqZyTsV
50pCPh92j5ruilZtyEvtskq7C30feZffn20I7YqP+5xOU0191xjTuqqDfIPSkcKUmNzifagxSdiS
K5Wl6c8OkrVgvOX1Zp/cJASxEmONsljwxGnwoDrrFd3sfqQT0ivxKDt6S5F8niQXrTG2ZYrFbf5N
IbxSCOXr3sDYJ6htDdgFMMG3YLAC/MrU1jg9q23hjscwDK4ybME4I4C1YIMCoGN9QgC61K+EzKjp
GrAclRNrE4dC2ZBI/HLCyTLI6S6GYrTSDV7ZtWTcnry+xoRHVqGMzJoUDaXK8MXmdrEUr40/sk7u
jQMSDCiu0MBzxqi5qymuIx8jWAGA+L+o0f6q7enZGbnmNArC+Jz22cL32/Zec9/X0dZ3cd1MAGnt
hI6Jkb6IldEzZkA4lB+0Z166Du5UUiFDEsST8FMbuOSTk0fHzFEzZJCV3xA/wdVlUYec1BpQAhWW
mSoajg6CEyUeJ6tqolWpwUeYNSkPcWpCpAoRqyhaWnGO46Upjh43ZQdRqxrFj3BWubREZ8GF8FUb
9VV4kpoI69NvcNBmSGQWUlmBUkHfx1rv1DZHSst9tDCkNSD2P0aktjH13ic9+K6R4CqB5wxJzkWa
04Z8Y8xaXTqrds2s31UIeUnEKghhrzfitTkrfe6s+emIfzHIFboKFoGFjwJxMK35ABALoQMfBeIh
zGzqXsZXgahotvlwCMKPmnTloohmmw8CZGkY+xZB0tb9zwqBsv5NqZw1y8iv7zkH2XxOe5qos4Vk
fqmROcGc2BiWilmEfwsRQunsuAVT+oWpJzqpwP+Zz5ppOrI/7ZBRaxc0XomwmpkWcxPhL2ewXyJA
vMAEnRFZPCGsy3KoQKqi0mFFoptqadWu0/jVBtHUasSMK2NLAIv1CxtnMrLoefwZmdvQgFfv/BA2
WlQIZ50rc+to/SwmLpHSdw0VKy1+KnM2/GNXNFsFEaYA3ofDhvJzNkporD31t2W1KEZjrSfy4BN4
6nr3IyqYWfCyxZb3IOlmWdhIkDIxHwCGnQqLcFqd/JQGva4AOKDIx/W079v4rlOz+zuNPqnHOJoj
3+DGOusOqerIu+/HNln0VnUZJ7UmwgVCc1wRe90MqlqlMwHQHMt+URk91bRfMW04bXsRkno4hjma
dLfJCLbaMKe1oKrFBOs3fzBRUlGU9tE7WrVsRp84SCflGvnJgl+tndmbbtgFnSOIPjTIvgcB84Pl
E/o1uGLnaX90PHPXV/2zqkFvGmAVj4Wgi6uzXgLsLZMZv5W+hTkLYGOG8ux/aTHGmiYyII2a8pj5
/ZItWbEifv3e4RaYKSHM8nO7redFJyvKtnpg4T4C5Bx86Z66JZRUgzk682Vl2R+8BWX8OZZkaKHN
1hwfhNRsgihpRAmwQ44n6+L1WIts0zMyt8Vr3yDf1tqwa73ky/ZwTnZbz2EnL/FuUwEYJAmVzs5i
0hH3EeVcKS4CK08fiFWkxR+BP/iXvnP2dt1udMCAa0Mv7iMOA4yYNbU5zQhWzihmc6BcFI5gf0c9
D670r9SLdmYIBw6nwM3NnQiaYNKs7SqOXnsz+EwCvV91Adb2nGY0M2O9WaXLvref0XO2JqFzv7tS
n3CKOLhZHxnRdg71HIDsn7DPY/kMg7uhcq9e3OEWtEjzIL2jngAucTpYp5kZr/sqpDczGNg3ZBzG
cWLWS6oJYH7609Ko6vYuVyjjYCH7RapK4DTpSCcizHAH+BcEAf67jk2xNf2ueu5t2VwzmL6bmMVJ
EFnXaszPguwTo8K1T4Y73lbGktDQqgfU6nclcr/e0G1cIndCs3agfLAxpNsG3AoJpp0FfmUSJc2R
8Fi6AYCfCaJFzawWYYCagcHRblRlfqVy3BBgWvOCuuQ8RjFQGLyqT/Tbb+vkqe9/drBjlDmBEnZ3
/tRdrATHNtVzdS2fsjh9DgiRFzOdhvX8NrWmJ4MtE8fdWjWKEECDNcGvQd7ExtDSs2qvR+U+CHx5
KLx0m4DLcR05LhuNLvFGfOQzWyfl/QpuR2LhnuJCEiibvZyFdje50Vcc8ZUN2fC2wEb1wXoumuEZ
W1W5K6ea2quYN1uZF6hKxNOcUvzEJ0GwwQugH7rsIDR8Myu7nk4sWkgpKpu1HzRlL4l/mBGfmwvV
1TMzH3lhukTNgHeYLk0+53BJfv4oa0QNuz6S1/qWOHzd0XvRgKArpyTOZ11bh5PFLZDLm+bW6bgA
ReP4h6nXp7uMv4zWTk5baJYmNNRN2CwfJ5vylTzM3JMfivCY2LlcJpwrG2yB/jYNqmhdePUzIiYD
k9Ed6FSoFm3303WztQqalag2Awt809pMVniLBdafutyG00fB3SzEBkHapFhFeO+L/n5e06ShhmfW
37X4PHN8R9txwvDXgGkNWmfnedNeJ+FVaRCyBwnq14U/6aHv2YV3KhP4Y3pqHOKsQs0TFA4llAta
gXbOJ2qROo2nDtIlO+rh1sXyTZfVqdAyrL4l5j7qNL0wq/BKWivuPzu6a4rV3x+y/l8De/0an/5S
ObhWX2ES/qt2YPNP/RqccKuZMyoLd5sy5mn/n9qBmlvz5riBYylFvguZOUOK++9qPEsRkCeSRC00
YjM/7vfBiTW0jfXNYeyC5aX/He2AWexPg5Npom+jFpsMFqZBrP5/igesrljA+KW78qPkaqknxWKe
xK71UqYw9Zs8PLFm5NXCtVujtS1z6HsNtddisM8J/V8k0bmURWV+P+oFTE6rMXZVlRP6VQULxTHQ
7lPRH5KQUk+87BqaVorBDFMgjk77SJQBPF3iQBlNgmdFraiX4SRtdZ92arzcfkv/g5KfVpS/85xi
LEnvha7u8oQwjYe5tBXeOa9+hD4taiIKbu2QP+qRaa8aLDzLrKXcGKL7nmDwpiQHg/4nT1PZ3xGD
YQVaTLcpZVqo3AF2iKIdSwfLrVpOFV27KiOae3JYaOv2vT7BJsu+8sTY2nOC3ndZm8HiCwyK3DVT
bRMNbmB/Jem9D1kYZYbLi7jIfpbtCJ/2DbDHGeLEt6nFzT62u9OodVtd59Tw4gnApKk9D6XPpoCk
b5B8FTInUhU9t1hWp0aiFE/rMBu5EXOTagN5z0ELGyvbAaJ6D2oCCyzrbmPosIn/TfrbJdb01VHj
pOXq3beHlTW+EABauGX21tTDJsbjjikXKhg+d4qXuCyRK9NKlOSoRKpsUD2TqMI/V7dre0SNrlIO
PdtptLM+Bt3CHtTJo5cQbo/OH949yiDVdlJkF4v6sM5HsrRM41YWxVmEbCg9yyclYtJLrHwuA26k
pRsoJTmBqWI66WX54gBr7WIi1znTR1kJ9uQNQnnYTl+txGvTquSUec2bbrISxTLRro2w/Mgq7wDe
xVuQXp2bAmgG7EMSZziJt1FCzENkw1yhHZ2aDOy9hz3eSzAwhvrbQNPXXPwRGRJj0Zzp7wiMMAbr
1pkdIMz6aD/XbFPdxaY/xCRubLxWnTHkUTHNy0ol8H65aoxdwZ4Z68hCR08w0uEgevsNre4Kf/p+
TLBDWM5qGumNbkW7lnZ8CiYLRxhv1VviZM9az04hr5jHaoNdkQ3K+nnSOqqEgTwviTXlgNkIM0Lj
W9QV7Yyl6XEBLDHT2f21TRiXh0nuJbHzagI+PDXLjBjXwsu77hYY/YPSGMEtH1VNqYAkX6qcK9fP
D5MuPSxbxVeec8eOfKNH+ic3ROio3YnSe6t87jOCu8+ytDX1o9JJreQNHgCN2r/EZ+uqE9B363KX
+AHookznntw9dw3HQu/pH3mHWQVB3Xj2eCQ+NTd/dfSGnS8/IeW2ajyOCVkqPAVPhU6rHffLDS4w
/FRxwAWqmKP2qrDbQz7a5xwIIOiDimy+eU5J7w9g4jS738dk+4PQ+WKu3xDfTFi9dI8Fbd2tFohl
Tn8Adyzrg/6zSwk/wBi1Hwk8Aa0TL5QnwAOCNOBKjZY8/YQp9+QWNggp4okZv/5+mol8NQzpyIYZ
VMRBfpNGerDRoYivc6WrJcsQzfoKQSdIegIbUAoBMNWEXg3jSQezoGLsowmqvZwJDF2p4KiL+qjP
dAZ9pPRvZjY0ptprED+Faa89W7tXM+8B7kMxpx8SMqv7ePpuB+5C/HAGW83na28bAEcLPdk3wCbk
TJ2Ik+BqOjaVojOVQrX+R1G/9a5ztud/h0p8mlkCu4Lm7M7s2ULW46slUUtiw32Lx69sZsQWMwU9
ZjnZCyp+eLfhU4WyYQrO6yg3uf0V1rtTo0TRd15CEXBfUBCqFdKJPGUzxQMUbbPIdKrLipnxYfPy
kEA/apyXNOUwZwKPbIeA1hNAIX43Z04BgNEawfXmCvWvvEvdaReRHoqT9Fpm/kOTts+gJV4rkxpC
rXv3+SRlNdMLmfJl5J9sUCcgtg8VCJRccrXtbeMadsOnNjNT3I6tn9dK+VgOAVaeLG+I/83slcwe
+qsfKuNG57d5c2dGC/MLMoXPw9OVApBF96rnqmQ9ynvAdgATqhpnlrK7fSqJXkCqujnaBA+voB22
TNPlaE7tUoLdUlSsJtge0rwhvJUM4UfMCpXmzWBbYmU8tcZYrYe84aitwuhcRu6wKnrG9GJwLlpK
8lOmpX9A4wMcWYCxBeews0REtVAIh1329ZxTJK/X/uQmcUKlSxH12mkVZvRVW33+aFSc71x4d5o3
+A/9hLBEaTbVH3W+AkmIb9XRnly7S9mlESCdGh/qRFIsZW9h7lVPiWUBS58IOiL0rowAMcRWLTdv
8JMNur9Xpkc/sE8hXLR5wq1WkVUdXN6fFtsqUe1KQ3t3EqSnKnJ/aGOWrJXL30PCegm0D+piXvKB
h9rR97po3+vgS/jBTcToCqUWr7m5TgctZUA1kbz6cdoguJWUC0xYKuUByx9GFP7g5n3m45hZ96NX
LnONjE5VTGGFTzG37jZoCt6t6gnuUJ9z8erwiRBO/X9x0f3P3Cb8k+M02x3+YpeWF+//67/+EgQ1
/4B/LtagPTlwZM1/Ur9/Ldag3ILnxmHCbRcNQPzhcsyNWlg8yoLTxpZ/uhzj8tANQiMQxAEf/I30
B3aTP12Ncbi4hEzYbLDAY7XFJfyPezW6VkCB0iOwKkd/73SfmTDPNnRONwJvQBijgdpJNnpFOxpn
eI2xgBO6zLbGjPkE3Vgumtl1NSNAB1igA0xQM7SfdL2+arBCJ+Ueago+3PQ8WuPDqHoqm4YZL2rN
oNE+sR6s8q31sVz2IMhBfr54VuYsBhildBrEM7JUh11awTD13GPAnKnES2Zj7ZzGTUBINKMuo6U+
pXKOCWd2Do82go4aspwOdfLvcxNKyjdHr3jjcz80S3J/MAfBrfI68Mp2OOmk8hfJDGJNRxtHA2xW
jZY4etswSnu/UXrY0aF+VjcXdcgufmT+ewHnVUCvFea+KHG6uK/kwreYYxvIsIRNUwzsmkUzD6/P
qKfP8TbWJx2i7AjRGsPREtFgHczI2ZoFIegtixIIixoDimn7tdYitcCV3jldNZt6N3bfvJmoVU6k
rXSvwLlBZFHnjdXaywnBpsPUDNPw6tLsFIVvBJ/bTd9TxakKHA8kZyS9oULdkVOpnmugEJbjNZsu
LoY3dxaG7Djt2LyMS88c3V0+y0dSPLDtcdGV0+kIT/4wH6eGGkkRDxz5eqFI28bG3p18i1etDnpO
wpd07UOmFTfwkOgVE4SLERRWWzxiQq5ex1iDq+WFGy0L9iz0cWtDyzBXcqo2dnUcspXOL4xg3EHh
z3AulvOI32alumiJ3FQVzzRreMZzyl2bhUhWwcKojkJb4X7vdAjxm266wxqxrD4df8vNcf7xmjoY
E8hdSdhDseS5DsnOyNets8FfD49X1AIEz5J18YKTtMWmQSSx6tDEOFLxAwU/CTW5inA8ngSKPMxw
05Poxy0dCIpe2cg84GRqwEylAdZq5PsIYa7CbTfbYRM4j92xczcln1aHtpTCODceJenU4Wh21PFu
fOtZp4Kve+QKuoiGQx0DKBxRsG8qWgOdVD5+j0138lbWqdzJjwH0Q93Zm7K6RIkkisyO7a4jr5G9
5+Li1gQKPWcvXQq83+xxH2XLNmVYdS56srOnV+Hvh+SSuudAvs9QDfI4i5hviIaoWGfvMiUO/RI7
p7b+CFB7x/Zdj46Kzon+S2rsto9VMu0Is8MxZM0YH4Q8amrL7AH3DAHsjm4mtG9v2VjHQFXfpv3S
tYy7Bb5k9VaVwcZOsOooTpuW4ZUdGKUhQmGgLbis8Q67U3Z1cVpXbRp/qA9OnWGRiphXBQr3hEfh
MGECwZmUuWu+35TQRscC2GYX1KTlW2pu4X78gK+x78rw1tmsmjCZTfFZt8ar1RWP0gBa0NVPVYY7
qhhXaiiblceyPmt/zHpz3stT4TY3K2WTM8ZA6pz4ZYzTXe4xbqRBzu8T4X9o3mNzAK24N5OXYHo0
ys+4bC8tXhn67RftSPIFr5iJgRPDGKoeNUseezPTPeSi8ZeNIcwdC8/14HLQcHOpej4lC7sSH0jf
PDR0SSZRsW/kncIp0wzGPm8eOqE/aX3x2CX12c64njm+eWu6CIsx+YRsOmodeSuCTQDGDtKNcI31
DFB01rThvvXHQ9GPR9fQ1o4/vmRWGPCEPWAefcisAOsTn2jGI0G6BzP8OkRms2rjNHXmJYnlzh3n
5qmi/DLC4hKZEfU/GSDO+XczFM5q4Bw21EMBqnMQ2hdFddAEg7lpbdGqi0WUfwAcASgLuddYJsOw
jOSm6oFPt8AgODuofF202tVtr5E09qmiRJpxYuaUSw5JBxZDPujbWZ7n4F71aWl+0f09nuYtTZEf
9Kit+faZD5PQRqgf7UZ2HoS6mkSQIJ6lLWOS6/tObkHOLIaSa1JFZSW+s6uB63ZB7/oD+qi9dFwR
gUKjgihiPB2KR3BZsDBEfqtFAY68VOW29atH28BzvJCD8a4Vrr8M3AYgbEthFXqDk/d7BulFnvLt
D1ZUJ0AWPNrU0XDnX8ABXRPcwqpG8spNJGtpHG2mQ/7Fm6J1ONr3Sp9WunY31vU2yUjfD/qpEPIx
ldeWIs7cglHaf3fF1S1PUjCHmLy3svgwJ1AsVOq4BDZHnp1HFob6IYU5NOgsOGY9hFFwm3IBHqH+
hoIuAf6ym3djhvtok+OkatBcTeV93YJC5MDPAvCtbkISfJzrL5jnSvmixq1rNgcVObvQpDkSe7nR
T58ccIBzRHD2Kwxo9B2d0yrZBCMKvMFysHbIMETpjAxKuv0IkSPULkXUPMYgvwd6GZzEOzYhFIYW
jgecjOFrsmJkZa2PT/+/CLbOX15PqWH4bP+94WX+h39dTXW6FKCQ4kzB5KubM8D719VU/sMlGEwB
gwuk9F8ML9xPHP4nbLRZqmr+oNvCykK5JUUMtHtuxfkbl1P00D9dToXNzyLmbOOs4d/F+RN6q0p8
jWL7CSCpTmtrVyO5BlNSrz0rX5cNp0/o6oALxX2Zu7MSky5T3zoiRYP7ULuuMtUs7xGAAcuQua62
GkP7e6xj6zHsn4uOUgehfxVFgymXZZ+OdLCqK07v0uVrzFfI7SLuGT87Dvkfnt99xFB82nwivWcZ
R4ZbDMY1C9RGAoZm87UqbDlwOuXvvsbtq4acKTR0G8hPfGnWHLVm0S96TCreC5XAHFqyF9gvbsmk
HzpnPLjclCtVHBxzusWaWkcWs2djLXMi/mbhfFmj9p4Z5lYzDCB2MeqjKOjh5kB1t1ZCRKU07Q2d
C96xTLBWzjtcvSk3NkmpMLQ/IxIaUIzuHDVT92jDPTSlG+1Nm20MNXJZVF6ngKCDbYzZMtUHOBsU
5XXOt+eWL8morU09OIcO/CyP90lM9HtHLSyXWgQE31u0A1FSm6Ld3GVfWOvc+M23hq1u1HYP9Fpd
RN2viYvO7ujsYkQ2kD8i0jiPNo41kHwR585tFqEot3VZkeSA5DPTesJ8fsVzV5eGPKnSbBiPRbdu
2TGuCAMvdBOczSSoChtuaU3swRAHGYkj6R2IYQn5cX3q3FU0efgmmsjGSTRpqyqzT7HLlKC3BWUa
MNOn5pjD4e7SJliNTXvnqcBd9lgwaOPaFUP6OFjTaxVZe9LR9yTd9rKtn4jFbXOmfRjw08ZuiWpo
PhkceS+S+Mn3eGIdEbzTXsciND76Wn7KkKP8KT/KqlvXWfCIb36bSYDYfrHqioptv32x5R3YHOTO
/NzFwwXXO1Yl+079b/LOZDluJN3Sr9J298h2wAE4sLibCMQcZHCmxA2MkzDPM57tLvvB+oNKmSmV
ddW1vJs2q8pVWqZRIoOA+z+c852hWeOM9HAuPgOHPrdFeEQ+sodF8xBJhiVF2p9aRLcy1i3PLXue
nPautIpv4yIk6nOx7jQ6Dn59nOnCIKMkexZudjAttqVzvhg5C/OUAvypsm+l6e4iFhRbKMG7SWC3
YWG/LyFb4QJf9bA2Q8oMF+zN0LvnFDzZYvlutUM3PDCSJ953CINTVzRXExId3XrNu/FVc3qIouPi
WoRAIbPgNRvn+GKE7Rcs+0+IncDg6VrEzLF/ob9CCDNhQeYVpi2NYqZJJfq2/NhpWH/jWjyYWb83
YpYrUKa+dR1RmEl2zFztNPHsNEZwjGGIY8Ckmky1yziK3Av4F7twd85MFG1p0XaamJnn4kWfIUM1
UX2EG078q32u+6cOIF5OWRHhfkjwHblJvwWMtfPbjPj5qN+nOJstOzumTnz2Sx0fc3QwW4MWLUig
apaAXWImYyHi7dSQj0k6V1ut0GuKDIlHaNaOTlWfDK2id5sPubKCNQxgCfnKflSYyGef8tCNu+eq
rKiZq2lr5IxjAxt3WJKdsrDF3RZuC8FiIu4e6hm/fZ+NCJ0wVBZI1LSuvVJ+tunraTPXtBiS0d0q
JB/mLAyY63DETUICGKyC4eeNOyYEycXym+Vj5EOZIus7o39zk3bt+mzQDXBsgVtf+j7BoZmq16Cx
94606ICsZxcOnJNwOssKCd8mjePGw5MEK5/Ul41swCH0qQTt1AU4twTnsgrq4H5EvEbayfwmg/q9
CMZbzQ6249zBOdUhIGE7VRJP1BxstAxnA0u4odzFVeX1UUW5OW2MfD4PU9at5dTtWADehEO7T/Vg
LZYCsDJtOhPDvyuBdfkDsNiG37iIzF1BhLY0y2ecOuS/QOSLwPnRoyaj3KGvOPDKb5rkNFb3Vh4d
O+wm7q7rOyD5zhOFJrPVSYITHT2zaJHioXmZWuPOMtQtYruT20qmD+3XxrK37mBFsP1xpJBkeTdk
2b0ZzomX1+qhrDLkIZgbUlKrB3+GW49FnCNcrUvXoVhnZ8fYhJ/3Hp1Juq7JwPaXMGwAgcRiS/lA
NPgtQWasTJbk7CVCOxdAbOee0gyIBmICkn16XmvbZq3ZzreltURxk8kdduiaTfnYGTWDacizZHdn
ZHhbZHmHOqHeOoKadIn5FkZ8NWsTQ20nBIRNFjjpEr6Xkg4eByUCJIzdvdUVO9HUjHNLwsSjRp3G
kjGL6ppHTZ9umx6AgAE6sWbEa5NIbimYOQ3JD4M2fVigB+dg3Gtl8axHoyfJNI9xgPQF5GN+UU4d
noxR6tCDmIQWmgc3/zbm19mRkt5hT8BrsLUsDmRbv45IU3fT8A5jjQ5FcwBTErGjSsle7+v0ehb+
WfDK47pd65AzQB2eAmjgUJUEb20c5Uzyy2+Brt1XUx7uREbYexmCcDOrfFnnWjfVEKEsJRueDaLp
4XtAjjdEO7lwdlNlDjh1q33R6pixXVhl1QwkZQmed3H+rtsljH7+nktf5z0+H8SL0lff8kh/Jry5
uM6WOPtM4zHvsfuwRD/acrx32ex1bdt75GZt0rA/uPF41vXiMSxre90Mi25tyK/jDDRGQ1tfTeul
yykzG1DS9UB0sulHeI5BBygnvELasm2xoNo+PhQLQw+pqe+EI+5T8o7y9E4jWyexunjNUfmaWA7j
DqCcQ9KcS4cKBtTHm5UaJz0tbkrx0OCrUQpso5VruxKESJKkV6U5bUiyZ04odP15sLuLCguxUawk
y2RR47jBtdHFl3CcPAKjvYRPXB/Sk4N9rOri/dzOz1UDZ2EeyZNqMP1CHVjgvQJ1lkVtg1B5CZaY
nPTDttWhadLHUO93tR4cJ/KD49Bgtkc8kBERgYcva1+MrLoyA1KbQ7qEiJA3e7lg2Fd2C6Evou32
ERArTaBqVuM9GopjVtYfmapIcUge5lbT+LYUE0rTJduihBXCptOhaDBCdHwFoC8DJplhvbJQTfkX
pKvjdFJ8E5qRoJdRhK13+6S0AZkSzCmXiM4q6hKmlqR2LvGdnaDFw/q5TaXcYfD13DHeYUnYzOgI
p4gHYsZnBtllQPtCCU/ahbubsIm1xLLWzrNbRiQVA/YvWg4TjaFcjT46gARYA9solj0NxcIElCu/
JHGM4E4DC+Zbt8x2NqB0AGX2N1mdHBJiNTgeer2/b4vgJtS6zSAYFLUTzetYRl8XhFhuE0gLuJ12
D0L0JkIS6Q1+9dl05q4Gu0BMLx27n1zBjkPkOMtmq2viPtKEV9bVnatnG9PiB9OUFl3y1KnO6Kfj
dRO0UDArhXd24B4KFjZDGgRHu5sIE4yS1xRgg8N2zQnaG4pBfeSKsiCLJDByDRUfKlPsTMaHGTmR
ZeCvRSZuNac7RnF/sJGep2SblHl3mBtMgVFXMnniObNBXwMJl3Z168/sryP/lUIL5yI5sekUvOnM
NIfkZaRlaJnbhfkEh11tsia/5N27CTFQn15B7d+2kcOgI9oCDt4Qho35zNpU4qOyAyJ9IJkU77Yf
PpTRI8nvpzn8WuQaZE2qoglsCbsiV2Q7XbSQCwzqMkqqGvX5LMYVZ83Wom3pzOgg5Ai84HPA+m21
4EFVDFxSCk9Xz6XTPBvxt7lXlxBkGDa2nNsj5SDLIwvyiXYbLwrf3DxaPqs7GbDjZ+OKXTBHPNHZ
6IyzicBzXYVf9ckKd61faFASGAZlRsmYLRlIu1/yeSdiiURxl0646dwa27csjJXeBxtKCkyNxU4y
3O8Yend+sVFYo7VhvGoH/6ipDPoEoH/udkxxSXoeEv/V5mxsQGbGROsy8YMrm7d0S1XgP7fQ0S3f
TTZJdzIZJq4yNg5+zCZRS1HqxDOYUBvoILgpEuNp4caOrAqjfEHcRuBC41z1I9Lb1ORQG+GWDr69
t5kYjQrLn6/cZ5O486idcyZNNAdMLVjXawU4pywGM44j3afDyR3WBK0jyESLn0s+MY9wsuc06ffk
XFakpAPOrczU3SjV3yhptV7QxG8qZzQnGWa1DppAScAMHFdv6jPwV5POB2sruDYsFDpGI+upMZjO
ZOKZJnfVDoyTi9DZ5uq6YsC/Nh14KLb9aUjzup0YO+Wco2QsFOt//RnJH1u8RQj2j7d4T6/1a/J/
/uu/i3RZ/pAf4xIbyzaSNCxytrSI9/1Z5saQQsglWUwIUOGMWP6UubG/s2wXk5xaDNoMOf6UueHn
wSWHBs6mKP1rlm3dwYT0q0fOQEqH2A58OstGQA2/7vLqWqKbiBLfK03EtDIgFraJy1W9yFissr/N
USNwATJ0hILZmrN8gO7kr0fGzbXozk4xPVnR4A06wjidNjusKJZErsML6nl3CEpPREX6YhRAeBjH
q5xUq7kzdqlZj0DNh1PbhzXDGciqZfxqQbCKRqYnhh6vJ7fdkcd6KlgYxgaRfzTEA7NjbtlLadr3
NLWJPtSrfszwvKKh86n7knbwGGsQnxTsYKhvAsoKkwvEdMqXJP4cfKy4hCWBx2KYMuO40BlTWnmF
HLXZhuGpsePnXnWc4MlN5r7C/w8vArgXvft108Ah68+1Pz3qwa739X3sUF+oQ7hg4sBjQKvL3a22
CAYThUo2e2t9hsJ6zwQ8nsLbgoBHnR0dk/1G2IhJxmJTS64qAqkspbhRgSw4Rr1p7I8UWp3mP6sG
HW0xEFlirGJVzWt0T6xX+EQoHsIo3zZzwQy2Dt8IOqepr/dUG+aYqa3oy5cspHaJ1bEWxdo+dFhV
/NewzzaQmIQ3mHxl0EDU81Hctbm5ieHs1Qtwz0pHk5jPoNsFMTg+iiaEiMgye1RzYtWXo+fkGhWe
jftFMaBZOH5IfjsvKQz4a7ZsWcqZg//BA8xWrW0cZEasNVc1ZnA/o/MGYYkveRpXWKy20YDbV4tQ
lox+vQVYdU5i1quZidRu5oqX25pfYeVEnpY9BaGOQjEHk6sz3VDhrQyuMofdCU15H95UIrzWMP7q
sibwhWWvn2bEl9aFsfUr69NKiy8wPHY5Z/tdlXfyuawaa+NTUvSosrpFnlWg0xKzOCWLcOtf/2j8
m97X4WT4x+fiw2va/L+0DX9+7Y/jUKL6tZEUMB+2HYf08j+mx8ZvjIb5jxyJzIOBWPx5HKrfGDUT
dENy4u/Jvr8fh5iJhWTaC94SI7Lx1zLQ/352jLQK47GUuoHEwTTc5bD8yTCcxU00IsLUPUF2bnPB
dR4H+58+lpu/wTD+V95lN2jg2+Y//0Nxqv964OqoO/k5AG8YlkDf/OvfMaiKxkYuXAh0u87aSunx
13HrZI9pMHLOjk7dv6Em1Z1z6+ucK707iK3Z1Z3cmCxCYuICQha89YjQwZMaPOKDSMbZIeUElc/A
WARqVDAR9pLZUXnRVcausw5o+Pa+RrzQLepdyGQDg2LSeDGSbMh6kti3dNJyaUom/S1D2//uVHP0
ZTCTOfBCI6J9RwBtE4mnIU5dOxmSCyQaMW0JbrBp38eW+ITt077WcahmxIAl5rcsC/zGS0bD3y62
j5CRkWNfNPb+6TqpqwBmLtjo3SDcQKeEzUO4WHOHEc5sR4DnmJLsmxoD2F3Yh+4+TzuTbe2ikCVa
JquvIIDX/S5L5goU4pIppie9PKnOh/1VQD+LGEGWxcmyplRfdZWZH0OCEEgPS+3cWttWAzgyDuVD
NkFTwhAz/fu87f+UWvP0ybO9ZHZT5XwPFD98/Od//HjV+cIfr7r+m60kUSo877SncHH+eNX13ywd
Ti1PFfJ/A2bNz686X4ETg1wXQcmkkN3/+arz8ru4klk/2YYu/lJGy4Lh+eU95K+gPHcB34CxtTlx
fn0PI0cQBNRyk1VGXX+r2tGnMChd2JJjZ5xiOosyxpG/DqwC0GWlN827RuwqHpzv9uXCHcuNrarb
xk/tdQ4a/gABhQkqWID/yaXxr6md+9szY3NG/uOr5ek1Tf4ZNJkv/qPUlkrHOmKI75UzJ+uPxaQF
M9k2QEEILgoXT9nPzxvJ8DrmeMrpvz1UPz1v8JTYSfLQ8X/ZTP6VxSQX2d89cFLnjxC2I4mvt03K
+18fONe0/bRvTc2LQNJn64S0n7TTLmGlvN5/SSVSbPT3922fXUw7POVj926NJnocsXO6hsDx8S5t
2itCBY72wt5Ok+smEa+Yfw8J4aCAUtFGV14VahtrUcnqPhYJqS39NLA47rsXtuHIJuLuUKQZPDD6
vnIMWKZh2mM/wyEeBoqiuXhBbXUdtlTKuNsfg4VApxs0tpV0YNs2x0bXEa4Bd8qQ/ufNVovGluhZ
5qmp+da3DwTIniv9vcGanGnxs6/1V0VQMUf1sZuzswUMmrEA8p19Aidf9tjPSn+PXuUhfkfnt8RE
NCwFy6/E2uMSrG6tQr246LDIPACv1m4nlO2m1b4RPLPTW3m2UdkpjaGW0R8E0zIJe7JA0x3HtrEP
ANTxiWPBs6r7mgWoV0MjXfVatJ4ke7Vs8s1VmKotoYqIwCJzOAmjfRrNdg+mB3uddA+aLC2UCOCr
4uYLWcA017qraJCa16B4K0PkxhNhA+chy8mbSRyGCXlleZmGB1v6Auu55dTPdmZ8xVX3IObwBkb+
pkF2ZKR9TZ0PXH+Eo4g1rXO+Mds4NNW9qWaPs3FfErCQcBNuibUyV2iLkccBhANkCZhY5PmHv0S6
M2E6KMenyXIOJBxf2WZ5N0TfrEBtJ9JSkrS62GUfo+in1rYy54zMezrXuh14VovOekRxFJeGswrs
6GB0YXVk9FTt85CpX5eHbC0MDYqP3TmnCtjgVeMU4xvBQPY7aMZ87Tr1NyMPnp3SuckaYa3TrPpq
sXg+FzCtS9B92IBRHRY4iQF5nnC6Y5RyyvJg9wXeJ6NsNy31NjtMp7mdO5GBugZdaNcPhtl03tx1
F3zFSK5CKHbWUVXtvpgXmx8OEEvbBDXbYMfedTX6blKTNNJ79ZzYDbVJR4z24JUrx8SQYz1rKrkZ
OeLn+doh2mpTpqXLzC1DkUc4/RwGu0TmKCUxdmZAcAegXZGJg3hoksd4mVS+jYazVcFNXj4NvBZd
+MiSVBM14kOwrTLfOeUTZQXII9BQgad1x24ARgo+S9FZ4upYm2zY5+lc+OwBqNP081SHGz+5zZFz
xi50iS/FCJc3+pqkDYJXNojaeVZH36J5ekqdB31UOGz95wZnTe/fJQFl0RCtg/Cr5Xy6i1oVnjZ5
WsXUwAtlz6g9kejK/hz/vhzJZ5XvXQENOP5soDzCylyNTXiHf+Zex9XiND214xeRynWnfN4LlpQi
e9TC/NxbiKVwWjWRc6kgM/UypedjRw7MOoJ3wpMVwgQsNwVLts5/c4Yk3lSWXexsi8lX536dY+w4
WvNV6QMPp+2vxnG+0gmpMTFgzIOJF6rFSjVbgtZt2cMgkCbg0J8a8lgDDXQwR0VnaSxzWNA5cnQP
ggXluh/dPaN6tY7r8M7uWYJak0ArFn6xRQ3n0sre8666rrWWDA0NvxGD1qApEBTY5YdvgrQaMerw
vfpqaw+Y1/TGuVgCBHs3Xos6czcVKIrIlQx1JU+Dy6NgQvhZD1Fyjgtg77yvD3nHH23hV7ebqlwN
XRDt0j58VSOb8BKaY7SSXX5TxQ75ikAQDjNOXOav8LHiJocvSrG0mafFpZUb1aYeGArzQGYL7Lf0
oh4Jo486gxhaU2M+0hwwWMEHcmAh85yGb3quaNFNQZJmz0zbz8S+SOet5s89q1IM1XqH/sMNLtk8
notSJ0bGV3ixRvwyOQmPgX1nMkwFDSG+SK1p16nFmssCWedMCFjZy6r4FgZ5AOpD+6hiyAsd6R4q
B+lgfOhsQZRIHnRXPhiVvigXsJOxHFSz7aEmOvlD/K3r4Wo36PdUgvu2Y2KymkR0U9fuBaDIBo88
8GLS7bUFCRo8obM++zF9AWgRvsm5PA+DtiHzk4nUjHOmsdTadIkLd+JyH+fQLgHZHrKsk7uxrA8l
JLKTL6vPNiR+1dVuEkc+ROns75j5wOF1TzkXQovk0kjwZJjOU6f5h4UFM41gxDhYHLxwPUlXsh62
lj5eYtb15JZvoW7eRWGzMAU+iLZ/CclIc4L6w8RUhZY2fAE0si+Yj2vJ+JQlLhmqcf7qBqgNssb8
qCoHeaXNfneeMNPwSV1CQ9t0YfLkZO2em+1bnGdvRm6jmWPc3Ua0XgVJtSApdq60g+vAVY+WZXym
mns9LJEunTaDoSncdx4MZ4Vw/zFv5GvKD7py2Syvg8C4rUb0LW03HHi5Ky8ai+uGGE00zHcsvguA
uaZNzqq/F1qZsXAaXqtC4wDI2BgnD6oLbqScq+sw124C8pS8ypacA3Vyj3BColYeos0YumhjEocl
T8qJQnyThmiK+x9yxjzx3snpksie3xPmmrPZIKQuWb3AJCePfSLvV2f9BcRgxPqzMP01cLFjHh97
5oQ4u2BtEQZk929hXJPTF5Jdk351snjTKeOIZod52oALy7wMNVd+Mb33fXMCGgcMOHXv/l2GOUsF
/E8r7iz6rP9Z0c3X/yi6LZJKTMN2TJ2dxAKs+qPqNn8DLiJ+GfX8Pt92QMBZlk0LhrbXYt/wS5eH
8EN3DN3hD9aBtv0VOaC1MN5+QZLSKAodLhbgVGEZf9/m1VE91OEin2rn7nZKFCqloa2PKmDr3c72
OmLmQ04ugUVZuwtRm7HDUezySYc0Avk05LZXKd4QckjWak9cwZJI5+/m0easK/2jgmYHpXAxxdk+
vF/CGHxa25VjBleamT3VQBx8Z+QaMwxEEhCt/Jr8NnQint7Jj5rYgs6Wa53pM9fbANhw2hdV8C2I
/Cs3hBwzjBmr4jG8FCbm3GEiNU6UwvPL2askCkY/M/O1qHihOj/GrT3YTy669wjsFpOi5Y9Ph3of
anBNcPxxzuWTCYCp2uLe2zZaeJM5WfncNI7DLlQihtGm9sFyXWY1RiQOkd2t3Bb0VGMkj+RHwM6b
HmKtwBObC5vAdOPWlADa0zx+4Iz1csP45FdBUEEDlhzwZNZlRyd2PzPDekeVEOO+Y6+HDO41cTmZ
9NC2COSMIHBr+a5KyaA0EZ95ekwAWVyret8USeJNfs6oGFh9Qv7jahiiK8LySLBGwoxQVZ4xUj/N
RX12uX9XlSAzywXcX0EGG2W1zkL/ShBUOZr8ok3OucyyYCCZY45ND3q0YZybmKyIBQM6i+PYSYic
NVnpYXmOGgKjC2ZSV5E+Hou4uCd2kVxGzKwjAnhMfEkrzhMemU2q6OF0HWQJnACH7dqIMTaY0Mxg
xkADedaN8SZJ5nnXT4S+RSXyhd6tc+IMua2yYUPpggaO6VmnBNtqCIHkrOsf/nJpMO97JfG92wbp
+FRyr3TcL4BCXtDvIbSW7QfW0+uUAGpfFB9T0+5rq79T3FSyxuUyzRdm79uBmwxG1XvJzYaubW8D
j+/64Jh/v/msdcdNyAbV07kZYcBd7Nn2dyl3Juq4m447VOMurZZLlRTqA5JvuQsNcUiWizfpkSUs
V3GYoULCkeQNyzUNfo1bvcbJzgXeDfg4dO50OT92yxWPOeY1sgtWCABTqAPapSDoybQkbp0iwTeh
OVE1MLY95bPyYqqJQrWsy6kvBHWGQ71RMtLzpfmBmuCT+Pm3CFmrpD6xYw3CDBVLAOVXj8SWAcAF
OsnWXEqbPpJfrKXYQYRz59ZIXpcyqKQeYp1KsBoVkrCii0HFpJbSaR4o4kuqqWzWMX0t9VWN/9JY
Si40+G/t9yqsaqnxZiozvVm+q6Ykd2Yp24IGnHkEQo7amaoOAXy1EUuhZ7eGu5EhV12JqAy7FQVh
p9GD1UuRWA/pDVgf5GFmd6gc5HmaW/E2W6fR9V/Gpb5US6VpU3IW32tPitBkqUZHylJ4Acbap1Cd
loo1XmrXmiJWX6pZRVnbCpdNu3NRS71bL5XvtNTAvolyQlEWh0t93FMoF0vFLFExqrm4FpTSaqmp
tTChOBHrClkzhu74DpkizjLf3ztODwVzqc0xB5ccPHi/OS331LIaHjlqeXup6rWlvmc7Wq6speYX
S/Vv0QYYtANtpdMW4GEB0vnN6sg5mKjraCAqMm/LpaNQS2/Rte9MCO4TqmWdM2vqTHZLuK1SmpKB
5qQyjSuCGy7Vd9AWMlaaGPAwjwFNTSdccA8mD/0XRctj0Pr0mn6vd/EdTzenerov48+Mn7SlYUJK
dTsPwKBppDLtKUyKY0l7NaHpBL+frIhUMjl8+vEtDL+6eUzwxH3Ybdzh7AC/a7Tgy5iYK9F+Guk2
au/JbBnKbTPtXWdjlRgfdkLto/HDnK7Q4ObyvQz3snY3IPNRd9sopzprK43DZBP4pJECgJPXr24n
EnZGG8Fmf5/kD5V6t2kxMy4s29jE6myJQ8UJHtVvpbo3F7NlsnGcR6COO4NmVWQj8CL2uu9IHmn/
0RRcDe3RH89Dtx7ocoeR9K3KJR+eB8hExbDEwkAi8XqKul5zOTvTc7/0zJOLpo8m2tVad40qXmwG
Sr64YLIOfGEyTrWd3YD1tyeH6UltbDPa8gBlNQYrHH1e1eB5o3mfaOIDOe1tTiiWG2tgBTi8iJ2V
9jHTow2Zi4jxhotcpgJR2D0Yy5hgmRfgpWxvhR6VV7zzC0s8CQkGWLYhozlwuEdbyvL3JGTZWwui
fj2zBsXn+yrbpMwmJqc820tCcqu1aAtz46tbWXSRxmzhtgrupJ/X66RwkMGCWMQBVwzXcxO+yFY+
W7GFKJy6epNmPElFaiUfLcebB+TBC8kbOw9GetGA4q1skE5rS1bXwhcHQjpPAvHNKNzjULzC2rgt
ix40R5DcxhaRTDm0bS+tNHlUxnAM6pxQYbarj2w4LhiJgAMAD0dpBvmC2xFxkYaTTBSKv2ceiJiB
vMyetL/2kcThIh3kVW8MI9kLg75FQhrvXGOoqDEQoY5JmRJaAfYCjCAwW5M+ZmynaKOAPNeZr4Nh
HxHVorwv9TcRW3tLW2znAHA65rGYH3yc+jlDMnSXS/pBT8quyt5ccwRZmWyHasQVByVvPcq6Imos
qDAwqSPujBMSQbrg5mokdtLMSgDSmXFqeo1VTaAZXo1VSJdI+LKK3n60Xwyj3bp58RbQDMnOuiRB
irytbR5NxRFZpuO9E1nxcQpJg02zUW2HcAGEa74X58UucbT23ZjcczgSr8yjat5F6WI+HIz8RjjJ
MO0skeWPUMuqL2ZKEzu25TNcDAyegqDzJ1ANG/aVRHLhMEMoaGheCRQoo4chsqjcxOBmhq58L6Z5
bxiEpyNjTjYol3ezzqksGEPp5otJ3pM5AQGb8is3MMloNAGz+AcQZ5zI/LriYhM6+lGJ8IvPtiGZ
8KYhGnOIk0NjeIhVfWPVySZSCDPxdRCPuSbfaFXq5boOi5vJya7aJb25tGEpNGA8ESihG2LNiouC
WBoDOwJ2j4Dk7NoVMBn0B5cDoE+eiGaiyY0vpiq82eoumjseJOIAa0DBB46EGErMp+jjoyLoUR+Q
pZNjNwPps56ZXQTlDq/nicOynQ16V8B2zL8KdaWBg6k6+4oQ4UuMEI3A4lUCZZGBcEOAB/WA9AGN
BfP1kIKyzBL8oeS8MDx9mBFzd1p34G7y0KycjWy6TGi6ouZDuv2NVM9+EeyB7e7IoTC7bF+qcF8M
lUeGN2+D1e0ZDcKADduLH4zHeHY/pV9YRO+ge6ijXYtWOxyhxFZpNtzXxb1I4uugIuZpZGoNZ3QJ
HgjMo99zogwuECfV5z1qGfqHHNykys+1OAEOWeuucRiq8GiCUkCoAJq/TuN7hyE26mR0f1382jrQ
CwHk3IugmzaqH/SdYxTZui3nejMr7CZjyLR/vp7jJlmL0dwyTg6RyFnc1+6TavwrpwddUes7lrd3
QBiP2sAhR5Cpl+uNVyjOvmqMT+ju1rVJns8imsDhK9bwO6ydhphH+u2wdiIe+9zNVmZhWdhZkie/
Q2niz8OxJQVk1ekuE0S3aE9WMmWeNnDvcoDhAkz1nDhv2DgzLdQqmazOEz18ulFH39gi8kTO/9Wo
iWTA+Bh5hGYUVyCTUGZr/k2ucJk3BJZS+RIvN8ex13CCN21R4gK1240+AaP3hSK26VsrFsOxJO2r
Mr6QvU7yNAYtfJd3RC0vDvtjhsm34OkXbfwC3/vILnJNPX3Wimk7ufGT4SeXRnRf28J+6UfcDIj7
Nc+OAFiq3KUqYf7WDO7RYiAGReCGZOtdpwljLxobU1Y4GBvMhxEdlO4+stknbMq61PnA7DiXb9C6
GcaqO2WS+h6E92A0DyICdUBgogWeE2p4F8WBV3cM7TSbAUyyBMCHAvZfiEmFIJ/uI/ebS65arvvx
5PvNO2HhOB5mIwTjg/B65JeKyXbHJTquRjXW60ain63TBUPs6l7cV2wqNOcYRDI4YXpjekvzJQOb
zjcnEILz2qsHdWPYGZWm7gI3lWG1RrK2acz2ixrlm9sZ+QrwbvtI5ebzZNtrO1mSrkLoRHimTUIk
9V7u/ahGGjNzPTvui5z9x7Cp4YuyQMe33L2583RrjhbASD/CHJzQD+SoLHmLCMAgNkk27C7EqDzm
TCubG8VJup1RpVs9szh00m5jpuB5uhaPqCrV0XS+mBofWpk131J/OOURgEO9Cpx1SF4N5pFjUMYP
RhjtohjfhkmHgiobEhYGLiw47LNWTssDYuXF67/B/McmCsb471Jpujp7Tfk0ftru//l1PwY/8jf2
9O4iRASuZSv3TyWPZN2KkMaBfvRduvj71GfR6vzweLL8/H2tb+MnpX1jOgOe8fvG/y8MfPTv/s5f
Bj6Ez1CCo58USOZsA73lzxoe+HeDlLZDBo1RkTzRMTkcGopcQLNTLzdMMM5zqW4nSY8vCBJrGPGw
K+UScKJj0NM5sjmyogBG83iAj7WO6vHclhx0JJW+FXnvUkc4t7iSdo473IwiY4GW85C5gKNwf+Jj
RwKJCRkTC52RBSN2RKSIbpG88ziliqZGW9m2PNg6jK5h/sp7B/xgnu+ThnyrJAb06Ura6KpUd9qs
iE9LX9OqOwwa1fFgHHq+OZ1eFDrTXkw22nwDhggUDvmolVd+/BDNB4dpvmMNGyWf6jL/VpHwMSp7
a5oP8JdvETcULtw45Ayz0N/I3o4LjF9gBvQl6QmBIXMiHERJl3iYUhKvc9eOMl9dfsKGJU9sWRSJ
COr6fNsLebRED9XCIMzW0vd2+d7HXQ6TtyZdzl1ZfGL4hnGuW17FtxWbkFbs9Es7YXjvQUptGneo
GWcAG7ZhapkoRP2+vhey32u2cdu2XfeM4/yk2O+BCI3uNdSOlqtvUw6NxtDf+prSnhOBBjLEyeVX
yYX1oHEnEEffC8RasMelKI9Zoo3PeTv3uwD4+RtXa3saOgsHSxu35zIbv6nIcckPoU9uZxWu2LV3
q9pqzznzmpOhQs9PB1YNGf5UfdrZKTTyxnI2ZpaPn2YxjEfy50PAfZrXjOlR+MF+WmwzTBKTtT0I
D24Ow3ZdW5fqpp+QtU/wzozqvsId0RdHzW7Aem8bR7+Qo05gvDuAcz80Y8L/T4ppXw7UDcrxeu29
AJhdT9oVHJuhYNiUTlc0WsnDXz/i/pWlJ4se+h8Pws/RZ/ka/3oO4jjC+86X/TgGdaBLhm0KDi9S
t37Wd4vfXMeQDDtRFS4BJHzN7yeh/RsGeoHSiViG72rHn49Dk5ffZDYulGEgiPwr8+/FV//L+BuV
k4W8ZflHMYpf5JY/n4ZitAvGe4y/mppOoBcw9FM7S3ma4jm5Z2+MENthlukXcYmKqcy+FmY3AZvp
s/uCuOq3OYZbGggkIHaKk9ixSxB1eSQcDXMys81c753yfyCb+//70P3v/8vc2eW2bQRx/CqBD0DI
lPjhAgmQ1kWLfLZuLkBbhEqIlg3JNGo/tWfICfqca6j36m92SYqkKMrK8GEXeUmocLiz87Wz/5m9
+euHRXp3mTwkPxuA2+9Fun66SjdF/rCp3JM8NTDPL6QnH7jX5dQfDb+odL5fnu7T12c3d8XqQb5g
kd2tWn551q1XMJ9kPmXoDXnCFxdzXh2EXjyb0DaMyjM7zl7ld6tF+difeUg1yNxzjlZQlQZrDk1+
eF6Wi8O/aX15Mr+lcjLbADi6eWjOva7ZuOgeZx3gQedNDR4EHvgrDrC4cag1eao3pMsaIEbXJl9C
5+x37cT15JlHHpezzKJgMrGLj4Vorj4xm9SnyJWGZjgnBJYPYthadvxkPohJPsdI073EDESqyYfA
8wPa2wYST7qpBRx0annAYsfndLBntc3oyIK57WvqX4hPk2F9p0MGoZSFEfiAy6a5zZSzYxkIfVMW
Ig+/PKGoy5od5xggeyKtMswmsc/WrnQJHatID8oYFG0UO2cVa5cwCg/Y3YpfrKW9KQSBF1OYZ2+V
c8sglJ5BbREjb0p3HAEw9GoBFhGUfgB23vLHWcMIkESvDwE5gwDweK8ssAcIKeWkftJRVliRiCmm
0NoFipZA7XA6awbY+6ZOTBEJ7roLKM1w1ElSTqvnAcW852CTeFN78gEljud+ia1yziuE6pnTX1jK
J4gQ2jMnSA44eKKiz23xB2WmFX+5k4QtNcsvoxMf0f8uZIuNBtjHzmlBGR91y21OjpXxfRfcmMJN
371mADkJwfiS7K0dh1seso4S9or9T2YF2wYcZBQcEAlUI6TgEyijoyJRs0K6fGu1I+benZjyWTvX
jpWYeT6JdyCYu6DaLakotWMEM4k1JCqKS/HH7DT9BPkUwioyDdYcOeQnalnYgwd/h1qQS5HTH6ms
YxB5NHkQ4kmk2FsayZvhWrwQka8lKULdanhB4WBMZKdVD8Jp8rlMu7ObPPe4JpsEE6hgM1zNsNjv
UmSaQi+g3p8TO3aNTWGIvMgnBxXHZebF0bSCFHSqDaTUPSP2dqX3lALMOxzyXd1F7OzDCLLA8QcG
snKbaFdTJGbeZEaThIggw2mdGEMkgAPR9HjPSRBJ0pSHumM3DWQtC4E6Ay0dkrjQxBR8yGQ7cQM4
Awkp6GzqmpMoA4YRthWSU50Gld53thXwh01lRFcSKwqO2scyGahyEBchzR/YV9UTbRoFWscE/ow/
NrPlYuBUZoRVPCDH5HPi1J9hYWslDhRGWBY5t8Ws7cJMvcsEGDQFyCM1r3Z0fYQvZ3Z4iPqxi/uJ
cATzQK6JwrrKF3TsI8l4BCImrHDUV9YiMVUf03JUDTYC4d+tedNCcEBFyE4o6aaniEdQiZCNpR9R
rN+nEr6HoFDEVEXS7loHqfjUBdNyCAfI8KI6mIa3bVGYGW9B1xYh5KKzmKrT8XiDAJhjKDFYe/Lc
nAwCUnqoOTr58hxd4SkFuMBNzxN6vpnRMYsgOiaCfZLUg1s8KA9j1MYQDZBM9FRKm2V0GOB7qAZh
AkgzO9zkw17zp5NzTeQPIp8jGbo+VRNtKkPoUf8tTf2cCxutIOiTbZFHNhGUIVwwo7N/oPsVeVkq
9GeOBgicFvRi0k+WBCJGDl+4+r3fPU49HGcIvqWUkxPc4wv8R40LpC9PPjeIwCzd9GECD/2gwsTt
Py/xcKbNHoC/1g8FIGhppwaFKH9/00K6Ge/XeFh5Q0On/O/lBPdJt2hVs6r+8VdpE7G++fPJPHgq
P/NTcguucPv3/MiFpwaxtPuu12etrzbmyvqHITJvi8V//86TYpE89jasqKNPAQlqiV1m6eoxmy8p
FUtv077rsmpyAjrQknu3/bpMrqXRIsjhx2S+qV4pgrCjxMmNmlKaH2WgHJ1r6bxPl2adPh2ejhxE
acl82H57PNajW+yuls7H7T/r4j59Bco+u8nukxwUcPXW1hpJ0l9L7HOeZKv01X2ypoFZ9boWFYkD
tVSutl+f0yV0js5Jkh1qai+8Fbm2bN9nJLjdLjENS4f0SLan2vn8kRT5ks45D33NkGuNld2PmlK2
KPL5sMmTHYaazi21z+lq2NhJNK8ldEprfaU4vKSlqJLEVbZIKp4Yt23qRiQZpOXT27xYblZp9aLG
y0fQfjjzktZPSub8tP26yTYHLUwZFxPGann1MZnfrXp1pKTBnklL45civz6gHyWREZTjxyR/7DMp
lsIoLrOYPw9wKhrBgV2lxrNULN9JrnR51i7De6xuTmxxRKqkH7uW1G/rNMuz6j2NaYyg3Zcmku3v
rS3XgGi//W32jH8qlnmvQS/FaQTN+7xYD1EYQe8+cH1G8ty3DKPoW7EZ6jot8HLtUlzeXadDyyBw
XS2Nl1zrqzTm7wlDtt8WxxRP4E7a2XwplsVt0hPDWbmVE0g1ieMXWSj5dax5vvL1wzWrype/G24M
oHx7zZmeFe4FZGkX+53d9VZSI5Zc7ingiGUyA8kux2qmU8Iwnb7USX3isJ9Qqeof+/5bO1skv7jJ
02T95n8AAAD//w==</cx:binary>
              </cx:geoCache>
            </cx:geography>
          </cx:layoutPr>
          <cx:valueColors>
            <cx:minColor>
              <a:srgbClr val="0070C0"/>
            </cx:minColor>
            <cx:midColor>
              <a:schemeClr val="accent4">
                <a:lumMod val="60000"/>
                <a:lumOff val="40000"/>
              </a:schemeClr>
            </cx:midColor>
            <cx:maxColor>
              <a:srgbClr val="FF0000"/>
            </cx:maxColor>
          </cx:valueColors>
          <cx:valueColorPositions>
            <cx:minPosition>
              <cx:number val="10"/>
            </cx:minPosition>
            <cx:maxPosition>
              <cx:number val="30"/>
            </cx:maxPosition>
          </cx:valueColorPositions>
        </cx:series>
      </cx:plotAreaRegion>
    </cx:plotArea>
    <cx:legend pos="r" align="min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9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 panose="020F0502020204030204"/>
          </a:endParaRPr>
        </a:p>
      </cx:txPr>
    </cx:legend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'T uz 100''000 iedzīvotāju'!$A$21:$A$58</cx:f>
        <cx:nf>'T uz 100''000 iedzīvotāju'!$A$20</cx:nf>
        <cx:lvl ptCount="38" name="Ventspils">
          <cx:pt idx="0">Aizkraukles novads</cx:pt>
          <cx:pt idx="1">Alūksnes novads</cx:pt>
          <cx:pt idx="2">Augšdaugavas novads</cx:pt>
          <cx:pt idx="3">Ādažu novads</cx:pt>
          <cx:pt idx="4">Balvu novads</cx:pt>
          <cx:pt idx="5">Bauskas novads</cx:pt>
          <cx:pt idx="6">Cēsu novads</cx:pt>
          <cx:pt idx="7">Dienvidkurzemes novads</cx:pt>
          <cx:pt idx="8">Dobeles novads</cx:pt>
          <cx:pt idx="9">Gulbenes novads</cx:pt>
          <cx:pt idx="10">Jelgavas novads</cx:pt>
          <cx:pt idx="11">Jēkabpils novads</cx:pt>
          <cx:pt idx="12">Krāslavas novads</cx:pt>
          <cx:pt idx="13">Kuldīgas novads</cx:pt>
          <cx:pt idx="14">Ķekavas novads</cx:pt>
          <cx:pt idx="15">Limbažu novads</cx:pt>
          <cx:pt idx="16">Līvānu novads</cx:pt>
          <cx:pt idx="17">Ludzas novads</cx:pt>
          <cx:pt idx="18">Madonas novads</cx:pt>
          <cx:pt idx="19">Mārupes novads</cx:pt>
          <cx:pt idx="20">Ogres novads</cx:pt>
          <cx:pt idx="21">Olaines novads</cx:pt>
          <cx:pt idx="22">Preiļu novads</cx:pt>
          <cx:pt idx="23">Rēzeknes novads</cx:pt>
          <cx:pt idx="24">Ropažu novads</cx:pt>
          <cx:pt idx="25">Salaspils novads</cx:pt>
          <cx:pt idx="26">Saldus novads</cx:pt>
          <cx:pt idx="27">Saulkrastu novads</cx:pt>
          <cx:pt idx="28">Siguldas novads</cx:pt>
          <cx:pt idx="29">Smiltenes novads</cx:pt>
          <cx:pt idx="30">Talsu novads</cx:pt>
          <cx:pt idx="31">Tukuma novads</cx:pt>
          <cx:pt idx="32">Valkas novads</cx:pt>
          <cx:pt idx="33">Valmieras novads</cx:pt>
          <cx:pt idx="34">Varakļānu novads</cx:pt>
          <cx:pt idx="35">Ventspils novads</cx:pt>
          <cx:pt idx="36">Rīga</cx:pt>
          <cx:pt idx="37">Jūrmala</cx:pt>
        </cx:lvl>
      </cx:strDim>
      <cx:numDim type="colorVal">
        <cx:f>'T uz 100''000 iedzīvotāju'!$G$21:$G$58</cx:f>
        <cx:lvl ptCount="38" formatCode="0,0">
          <cx:pt idx="0">17.47152142008526</cx:pt>
          <cx:pt idx="1">22.97266253158741</cx:pt>
          <cx:pt idx="2">15.661707126076742</cx:pt>
          <cx:pt idx="3">15.700928709933192</cx:pt>
          <cx:pt idx="4">11.166945840312675</cx:pt>
          <cx:pt idx="5">12.223145748789909</cx:pt>
          <cx:pt idx="6">17.053206002728512</cx:pt>
          <cx:pt idx="7">16.098522960518373</cx:pt>
          <cx:pt idx="8">18.199024532285069</cx:pt>
          <cx:pt idx="9">10.672358591248665</cx:pt>
          <cx:pt idx="10">19.595638241464371</cx:pt>
          <cx:pt idx="11">15.276504735716468</cx:pt>
          <cx:pt idx="12">15.126304643775526</cx:pt>
          <cx:pt idx="13">18.548746104763318</cx:pt>
          <cx:pt idx="14">15.700928709933192</cx:pt>
          <cx:pt idx="15">7.1808128680166599</cx:pt>
          <cx:pt idx="16">7.697340568833468</cx:pt>
          <cx:pt idx="17">9.6408773198361057</cx:pt>
          <cx:pt idx="18">16.58649859014762</cx:pt>
          <cx:pt idx="19">15.700928709933192</cx:pt>
          <cx:pt idx="20">13.867461734472776</cx:pt>
          <cx:pt idx="21">15.700928709933192</cx:pt>
          <cx:pt idx="22">7.697340568833468</cx:pt>
          <cx:pt idx="23">20.207215813064884</cx:pt>
          <cx:pt idx="24">15.700928709933192</cx:pt>
          <cx:pt idx="25">15.700928709933192</cx:pt>
          <cx:pt idx="26">11.398176291793312</cx:pt>
          <cx:pt idx="27">15.700928709933192</cx:pt>
          <cx:pt idx="28">15.700928709933192</cx:pt>
          <cx:pt idx="29">17.053206002728512</cx:pt>
          <cx:pt idx="30">14.419610670511895</cx:pt>
          <cx:pt idx="31">16.039962420659471</cx:pt>
          <cx:pt idx="32">13.331555792560993</cx:pt>
          <cx:pt idx="33">15.909949684784122</cx:pt>
          <cx:pt idx="34">16.58649859014762</cx:pt>
          <cx:pt idx="35">20.960942776626219</cx:pt>
          <cx:pt idx="36">17.843188115114998</cx:pt>
          <cx:pt idx="37">15.700928709933192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lv-LV" sz="1400" b="1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Faktiski strādājoši tiesneši uz 100'000 iedzīvotāju</a:t>
            </a:r>
          </a:p>
          <a:p>
            <a:pPr algn="ctr" rtl="0">
              <a:defRPr/>
            </a:pPr>
            <a:r>
              <a:rPr lang="lv-LV" sz="1400" b="0" i="0" u="none" strike="noStrike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Valstspilsētas</a:t>
            </a:r>
            <a:r>
              <a:rPr lang="lv-LV" sz="1400" b="0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 iekļautas apkārtējos novados, </a:t>
            </a:r>
            <a:r>
              <a:rPr lang="lv-LV" sz="1400" b="0" i="0" u="none" strike="noStrike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pieRīgas</a:t>
            </a:r>
            <a:r>
              <a:rPr lang="lv-LV" sz="1400" b="0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 pašvaldības skaitītas visas kopā, Smiltenes novads skaitīts kopā ar Cēsu novadu, </a:t>
            </a:r>
          </a:p>
          <a:p>
            <a:pPr algn="ctr" rtl="0">
              <a:defRPr/>
            </a:pPr>
            <a:r>
              <a:rPr lang="lv-LV" sz="1400" b="0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Līvānu novads skaitīts kopā ar Preiļu novadu, Varakļānu novads skaitīts kopā ar Madonas novadu (01.08.2024.)</a:t>
            </a:r>
            <a:endParaRPr lang="en-US" sz="1400" b="0" i="0" u="none" strike="noStrike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rich>
      </cx:tx>
    </cx:title>
    <cx:plotArea>
      <cx:plotAreaRegion>
        <cx:series layoutId="regionMap" uniqueId="{926FFDE8-30C0-40BF-9363-E85D31CFC103}">
          <cx:tx>
            <cx:txData>
              <cx:f/>
              <cx:v>Tiesnešu skaits</cx:v>
            </cx:txData>
          </cx:tx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800">
                    <a:solidFill>
                      <a:schemeClr val="bg1"/>
                    </a:solidFill>
                  </a:defRPr>
                </a:pPr>
                <a:endParaRPr lang="en-US" sz="800" b="0" i="0" u="none" strike="noStrike" baseline="0">
                  <a:solidFill>
                    <a:schemeClr val="bg1"/>
                  </a:solidFill>
                  <a:latin typeface="Century Gothic" panose="020B0502020202020204"/>
                </a:endParaRPr>
              </a:p>
            </cx:txPr>
            <cx:visibility seriesName="0" categoryName="1" value="1"/>
            <cx:separator>
</cx:separator>
          </cx:dataLabels>
          <cx:dataId val="0"/>
          <cx:layoutPr>
            <cx:regionLabelLayout val="none"/>
            <cx:geography cultureLanguage="en-US" cultureRegion="LV" attribution="Powered by Bing">
              <cx:geoCache provider="{E9337A44-BEBE-4D9F-B70C-5C5E7DAFC167}">
                <cx:binary>3HzLctw6tuWvODy+1CEeBMCKeyqiQOZDT0u2bMmeMFKyTIJvggBfo77fUF/Q45r36EaPXP/VO23J
lqj0Kbur1FFqnYGPEgSE5MLeWHvtDfzn9fCn6/xmo18MRV62f7oefn+ZGFP/6bff2uvkpti0e4W6
1lVbfTJ711XxW/Xpk7q++e2j3vSqjH/DLqK/XScbbW6Gl3/+TxgtvqmOquuNUVV5Zm/0+Pqmtblp
/6BtZ9OLzcdClaFqjVbXBv3+MlQ3Zac+ZlZPN8VN+6Ksus3H9uWLm9IoM56P9c3vLx/0efnit/nI
j2bxIoeJGvsR+npszyNMeNzzv/6Ily/yqoxvmzHaQ4wzl1J62373p082BXT/9el9mdzm40d907bw
bb/8++NxHny1Hz92XdnSbF96DO//95dHG9OpzcsXqq2Cry1Btf2yR+++vJ3fHuL15/+cfQDva/bJ
PUjnL/cfNT1C9PXnv8Uwt38hgD71iS9cshNAuodcDwnqMffLD7r7018BfK3+eDK74fraawbO1w+f
ExRvNvmmrVX+JGYlGKEe9t1vdnPfrOge8aDVBWv7uhC+ovErE9qNzOMRZig9fuA5IfYXNWV6Y7P8
aVwhc5HLhYu/YsYeukJvD3sUe4DpQ9B+bU67Yds1xgy4XY88J+hWNr+6KZ8CN76HYPviyJ/tXWyP
e4hy12PfbPC+sf3ChHaD9miAGWKP2p8TXH/J//63rH0ivCh2KffcW9/IH9oZ33M9+I95/s4d6y+5
3c7rzgZ3UaDdcH3rOIPp2+fPCh4b//1/ftzYeNNtnmD78vZ8yjjxyGOT4oQT5nt37//rxvWXX5zO
DxDaOcocrp0PPSfsPv+Pj5u//2/7r+fyYDkCvCAC0/nyMzMsIB2YEuwT/rV5Rj5+flq70Zv3n+E2
b35OiAWf/9o+CV4EEcQR+e7p7pNEIBycCo/ewTnjHdtJqfbFsS3Vtao3OcSDd0b5805x5yAz5HY+
85zgkxvbZk/hJtkedQUW3L2NjmfeEmIvwRnjYuYtf34+uy1t3n+G17z5OUF1vsmfxtIw9ZBP6HfX
d9/S8B6QDWD97Hu0dp8p/uykdqP1sPcMq4eNzwmpNxubQyzWmidxjJgRIvw7CkgeMkS6R5EHgLoQ
od3H6ZemtBusHUPMENvxxHOCTW7y7kkQQ4S4GBP0jbTfNzC+h5nnggw1Q+xnZ7MbrIe9Zzg9bHxO
EIXV1c1TCRzY45Qz8RWkmVkR4BscQ1w2Ixo/P5/dMM37z4CaNz8nqA5u8ieKwIBa+Aj5oO0+9H0E
tiqPI8xmlvQLM9mN0qMBZjA9an9WOH3+a7a5eiqpl/qeYFTcykwzEujtCSY4p3SmvB/8ypR+ANnj
IeagPX7iOcH2bpM/CW/ne+DowLzc78rg/d2K7bmIuQRCs4f84qensxuuWfcZVLPW5wTTGxXb/ONT
BFgg7XoUBFwPIqj7CNE94TGOQI5/iNAvzGQ3Ro8GmKH0qP054XSoP/9Xmz+VYgh0HbsMWPmXnxm3
ACAZxF+ue0s9Zs7wEAKJ7cT+STXjB8PMMPzBU88KSbC3bR75CaRftudv6wG24fIuERFBs8u3PPFr
84wrHt5O7J8FcvcwcyB3P/WcgPz8v26ypzFIticwQwJ2sW9q70MPiglhHoZN8MvP3CBvp3XyD+tN
dvvRw1n/OXKz5ucE2ZEqrp5Kv4d8Jai94tZJ0vmmB1IxgpwMfH5f9vgyoUndffjz4u+3jjN0vn3+
nGB5B6/kiYo5OCROMOOcgZHctyG0J7gPuTDxXb+/j8uvzGi3FT0eYYbU4weeE2RHn//Wff6v8gnk
KAb1NQTE97uqJ/wQOAYVA5x5DH3n//eB+4V57cbt0QAz2B61PyfUXuUb9SR1AVCv4buej5HYuWOR
PX+7mQkfqOV9tL7O50W90apN7pp+3gnOus+QmrU+J5yO7MfpaQiiRzlHwp3FZBBUYyjsEOK2fGqW
Xv7p6fzApB5+mxlMs8GfE0zHm49V+TQ4CQ8Bj2e3DO+RDwRDAyDx7sren5/Wbrzm/WeAzZufFWKf
/0vb+ikq2SD2cimwv7vYa6b90j2XEgHFbngnZz/+Oq9/MvTaPcocvp1/6jmB+CqGCvR/fQkORF3I
BxkEP+LuEDVTKPS4rdKehc0/O5vdtvaw9wyqh43PCaJTfaM+//eTsMNtERRUYN9KGLM6KeAhkF7h
BO3eyLbTyv8voq27fjN87j5+Tsi8/vzX6SZ7IhIIxWsYSgx35yhBR9wyD0j/75Sf7ib2T/rAHwwz
Q+4HTz0rIKv6aaQM2MmgfoMzfMvlH+1keFtgCvvYbhh/elq7HeLrWf85cLPm54QYnN/4aJ9k42Kg
PGEudgOGIR1NGDDG3Xb307Pajdes+wyuWetzQuvg73/TBZwy+qOw9JcP7PkgviP+A8siewAhgyLg
W8OaEY0D+w/nsxuibx1n4Hz7/DnB8qZQuXmqwyh0W2Tt4t2yOxTWu9SjyIVo7L6I8Ssz2g3Q4xFm
SD1+4DlBdm4zW2yegrD7jPmQzNpdGUogAQ2VhpjOSgF+ejq7wZp1nyE1a31OMEEVQ6FuIJv7r0eK
w0ll4SMClRtffmas3dujkO9igtKdwfGvTGw3Zo9HmMH2+IF/Z+R+MLevTumrfPrgkV8/WC4olANA
YdQ3inc/d0LhcB4BDR7NEo93Z7d/PI/d6Nz1ezDnf/Oj4O82epN9/u+nSoEwOFjCvTstaWYuEOQy
qK25Y3v+jCf82tR2Q7JrjEcm8/gN/D9F8McH/b/dmhBuzGbx5bqFe2f9/7j1y/uAKyFmXW93/F25
idum/Y+/v3Q45Dg4pDq2xdLfLnPYDvWAMfwg+vxqN4/GuYFC/d9f4q1GD3kxsEwXQ5XHtqyqv/nS
shU9MCQzXVgw3OMCzLKstEm+XBEhCBwsA+GRYch2EmhqK3vbBMeXIIuGBYjMnvD8b7dhnFb5GFfl
t/d0+/uL0hanlYJU7e8vIYnw8kX99bnthLlLMHGZK0AnQz5cObEV0errzWu4cgMeR/8BnCp3uMmi
sGl7LdMuDoirPlQ1XJLRmMMuFTJu9aFbo1XUTqnEeJJpXr/J2HTqlUW9yJWWuSL7JjLL1p0WeuQr
U/KA5N6SlsmqMF7glJ2Mtd7PSzcYU73EtjuM408x7talYquknuwSO7XsU7vK1bRpKuOFo3AXdPAO
qJMc8trsK6WW9SjWoL0f2Uic8mpswiGiRuZpUgeW50GXMS0LkX2yhmRLbptlZ/JV0/AASqjsAjlT
J910EtJJ09ddmXRSCyFdk8ZB7zZBkw2erBpyEsetCkbfejLvKrWuG3xUIv+ypsxeuthee+Vw4EYi
zB1zWJRslSdJLVnWHIw9989j3q/GFO+7Toxl3fhGmq4IxlFdNL27dock1Dl6a0S5GupOoqRRsm0/
1G77mhLVSFEWl6IewnLyAjElZ2VpA3eCL1f5iYxpt6A1OnC7JJFt3xcSpVhOfhZAJLnvTumBtldJ
m68qUQRpMb12GL9MqGXLzKuSkOC2DAds88BvSiWHgV4or9FyFGo/VfGKNrZfTvE0XMJCbtpgEMlR
PXYE1gRJAqfToYriXJa+g6SIr0jeK+nE6b7BzARRQr0wzpBe0wLTQVpN2b5NfBTwiJUy41WxL2jp
LlQnLvC030UmGHO1rlJ6BQe6Shn1TiYJq9aWxAEXxYc0ao6oQ8KYoSSgJZYGt76sklZJo01QOXbJ
PDpKVKOLoidiaUcVxkkxBl7b35iik3krcjma9NWQtv5SleRYNeW6YkMbuGVyjKOeyG4akYSynqsi
6b1F22XrqjGrPis+mDhdOKl3WMV5EDdG6syTCYneVyNZM2WXw9gfZyp+68bOQYfbV4PjTbJX9buO
+IHQLAtE5O7nUySjFpbR2Nw4DbJyjM15NDEeUhq7QUpZOGg+rEzGzohfnbppEYV+xi6UjpZjooKK
oqCNvUXGqNTIC1Tthn2mjCSjGZaZbjOpK34VW7ROeR6FFefnft2afRJl/gFh8RjCCYSzxps+KGWl
nzULl6AjRMt4Wdf5W6Xq15Ma3HBMmoNsqvbLomXBaBSXg53M2vfSYeX3TnQUDTpI3Pg9z1Uve290
wxhFQloTX6naknUkcrRwbT+EY9uWS0fRAz+76eMpHPpqnU3jWlVxSDz3PCuu3aZ6X0W+CDCZvKXj
ela6Db3y4/qNM+BN4sftMqb4rY/ijaj0ZTTVMh6c1xHuSjnqtJF547+FFxRah110ojrJ4gyMzVPH
Oc/zt3qkQpK65aueOibIbHuYx2ShE/etZvn7bkxPaesSqeqsXg+422S2+VBoIeF84aukcd+lejgp
fPeyGPMgYnyhY3Tk2rKVCDVHtVfmkiSOklMCS8wfXrEk5TL3JiXzCD4e/eYyK8tMIm7CuEWr3tLD
hvVHpmF6xdshC1Nbr/GQwTSyk8ZBODCNOOl47gT+MB5qrx8ClXj+IZSV9ZdD0javXDSJZU5bWMOD
uyCCR5KZqywb9rXjHLuWBgO6nlLnFRPtApbrOY8rWODtskXXtMpf942VHY1viNZyonodpzzQ9GNp
9SevOG8NXzpZGtRUB/HWHyeikmkt9rnyQ1KWx7GTLiixi36qllVchKLtwqLPjnUm9qM4dWVduVIl
OExLcNSqPsNskg5v9scoScEOnQM3i5YsoSsvr1dejI/S7pMB12u6T5iYVZ46FGyGkMVYRZMsp0gs
yihZpay5iFNwDGMUBbbEeZAY60pj9KnxJxWkU93I2Et62UW1lU43Bi3v4EVlfkA7McjMj/VZ03ZJ
6Gb+MSik5NhPSCW9rnaWmnjJgqbTsGTuREJucSF1HPdB33Tv/RgcWDll/SLLGxGoeDwsvVy/GpPJ
gM/zxVpEznVnejli2ObqjoA7B58Fe35Iqyhel2PryJI0SMaZCqOOnTtaBabMQ+wkQVZEkvTTW5Lp
BUhQ4hOrab4q2orLjEb12ykdeViOUxBbdoHdYZIocm8c5ZlB6tagg9HzuhOcjguNOQtdTy87neWB
5ulV1voLC5rJUUJhAXP0hmjSLFKiMyatLResaIqFGJPlVDUs8GnSHsajShdTH0f8tcXZUW5ztkRl
WQUmQmlIouZNUflHio9OkLL+hHfgzspm6OSU0k3WI/gfkR8OKjtVWpeyp+U+LZtliWC7iprmhMa1
ktx3Ungj8Wmt0nc4md5T69mjSBdXnV8mslZTwBQ+tbo8VKhdWYzSIBmK6zHKdOiNvFm0pj/0ymqQ
g6+ObBGUKR2DCGrGlu0wYJkXrAprBNTAazqA1pneejyLgpZO5JyJysiaO+xtm9oqaOJmklMTfRj9
3q555WPAmPRhWTW9bPLyhqAC9jKDYXJWnDIWpdKUabFgnd8H8OQbv+q6M52SUpasDZpJLOrRyn5C
+ybvysXExlPd42VNo1FqzaaAjrB9+gn9pMq0CnKnj4LR6fKA1W19oQlNZO+k9Trqy2Lf6/MLpof0
DPa4OqiL9MgAkxnHug8aT4RDDuukEq8zgU9Rzz9o1B2QtoRvlRSymYpEMn9olwXLA5yPR4njS4zo
ce+TZZkCn5rq11HGQyWS/VFMC4K9Y5P2K6O6Y8LB+xC04AWXyFXXrPxga8C90M7ClmUjK5IcTeWg
ApXjIaiTaqW9MVtEuIYv7eRJ6JsqknDc/gCr5srJOTAwCoRhMvqDYfmRQWV0ktjpJh/LWNbapWGZ
JdJmWSRba1aoaS6jOJ6OWl5XYZQ6xZLHuA975LkL34vNYlIils1QHjNKzjjvS0nJJAeWn7hJ4axj
1p0nesLS97qVU4kjNALlY8I4x02h0wUbeQxMwS6GrFAhUOt0mfPUX7ROU8pGxBfR5K29tpSJTutA
mFp6Rb8UTfmBwTzZeFl5YxhVbDMJL/AGfFP7+drgJhiUOPOZPYtbcFJRbjamKNfYtWuToNcT8gqZ
lONhPE2L0aAAqzZAbnrho+asT/Kbnk6BPzmyoM4FNh2RCFdaMmxXKe+OiJOZ/a5xP4GbOs7SD83Q
vzJ1eV0Qf1inXh64Wbrv9KeZU1yObcxXinSBoRmFNeGfu4MJ/yOnuujb3HNC3qZL20R6pYsmLMpe
BdhXZxEyk2StuayGNLDp1nuS06RA1804LlIew7Z3oYci7Lut8SchG9uFp8GWWqCvRUFX/UDf+hm+
rCIw3LgKNUaBjpMFJ/5SD94JT8VKIxaUbvwuho2VYn7QjH67clVzzJVTyhZ72ZbtgT1n7/wCl0HK
wWh0VPr7fUZPhtbvpWiK66m1h6JvMjmQUQBQTiLHgR2nRLkyST7gsQqcfjzQXtTKfsQSTdVbqrM3
2eTDkgJf7U/2vOtTaaNyX2n/dVWUx23bh6125YRgTJpGfVDgj8raU7CdcXn/wrsHIdl1VY9axcnt
HYXffv3zq/qmfGP0zY053tRfLsL73vbw1+/35G2D02+X5s2C3q83If4gIv7Dxgfh8gNV4E4730aN
iLp/FCbf6ULf4+IvHW7jYbGHya3+K1zKBNSs3cbD7h6kWeCmlK2gSAUUtn2Ph8X2mhU4zYJvw2Fo
uouHvT3GKYheWMDpTYzgJO3dF3/w8kEa2BEPU3cb796PhymFIgXqwxSgXsEjW63sfjycDXwsuUg5
sFSv/FT4xn9fFlRNYRVDcEqcGJL0HfgHGw/ifTTlmYUt1A7HbtM2dAnRNH3H9JTV0kGO5jJKGQQR
I6mnFZCUMQm04HQIPJVxd4EqjFpZ0Twvw8gHOhzBPTN2kcJBLHbgD5aD2dgON4uCZ1wFmRfBxmJH
t1oij0f4kEDI0AdZn2TnICIYCAPyabgeaKWdVeFRY+RUi9aVcYXcHuygByIryKDAo3mqSRdVo9Ay
S6jbS2+IXBVERZ5eklzQWFLY3zrZjo2uF4QkxJOkcwhciTI0gywHRis5VVS7a9xnzkGEyCgh6JpO
Oz8qP7VT4hxkqiqA7zTDa55P+izyMh6H7oTbYVkQnG8K2LjsxYgscGRiXf/Y4GI88fA4ZqAE0PHd
OA5AzAZbJ/u+n6liqbRA78fS6zTslbTzl00ZTZc6ieskzPyy3gxZq5k0mYNjmYHAYkJGWB7JpHM0
WojU8I+6d1QcTCahWpa18o65ZRPsIk1O41CV2n5KvFi9iyn8mUVOBARxZcsdHqR9DEQ/d3vnGCU+
nw7SUcdvR+DKRPpFP110Kq9qWdrEG6TquqgKbBT5OoQ7S+N3xk2HONDAnpqV7oTbSJ4yIOE1q3pz
oFoCwTCd4GDeosyTrJBjhtw6iKaS7/djaWwQdyn6aK1PDkjtFEL2SMdZ0HWZPWnzOsGrBsPXAXiJ
V0naR4MHu3tnD8YC2zrQkY3glUSqpwHCRReFpuVeHJba1HrdVRZd+kY0vhy4Bqfo4C60lTPyBapt
4cqRNpUfuri1R7YjGdymWpUwh443cb+2jI9XxPHKS6rTCtaMqIYrx4+AV42Nl9PQUgpBmrF0iAJj
I1hKelQTCTDQiCPtOlESJqptzqjDs4sUTW4ZVLmXfeyjEuK2RHH2tihSliwykbo1QBWn2aLrSyN7
yMlemi5TmaRxzrpg5FvoqyEvakl8q5vFUFnngo5NxtZdbuNPrsj6cVX2tmBhT1qVvRrczFUSiF/Z
hOVQj6uk6Qs/QBEmwMmwTt5FU+y3EKinsFPGuvaFTA2Z3tU6TZVUI26Az48t8DNH6z4JkgLzBAIp
CjpLQREx0qa9OWrTvE+DLO61IxnIQh8G25CLSGgdhQRNNAnqWkftMRFZl0rkp71eZswZ68Oq4CXd
j+PK6n0icJEu1RQXV65PVbYWTtue5KlR6auxd6y77jmaQDBoJ8AdOQluA6ojCF107oOkNCoe96Fu
IIuwckQe8aD2/QEYI26n4WBASXTOxwqs2Z2qPglVrbozoUWFDpRDc2896IH2b4bazdCHVuAULRJl
aBEMORrqsNFTe6lhMVCZVH03yEITEL8wqH5NwAQaUxHULM10KusWQHqlssSLzuIecyWTyIF4Ehvt
90eg5BC0KrqSJicZ8dUnwwYgb0nmdz64nzwGfFVG2lXHJvcdgVtmxILHg3+D40mVy54xgcPcM8qu
Op2LbD1AaGllqkp+wLIJ5DlH0zxZitF14zcTrsYozPo2c9eUpTZb5hA8f6oc3l23U9ZVhxYoMF+U
tWcuyiLKR1jUGpQn09kpXwxtVQI59FKRBbTCJluQCLP4DI8QXzECfLhom+nKi4phlF0Pm0gwsN7a
sBYe0FNSKnI+MRq3gXWRrcLc5Q7w6xQiuRXO3ejAVKgkwCTH9qKheXtF+sxEC101LZcmqiBUjxCt
yqA1TgVBhmeFCKMhssDeE1appZ1cUB1tjoAaug7/VLfNwAKVRgSB5Au+ez9iiU8WXo/AS6koqTgs
oKxzpaANXwgfotpA1HXRyziBmEt6CevNWpdUXCpw+2jlEIyutFtHGlxGylzgfE7XHiRTZKZ1ojLt
73dVba5b3VgkB9NM5w6KovMWSivadSHEe4dDtEALiMNBT43ZwRTp/sqzVXxoQQwnMm1t1EkPd4Gt
hupcU2GO+7YtPlmgjmLlAqVeGycx4DXhT1zXqVd/GpzBbWUON5DCFtLnHQ4Qm2D/6vMUgromj4cP
4LQ5kxwW5aVnKOrPnRSJ15Ng5kI0CG477tRgT+GuAQ0KwBT1F5lyqjSIqHXB/cIqWfECcJGJGvP9
aYwaJxjdZKyWumEgfpQ8HayMshHjEA7Agw6KTLeiOvfeVDYf4rDosipaJF7uVrIpHZbLbQXX+64u
EiDGfpRsstaCZF3VqZvLKfOrdikigWjQ1QOhEDel0yf4Pp0+jBxIPYH03Al6FJVu2oRjmfQmFKUe
XiU6GWMI+cvBD7qJ4w/A2Tpw5CWdqsBLOn/YT/poZMGv09vju3u9H3LZLzTtO9H9NyXBD7Jn90nw
t5wRAQr545zRjruLvvPiB2Pc8mO6B/wX6sLgyhGxPRQMVPeWH8NlglCKToQHF09jOB0Huaq7fBEc
l4O8IqSXvmSEgLh+58dQvgnc2RVQwe7BTbsI/xo/ntFjApknIOcIrl+Dq4fwlr3fp8cUZAuOTe6F
6QgqnkmaMQHOMDWHfYemRhId4VdR3lKwx4EvS64uvLQFOZ86mTcFZSTwx5TVLg8c8FqwpfZdLB1v
yznGgRZwMTsbqeyMKcPYVzRshxIDLe0jc8kGcIVbFSNfmLZugFa51UnduyC1QvUqh/0g9/vLr5tn
NlYFsC0E+h0RA/CZlGRhNQDlc0SR9tJPBclkaTpxbv3B1wvb1fTtr6/857qmIYz6ozU9v1fy8YL+
MsC3BQ3XG0FcRn3uQr4RFuD3Bb1NZMJFLpDoZFC5cC/gg1ULj3s+g+sa4fYkD9b6XcAHV27CyVCo
SYGTuds29isLGvvwRx4EfNsV7cPlIx6BdQ0FsmA6D1Z0lXPQTzQNcdWFFW0WlJEVj1AIkqE0tpf5
kMhispBd9PaFPS3c0zJOpAZxokm0JGknM7T0mhGUFxqkioB4P0DaIw0MO+FVLiOjQtEnr5FRn5rG
CypfvOnL/bz2w7Er115WAA8XRSlTHwTSurkRo5PLocfrsaMnKPWOxgm288hfcAgbNMiDnVMFvE+P
RabfDMObtKsSyLq4lxFxFiZzD008Hhir9ieQrBLSL7GfLtIkPwAdWE5gGFE5HdaFPUhItuIxPWOl
M4Eqa4410efAk97V5o0Xe/uN68gaZNqh2U98JxjMm7hoZenx0ElKiQu19rtG2hbkn0nQNXWBPNDi
MPLyw5ob2M17oOX8PYPEwAjUqKWHVQSUwF8NmlyqOl6OxNeQGExDSBmVbyhIh3rB2Nsq+uialTBS
0WsswuwthGbRGtt1oWC/yyDcKo7qZpHXOtTVfgOpIRUUDgoyDb5jTEFpDgrwKJDKKZrjRJx3bSj8
GBLZ4Kreu7ARq1cQMPnZpzi/iip/QYGul8QG9QTZmuGDmx76WMa4PHayUBl31St9NSITMIilqaEL
BVRgTMPScukiUAI9oGLvCjJCwuCsICe9GtaQShpKeLnJ/uR1IHZzmUKelxzjvgPBT3rZpxYvQM52
8yvHBXV94RQLEx0O8SQ7zEDUPKvVwivgBccS0mkRSKH+Oyz6fcfj79v21ahHCOoOLQEh3q8WfHxV
+cdlETh0keGPFsZWG0LXOjsbpmpVAwmzogn8mEnH3bjCh39eF6o92Cbyhm4ISh+dEZD9rG1k5RDZ
OMfJMEEmCMTfBEEud1i2aRrW8KvvgMy6NBSvLWiA6JVKMTCKN9aSBRy0ktoCpJTKqh1Bxk8OvYmT
A0j72bflNBrICVT6dCJF4NUg36d+AMJ8Lk1OPHgvFTmtowwdd3Wv1pPO+ktQ+r3lUHFUydFm22x0
/NrB9bnVGsmxRvCik7cQ7EbwjitIBBnAPKdLYael5xwV9nCCZZY5y7ZOAjT1YRNFYEpxkEA4HCd0
ndTjQQ6BcOFm0s2O6GQCPo2hwe9F34Uijs64WGVOWuy3QwLqt2lTtahNmoSN3y5H1xk/kIrBlx+2
hlEcEHh1WTkedUVDb/7/31CQC5dd+BwKoX7MkHbdsv99R/k+wu12sr0nW0ApNhyypC4iDMb+xo+g
VhHyCRQL8OVQsf2dH21v5oDTEbBZwHWk1MewCdxtJ3AwHbQ+7JJb+ZD+ynYCFyI92k64YNubNGGL
cmF+s3oaZkrPdh2m4ReO79Rpt2wQ8UKQ1pSMa21OEM6HY1VDQhAxdaqghmIfohYrJ4UgHcWbV83k
Q15ULNwBniETMWHnp1Lg7mbsaZj3+lWhsw0rp8XUFCcNqc8H27/3/g9759UjvY515z/0ySAlURIv
rVCqXF2du2+EjgoklShR4dd71fH55syMPQYGvnIAXuBN6O5SIvde61lbRXFpqZqSpeN3HfNNLAZo
Cg3sWcvTWSiqHL23yofYt+vmvdPya2yx2szVYz7TCxYA2M/s4mYuFBEgA14RJFnN84jAZbTd4IBH
7rCQ5a6ehohQZVK7a+DWUvIuW3c/5Dn8nYKZSBAdyVbVd2Ve8sTqFxNyyfdw8WTILPcnKz1rq9VL
WQWfcjYqsQU2hj43EdZiaDqLjfVgyR+ElJFuyatQ5nXlQHe0JtNpJZyEc4ntqPDpxnC6LYh7XNq6
jjtZZmHnL+lUkW7TTeiUum5d484Jhq3Iqh7+QjVugAXQQytVPBC/SiAxOpBgIcWNnXcR/nAxvIyb
oBH7VtixCtRDXXgqhGJ7qLM3uWIpJ6Y89/6rwOpgCRg0ZC1MPFRAheqenxf4OkNJb5aWm0DUjh0r
S6QtcEd0W8yCvIcpOcWZhGoEGy+dTS1if+6fWreU0ejQX9BORehb6lM5UCZd2c3Q+QKcHeiCtmc9
T557MUE+JzwDb5LT7oWVsPvyebg6Bh/HrvXVhh3j+eND4a8xvOLYUOu6KFZFVWZwh9B95fjrdgj0
ZlqqOSl9/WP19ntv9M1NiqjK6miYzRsAtq884BeH3lZCSFlBI8+Okct1LtSnXeZhT6qNax51426J
wGJqfZrcLMCYltSuIXgHcJOSqh6Gbdu6B2nUUVvsOHEJpAeDuNO+cNtQdE2/D2gH9VplPCRj4EWO
nT0Pbn5ZxYhSYpDVY4d3HBzMTOPcaU4eJqRFdZvheNtGXI0jh63XVXksRHHfCUOT1hVjWpRQRCDC
l3GV+QTmvnmzJve2EWBLcSFx82EO9oyiyANaCyG4lY+KDulMyuxzbMUCzWk5C85GyGj5i7TNi6JW
CgkCLQ+7BoWnU38uv/UAsAvPn0nMonp8Ju+d+482KJBjW+gVOyePJNyoqUa10MslAm/30EHViig4
Agg34COq3Am1Kra85y+8zyEVLV+FJfrQDUgoA11FNcM7rFy6adb1EuQwU7Oy/WWuPhQoxAKPMGxC
z9wXSW4+RdbEdcleRPcrCVgHh1bvEF4hI/HU0TTWVplOwPJC253ugZFdK+BonWqPeTNsnNw96bxJ
BPN2DTERNIUnaIEJox7UpBYL1Wrj6VTYMatdC7ErlL77LJjzUnX5Zy8rGeeV3OaiSR0qP7hlXhwo
+F5ez0DwbCctLdQLwgMX0PkBqs9A2rupJ7+rHk5j5qZ+u9JNt0znZexSv4BmhcNY3S04oQuAoS23
c3fj92PYrHXit5KFo9twnJh+TxvAZF3v36gEwrfLmu1aUDtZ3T1P0xQSSPDzNPz05QKTFajAjYi5
DqN3mYwfbF1qqV214gkMxoTprkqdYtx2mTdGDLe9W+NHaSu7Brm3q2hZRRNtDj7t7gP4LfaE7tKV
ENcsqPZhhVrIC7DulQq4VlmIKSwr1051Xp+hoyoISJ3CEt880SUDVtMBwpIQZyI/9/WGtLgHaGsA
UAZWedBYQsCU+aHdBCFwkd5r541R+kxGRj7dqV3C0hYkDuTqhTVH6c/1HOWyTF2/R7E3p6Z0sxTL
DLQ8MoKh89cXf/F/ZuZOZ4nqPSEVvCkXu8nWzoMinlwFJiCj+yZf8GM7rhoYqOVhxH0eljPAAi5g
ult5rxMi2nI7+nAFdF338eDOFzMOx4LVK3aLOvYC2eCYUb3P4EtCt7Pvlkn2oabjtl+ds+H9qe30
qRTWhbTzATL9EHq5TBYSbOtxTMouKPJw6MjchIWdgTgQZRVDAoctrCgHIOOkRSPh/Uv0YlYHT7fT
VVi0zv1i+W+iqx4aBh7DWVBjZ7J8sBz/SHwNFKOWG8+yXwKqwadqEGmO0R9oCXe6AeOBGiCudS+2
9bpqaBPeyRpa6854ZRdXOWSGgV9ckW8bUJYDOLCsAwZUgu9pAnfTjbMIc6JTSiRudXHfFVjTc9u/
LsGcjnUWkVndGzZmSdWJDWSI/VR5JVYm/bBat4ea99e6UE1c+ZA/sdI1uBBkxQ4Jcgl6+s722zER
tBx2vbKvA7TlQeVWYg1ah56yt9rhMUqLZMgLGgvqpgWkJKBn3D5BVH5z5x7fLGDotYYHIEefDZ2P
IAHUwa69a9D2+1xWY1hY6DccmUII/c4AQ+HerGkyTTaqGjWI6QBKRm0Ww/CYZDkhIll13V5LoESR
b4ufxcK2nSmvSqe2xl5ljd5puBFk/Xya5OSFmCy09602WdHrds36RtfiQcNvgsCESkaZp3mW4EXr
6Qk2AY2NB244Cz6g4W/pwk7YwBOZjTAGR5k0gmHxVPzc5vTQFPTstHd+AMtNY2M1NXhLG1goNaCU
LeutaJQAcCCfBiffDdyKu6rXYQ8nNxran9ITaHXxEbxxJ5c2QOtWHly9nD1Hv8rF32SN2UDZ3Wh7
2NG8ifqiuhhnkiEEr9CUFDiRtXPW4ouMqoikAqpHRdLCU8jZ+thb+f5G4mSTTnPPOosuPyhCzkr4
P41GCww/77duCixS2fSRIY0ToWV5qibr0FL6ZlFxZw12xDIs4bl4rHkT+hk0ucFdfhvl7lo5XSUE
jdkZAR+ZOgXCcG/zRoTMbz7rXt9Jp65C38m9aK7zu3kEo7YWsOi85eQUlY6mEQBaDo5tzR4F2ire
u3uqjQr5FBzqPpvDYEUjzMt1nw3OvUAD1UO5ntk2a2k82XMRjaKJV9teolk0Zy7aC7HsqEJlPGTB
ayDbCk/VTOCDVOd5XWpA4eTZyx0Za2atRynnj7b3gm1O9XzShDepdO1XZ/K90G2DLKqlAerSj9Hq
5D3gEw4joIbf7dnFocIGHNWO10am0Pv/VxoyDyLX/6Ih+8fXPf1BfPzRx92+7M8uzP8vHkaLImaE
tAsyCLeXFv0t1cC462MyKeTm22QVjI76S6VGY4QQreP4lAVouf7qwjCt3sZkRAAg0Pps9u/0YC79
Z4YD6vhtKH7gwN2noCb/qQfLqhlhh2wukin3y2vlZMFm0pa4M3UAKI1+utR/4MDMnlgPo4bVC2xR
p5xRgLVgIsCee/7dlHG+n4h/pjeid3HYpWd8P2cqrBesmMKejqZ1ipBOdZsw2/LDoHXyxO6DNlzH
VYXCe8uHovXizPLcTUGGXZfPd8blqQymbwGL7RWQAPZjpvXbAAYutY19KFd1EivttsQdP7BcArCG
psXrX0FFfiiQEIhVZUVigEXcwLdPSo8O9y7rmrOb9RtFqfvaYxWC67+b7OpSr40VUYMoxQS/t8CR
wlgoQuaCn0LBBPKihni2uBYoM3WaVx7KViTFCDoKrCC6bRsYIexFcGOjp/e29e3y0fuxRxSuUOWf
un6BM77itBQOPzPZPf8dEVHmAd74WtDUZW159Fw0dq6eQG+jOnhrPb+zw7KEbodr4STzsKa8Z+UW
CYJNCdKtD9ZImPVU2WsCFyDlDoD+RbVnU9CTlmPkMevg+nW8YneUHvB+e3obmBSIS2D7EV5EWPdW
BOAP25ne/XcCw2+Go1XKR5fIr3Ltgq3unNhSw8VzWxuSptksExD1Nhc6xFJENt4kLyAGL2s+PjL0
areuToUqA5vNPPeFW0EixQBdsgO9P7angdsHaudPsiQ/JQc8OEGgCipWnoE0i7Ag0tojklPt/eW2
1BvjptY8OhCPa2hmffnQrdjdHTGj3Kzb+grn8JbgGAJws129ADzqsN7bPZlDV7AErTqk4vyDUB2V
ngfWEamVpjF7wuYmmQu29QYZu/jLxq/GS2XESyn7yNgtSzIC2WycQWVovkDiBb35ToQ/hrrJq5A4
b+ggjj0EQT0aqGeT+9D5+fdcTlW89hn+BwWQUgA5mirINuPQPJXWWkesYsjSTABYM3aa8mHPNPky
jum3hC8s5G0e64EB4QfXGq46O8KqVAldIYD6SDsgd4ASGtd+BlrqOl0HnLsCFgrxTavqzrbEm90C
ytLs0HaZSGU9pXnD5tidTayDT5LJj9UKUKi2j0zZl2Jy7agrbzextDdzVp8ykB1RRww8JJuyDaji
CegFIdscYH3Ssxevk15kljZsBVsiKPxIFVn5Y7ZgJYCJgGrBGVG292yPcitdHbePs4WdvTGDBKw/
JmtOVr+7p1N3bGigD4Q4cIx71BxC4pO1PVIshPjfk3FPUhRnULEn7qpNUaDtUBNyPlMDlbUw3k/Q
FQsu9Izkla8+h/7YuApQP7nVaQGLabPi4Hm39XX9vkJdCcGI/jDavS4roEjCTb3LZXuLIDltOEzW
vgYvD7S4f25txEi6IQOMMs3NufGt/ApB9S0AQHRC6VCfeevxaOwFvfOIQfFFamW2wDOLnWXcV9FD
2Hba4rsk9b5rEBhxzV5Qvl0buPVZkGPpkhphMTu2hvqxaebrih085MF4ltR6tUYe4kpspmzd1Xaw
0ytxt43FVCpUgcIwYDL0iEATJ/1IMt+JBxTuoL8epC7TFuRTBKHDxG1BaNgV7K5mKBFA0YUdeXGE
PpbTgohI64QTDj6FNXVFkSdvcZ8H1+p4WtLpSAtzbuiyM0GQVKpL1nHoT1VQ7B2RuNqO+JZl384C
VsCqYs9udzZb9vUC1YM1LmC2jAJAabdeOyQORLOQmzImfkfBHs+nmgHwXxTHIfODaIE9sPqnv+Fi
riIxHR0ERfqrxYCqloO6lJ4EXQPkIfgCk3uf9Yi/EPQ5rijuJJUd+uYxDwMJitUal69F+RfKF741
gprYwwO2mYLu3Z+BUef829D+ajs90iKBnUxqSQJZbVbZ3zkW3Y2l/CkLiDeU9D/52vI+6kZgSf9+
ffR/p/f/pygNFflfV1H3P3/Ma/p7ZOCvL/tbFQXclTkQtDkYVlikf6uiYOjD5L/FRiljmM2E//nP
Kur2+vAAFg1m0v1RL/2dNYo3mNzmhGOwAqY5odKi/04dBa7gn7VsG68uxI8nHL/fVO1/tEb/4sRF
6Mu3yYNFelbPwBYSj6GbWy5+OCZy5waIDK3ndkyHYEcWBGEeIUzE88Yp7vllTHwesi8EiaC1eVXo
pSTiy3fhp3X+3l9oEAbFw4KuCJ6UdQ1UDMC8amPAXtYaq+bHS33YZBZMl2RJyuD2R/yDXDdLkvmx
OVpj6tVpdTfbMemi4nuO1/hSKnQlEZj30ArX2Ao7dHuhi74eTm7IBsQHkhJtb3nLX753N5pfnRUL
25i8j1DIy5CU+3aTycR5gJigy53xLpBaEVYMSdRggzzkNBr1FFU3eDxBqTToWMid2VVtWGXbVYKg
z9ywzIDJAsL03ZA84+cik7fCD/jwH7GWDXwXyH3/aFzQEMgN4vO2JnIGNIfRu7sCi09llmZYM1W3
kw9TG45OFc4EaHDY4gAhmOsYGUvA/uPVzq8rPtweJ1DVsTr5bqT3wYyqLcqe0cB7CPZCdD7DmVst
dGTgmSPIkeUcjdNup90w/7VQxDow+SycFjLvHP80vucoGG7kWTpWOkRo8qmOeR3ma0rbrZpPwbO/
WXBCJAI9PVzg0LBjt8/eVuekxus6XYKDObUgiJu93x8sdz+br2L8ru3tsGyn+dwuW+akXhebJW6X
eB3urWrnVztDtpaVZDJyaUxljFSQfqL6QRcPA71HLGLe4ddyGi7FF+z5yD+M76qwoUR8sCUR0zvu
VTE+QW4K/Zc640jF/ebtOcjOeQmgC2ry0WewY5y3m0dQI6WiwpadyqfhZfKPVkA2tMD+C6AO1e/T
UBzcfFPVmwb/QnEbVDr2a30e6ffdmkKjcwLA1THB5V33tFWJj7RJersmkHwLL3HOonEPIuJR742h
a8P4sV5tcjBQI+j9XFzcb7oOiPOGpthMdeSMzxCvnAFQmUnF/NGT82TvueehDQnFHAfRknD3t/i2
+ljhrxkqj3tU9viiGQJ27++DxwFZOBv0LDnSD+e+6B6Gj6D6JDKykAYKLERyH7QJxyNoZigR1f2k
fUjUcW091OCHHXuffQUDSNiIbEh2USgWwTSDvMMDY1Rq1X1EvTcv1uPWpjZsHX+Lowrt+WQjYLhE
g8wRcw12FS4TB87taGiTofswAosNXxpw0joecxXxcojtEVRwvHQpSh7TRBCNVLR2UfPAqhDRKN3E
HmwLmMUixNPUq5gDtJ2TPE/KJoRZ0KJSf5cCkntSV0DronlMNElHlc4dbv94RqzrSN8ITTwfcDL0
ybBDIivGhfLkBpbRikcG3ZSIhvvOuhSI2KmzEbuMoCfaeAgcByldIh/ZXy+cu6jUMQKVNoSWX+e3
wW+g/OA875GPegEgwG6B3ajH6nNhKtbrpkF5AlQQHxBS2Z09hAtH4GoDW4/fNdCj3s0Vx2WecWaw
D3u4xd7Lx/ECnL/G83Rfn8vHam/mDZRi9r2EbbQcmk9ynz3Nr068HmE2aBWiDbAPzZ21hFAf8ywM
LvBgLBYicvqiAYlakGvC9sf7pE/ibTIpR3hVhN2DzLH2fGQIKsxHJGqgZiM0h5sPxeIbOglkbko4
TzKucKqfxj05W8fgTA3q28Q+z6/AigkMhCJC2hER1xz3y1Xv3bN/Zx+yAzICE6q/fbBxD4iiTQWS
efiwWHdC76t9pr/dRj/MIEhe9It1tM800Tvzod/W+6zGXRQPPAb4iJwX4o/sd8qeCv21DiAkkSDI
TsOE0whxNbt0uzz6QLIVPAQN25BGTX1hJC2eJxmtab3ct/un6WGxI/HlPJWvfTRe0FaG5WtwqMJ9
cBgizpMSrHf0Bf8kLH7HIhRxfe0e+giCNWTZE/6lfW8uT96LiLH1fUJLRXLcTwNsangEsfRUYRXm
42b9riLuxBCjNis69/ltcqAuFyHvNl8tcCGxxjB+ZDSU+s6aUTT/1EhZ9f56WV9xBgXbSOveKy8g
beUJfpTjnoOznSERG2yypJ1TRDnnr6sHn3EJETht6nS07pinYpr/ZPcIxPHHPublk1cfiqd1itjb
N8eago93gkuDR8DfycjfBffFk+sgXJC8Cg/CQgjSA1TS1XrUW/7W0IjOezx9RTpUqUAO5QPYyaE/
oYUMvY0Mg+0v5Gi1W+JmU7znD+Mn+ZL7+dkOv71EvSyhdzYJ0hDbLCS4uULYchv3BCA9sXZl9Aa+
/bt4GoOwftKo/LFlhfUP9sInZDPFnbyyu+DwnUeoVC8EikuKRG6VzhfdJh2KZRS6G+dt3K7fiBsj
BVFMCRypkyx+yofSQq7gTLaqjf1mI0+du+Pzfnwpxlg+FU8tPRDYZtdg/MVaCFEDQYGe7I17+P+1
77D8w4wTjsLzX5e///V/+s7wv7iOv6Gvt2/zZzmMCZaAN24v4cMAI2Lfit4/RUW80Q3ern8bU4Ip
LRiY8vflsI0XAmOwJV7dByLkBhH+J9rxvxUNQ/38T+XwbToKAFrqejfdK/D/qRz+Kxq2Vj4Wd6vG
KIMRvvE4eVs0aiKlsGFi4WC4BIaMLFFbr0DbijpIOczmL+1XKPMUE9go4BemwinbDTI7cutb49F2
R/uyOF2/VwzCtgMJBuZVVT5OxcuSLYlN2niC3jctGjupj9jZrGCjE/OrrWCEvsgQ5u/2c5Wb0HT5
d9lMPDGWFbUS9Z49t7DizBusa4kYN9LqrCvT2i+upqHgYx116qmG4NGU7/3oHk3Gs9AqWJP6rJKb
AOkOeO1qOVa5eqG8PA8w8OBqdn0cdB3GPdQwp2Vm1q2kqK9smdUJBotURyihb1AtUfYM3z34tI4i
u1+gZi/IghJ5Xh8nI+8dal3AYO7Vmp/Xwk2ahkflGFys1i6QDVNHm80+olUrpB8MokGipACDPxRM
xIHx3r2ZbDpHxTBYE7I04F34XesuePALlkjENOY2AIM554nDrftC8icOoc84/Qf35k+nrc6A2qAP
dc4m87PPnNu30SuoK1hHEB9g41l4+r7mJAL3SMJazgyHyLft/Oq6za7HFAbUgxtX++cpU9uyAssI
MUD1yBdDOT6tpk+LdQWaLzqoisWRrvZn3pot5lSkM3uSYBCHoIkn6Ig2LiIGTTxiXgwmeVj2q+dY
mPIyPLuiulvqBnWTLZ67YT3rCVz1rDMMDRliJ2+a2NE6tTp5nD0+hqw2T4inh23wkU+om3C9dUH3
brFCYkR8e17WTenCNO499dmV07oPOksg/EwfMM/kri9+xlJ/lIGN4JEM8SKIVzndXOZXT2FIQ+8V
MqnBanIp4Hk51kc9kX47C14yBBV7FPp2H1ccdUPesaPVqcMognhQjR158AjdgqtI1ytCWPlAEsUY
pjJ4z/bE7gnqOzLkLioZx8bcAqOAbvNn08NQl7dqUODZmjGwBJSuzB9A5aHoy/2tNzWPVU1VjNkS
a9yXtQKoCXXRGb+moYvtSX9nK1onDp8JSLnYVq2GApbLPimcIt+vfZNFzRycGwh4YVthXy9ntzwt
DQBeiN9w3IuMHtdMFilxSajm8rNuBhQ5DLMi/AZDTsCIri5Q4TLDnc7yE/EstoDRGKrriPCJ75ud
r8HaBsHEtkqsOgY82MWleSuE9PE0j/k7vga3E+TIzYSMck0J4MTOQCP/zGV2aPPOPbOS+xjaYwJs
rl634ch+baD7jpHDEBOdc8Vj3ZAurKoxsRxwlg0cx5mtKIDpnlLYbVWzKZ0AdUBro//GiKpQrnJj
tU4QQwndNJl7IlC7XKchG4D5+0CAKbA13foeNuiqPVCvQc5lQOw/exhWLEAroidThY5GUqjxtmk3
iHviPHN4/1UPG9RjFZbEjqPCHA+FHNGAohTOxrjkCMBXvL3OPX0sjExsTImAV+xecxcgSiOTCv5G
jAhdajfktDhDeez7lTi7clRYdDGkIbEZJj+VvrsFNpD40+wnc10mjVz/GAtxzxEECrsmR51aYlaB
6cZPXmWAZSoTG3AcOZNo98b5zgGUsmj3cWLVY1f4d4zARe+Uvs8xj2eovEPlZqfR+N9di77AZL8+
NRt3tq4ITGwtr3kSUNux2mwaI1sIdpj2QBR5z6x5R+U4hGbs4gF3Cu35phLjXd9wP+48/pNrLFPZ
uBwzxc5zx69wqBO3dvS2p9gIFsdN+8z50kXxY4ZsS2+DNyRSlU2DE+m643H1AmR+MedgMo9L4CB/
NScaQHrhl7Fv1fecZPCvURWZvkHSzUWKjgMGWhl/WUcramyz8agAyYvX+ESBRDuKQUyBBS8C+bIs
mfpCRIzxB79Tx7ED2Y0MBeZReTkkfpY2mFLSZzDCeV2HcvBFtAKydTJ5oQo0A0abMbB67l1Vlhci
QUB4zny/Gog8y+BdLOjmrs9Q9Je6NEkxZIhMw92JBWj1pBXWhw72sxIbzKOBNAHbvCngjCGDGXMM
TrALNLqKBM+l00XstnKAaQNPOa/OZrGyCauSQ9MuqKHVL8UWk5xO5TSj5LV7HTejid3qYx2DOlqQ
9g0zA/FgYNnem/2jHIJNNXVT6JCBhaolmCUh7FDj8iF6jf40d/Mkl+rXm8wAJ2YZ4IQ7FAZ0i4fb
z/Psd7RJmWTMe+3Rupy0YGxbLdP4DFFYP7fBSOIit6br5Ny0IrW0y3GUygLWZx6V4nqXTwpgRkP7
88AWMGtmzsRGVGimJgU6rW/BlWPBPgfy0a5U2kzdPZ84OCNc68ErmzNGdBybOoDDZ6o8Daq1S6ht
Y3pb+cwzq75lgJuwntyQtbCgRKFeRWXMlg7s3pvcAXMj5odxxh/YZPjW1f3vuoDOFnaPpDUgiclM
6LlpuyGYRRONa4WJNr61ZR1H1oGqPXNxrdT6vazt2Z2Xba+qJimL/p5kGISDuSD4Iqnu/mNtClCK
GiqENxTfDa5C4Ji7zOWfWSmSGgup8h865Z1sgN5TrxIMCYnAGKVIHe4Weyyi//B4XbVWC2JhUo6b
cHCtLeqhSaPXhUOSjOvrDNrc6HHTqCkqbR0DusUCbc7KNPssWLeY54bQun0se/lQzOVBWbYdqbHA
LcHXTR18wgZ+kf2rxaoDGK+70hdq11mQ7BrMrVnG+pnkJbuAq6LfbuetGwRlX12ADBH3hkNnkebI
mvLBIERd1HDNRKDBaGEjshwXKkInUQUAzJyE2CNGVZSJhXqqFHO2JyX9Xuz+a+hZlxhnlNiK0KH3
w2PtAo6tQYVZiEc7BAu8P0FsyDP40zdrIh/8PBl6gCrZrMWr1yC2nCEkoQeM0LNrGDE1TLAPuwq6
uFmn0F9GKK/O3u+Qmm8bCDeVifwaBM2CMEv073dK/6flpP4U8tEA/OsG6F+88vSvDuivb/Jn+4Mh
FwhD4V3jgIADEBRAy//GVGDcow2s3QfGzgIOof4vN+A2gpdz7zbYFTT8P7Q/IHLx/hNMv6aeh4jT
v+MGwI3/H9of2A4uxlgyeuvD/nALvv6aFCk8B4MayzGDfgGya8jyYwXadigRfKoRDurLtOveOV8o
2vk/5lVg6FyRIO4qX/9uZgUqTYSYMvirdp/WsO6cTL1k1D5MIBsLv3sCtF6F/WjHHMiZGIZztpaX
pTRQpIgTse47K+Ge9hu0aXtrIpjR4ECYz8CftmeweyEtIeZyDXijQhxI3dxmctPtmr2U1RafP5nI
lXp9asBU424HXGqlcixfKtKn0mq2smShgb1uoYpc+q9pgqy/1rtlQPnvIpwcoGuDkjLSLuTWh8BY
Qu68syJP57VIJTg0RREoBuGrLZ6IGxvgNf0DRhfAG8FUm0q0D6Q2SNZTKIDgnJk1iL2d959N4cZW
j5FEPaRsa7CyVFeZjXxUD+WvXjx45DM4PjziI/SScmgOTofpRVRCgEW6y6q+PUp2tVtTwJAolnts
tsjpX8a8OWesB6MQFNHkUjQw9i5YCQSvFkotJgIaINXe88zYi5v3r5Xt70ZQ4DA9vzEJ4kmoqopm
gj3aA0UgEKaqkIFrsN40CrSMN7pxNX9bk3rK2+XZs50j9Z0EdEyE+QathnPbIioQy9Y/OLgu6+C9
tEUNNtIaPidkaYAo2pdOAdwou2wMVYlScnT/G3lnkh05kmXZFSEOWgEw1Z6qVKWxbyY4pJFEK2gE
EHTbqC3VwurCwiPcoyIjMz1nVTF2NzNSFY3899+7b8G6NTbHBYuVjRuhIrle5GxSqb/9yTV3HQ7H
u2LCjFHHQh8D22/XrZMlV4MVxZtksrGy+EN857sluf/Rv+9McZDK/S7KchdOpO/m2d3WTfGFibzY
+rZ+HS37HAfl9+T0TxKGCawsnI9mfZ6m4nW25c5uvWaVmgL5OgfFkqWkF9rlKIKXXln1D2X35Rpm
6EcXsebtzcq+toeQa3wMvr2JHP4C+wwB0u2DMcg4JicXGSBt+zO7+LZgfDNNcSdYIyifoVI7/a10
tcG40WMfrju97VnpYyK0lmu+vTQcw/khMVPoiS1LjzDrqwhMgXjt03pb++ab5+UfVjTFB49UnpgF
KbmZ8bldgxjY9uNbnZ+l+T1ZZn/xp+LdwqaBkelztrC6WE71FfqGYm9Xcvwf01c37tkwFQPmD1wV
+VhWKwabc5GprWFIbAOcIKEF8J7IbotfwM8F/SmxrAND6bGSVylk0ASLz0GPk8ewYXfrOMmu3AUl
avYf/pTZLNCWiZONmrtgR6sFQNqV8XWeJTBJzQVPWtnlsDNEtBshl4q+VITkXAL7QE2HBW+ameRB
EFwAWLjYcv3We0mhoYYyxoKuNoS4ju4CTAWcOmJx4jEjV27VfHnd2gGvGosBkz6qrQV4tQLAGgJi
raBnhIBZA1AB8YBegDhwp9o3e/lSC/YeHCH3LWhXk3mRYPJBhPmzRqsg6t2x8oEGKybnKgEPOy+c
2NSsjjKBHKtDl0RkewKluens/miBmA0BHL5U0E0a4LNjxOaxwXDB6qmBvRHdhC27eyxeakHWxh3b
mAVi208hGi6Haj9J7sAUYTUZB5gJHsi4GgruAA3XqOtdv+BxozT9ngWHOICTa7kgdKcFputky6wc
iR8+nN2u8IE3pLveBzzyi8Ob7G1+mRE2b+qW3kZC6x2h9vK4WFnWcqyC51s1mu3dV8R5Z4T2S/gQ
O7a6mk1GFmjAQwxoFjqwhhLcV2LfQQ32MINKKMIe2wRwOfWWyemHE5f3mjVtuICH29jcg1c5zZyw
JWRihLMvTtaELKZ9UA6fFg41g1mzLJx95LBQa/Ge+ndQK3eeQwAVHsUP3mA880xCLLHw1k2I/C5x
k1tYU4RmMeN0+qbKrOvaL5M11M8da/ErqTPuTV0Waytz/U0He8LMjB9TTNC0VI+9GZ0jfFd1kfAt
2OKmbOQdkeKVyKp32AyfCRtYhAaHV5FxCEuuFUh7h7ZInht2rVYd3jrCO3mu82hr/xRZ3rfNXA8L
d20Q25WpuJTmQGrWiu6qFF9SqyqJI7BwDoTcyR431Z2lmKhGJQgyjf7Zn4JX8L+fWU6eOagnIDD2
q67S696b8DBVx5FX0sjBHxjRdvAek6xkX9kfbESpPjRO86JSAafbT8hWI/JVuehYDoKWiPL7HoGr
guEmELwMSH0OAlgzvljIYXLRxaJFIVOOBR+yvRuj9uIuGhoPOPhrBUtKA4HNzu1dYmOU9PvkEiHB
qQJ2U6J3tBs92kh0wWhshkWzy5mKk9ZHEUTOi5D1TCHPCTIfpqONh+xnRs5bu+iAIfvzkJtNc51I
hEJrUQxVXl1Hi4aYICbGHYtTxEXGz0tn10dodDdVl935iJBF0nOdCUfDpSuwCRTMkZ/xolt2CJju
omTy6ii3NcQgFpHVzO2IAmnGxbhJFhUUqJaN3Sq9pAikclFKiSH8Ej2KnTLGaj8bmO0apFUegW+9
rrEJsOBRDTO4RIYlUbq3F13WnkXBhrN7zevh0GYq3KtM9zsVy1fbNx5Cx3jlmrjTFqvmgF1V1T66
Zn2MibLZXXNIO847WXPjsWREbAgPFSjRdZwDs+Kd5K7zJnopg4ENasVNldjs/5pfJ69hnDBVOe9O
bux16t0nfbsPZ7i+/vhj1uWmKsXdOINgJIEB/Cy9bS0C5CI5zDzLS1nqzRC1AaQz9zKHvLYi4x2J
EN6RU98ikiRX9dANezI3A5tWMiMjBsj62yB9sHX85JCHwa1volIXDkY/YcXyyxxtuWYqPpUyu+Ck
hEQexhfbq267kW2ib0+YYuurBUoTpN5xWDBekfbvhi7gaQR4aQlpG2yIufdKABBPIffo2qw1o5qZ
BO6GD6V8btvi8d9moPlPqQ+r96L/v5sBf/eG+/zZ3+YYn45u9jAYBfGIO7jB/zDHENt1eN/hy17s
SYwYf5tjMDwtvAcTs1GIE2oxlP9tjSPoV6KFE4cURimwgH+KYPILuP+PwAcyi6btuhibPE+A2/tH
V1MnF2hpbSMsWYm9dr3xNQyiUxIsvFpV3qUj+GGvY+87NyEMaDa/3YSzxayRPsNev4R1ae/jKPoZ
9SyL2xxTXiScGeNO9hSq1l277TKZ9LxQB4w7ZYdfNhxjXtaRQJma01eU7O3o2PNxgVR5Kj/iTYY1
bwEXwpEde9HZJaQDHaKF7Bs+G3aGrbANYSANLitddsAlD1SEOWeVzOkMtbQ8OnbGEbHqYDS7t6MZ
8gS3nmIWDWtUood2tqMXv1g0lCqHQ+C1x6mt7qNmehAcc+zRfyO5w3mnrm+G2mdTkYyrjlyMMm1/
D+cNaSGGGshpocWVNC9ZjnmWmF/C26HNcED0TbZzLO8MeHzlqbFbNRbQ08FB9Cc+20I1gslbWK61
x8YJmUIeam3syBd9W3rcVeN4NdYsqaMaYG/vutsZEXBVT902HcWdEag9rjecPVF+JLkMYtXSm3ji
8Gh56bCuOLquJMffd0OPp7+S/1w86qzxJw82YJ6fUhvA0uBFd5nGlSTAQ1geC69mxmcBDesKiMa1
SowbxqqfbRv4uEIwF9SOc9PiwDWr5MeMmCzn/Ozg+ZC581PH+qt1iBrGvvnDqMoz8dcn3VvLTi/b
JsOA/9zbdWq87idtbAOfEEpacpgvWOJUGMg3w7iYqw38GRm+JNcI9+UMFWwq9U2REzVScX3KAQGu
RBNvQzVA3Ovj76Ec2pU2IJP1zf2sgpZTYYKXQ0x3TSngY3cg8BSnVYiNZbC2JniMhXwwpXdMTGYV
cGRd1l6Hpn/TaMPcmm725aPcb7ogO5j2tB00QTuN4TlW/ZvyORo3fcMZrq9ZoqV+BWXBOJRRVR/i
KFlGrfriY/uzUzBYRQ6VUeqB1Yt3LHIjB+WXgIkVSE65MX3MUBVAOqwaeH7spOotByH8ft1862Mb
XxXD+N6GbLJG87nDvZVKaxf8Sm3xqHZtkkq6JqfYVvUuXr65wMvPHrO6MMI728GllHUfdvUZiTjc
WkG2JLvHUxG+NX7yWbbNJu/JpgefVcVpwWANpIgk5AwNWo0PcTmtND9DJMx1jqVwKF00CAvPUDOa
K18lzXtdpNO29YurdLxrRPBsRinc6vExlsOhtjG3zAmfSlvGRzIKzbk2i5wDt3a/YRGKL8v41OTp
DE6qgJc5MeKcChfroA42Xg3WCPXCi/IzmQgWvAKn2hLQCCvBqcBDypsbTs9x6e05UYPxJgYykvCw
y+6KpC6LstJ9YVGyqwbm/WyJhQxDCp0UZAWR8GidLuERxmTjmOXFN70Kq4J8SSvb92IJnGQkTxwS
KHqJojRLKEUv8ZScJd9LXehPTXKlSfofmLqvYEISafmVbsnb11LRQyFzj6kYAswWqcpf8Wwly9ea
ySpguT0bWJlYja4gVx5T4dyg4aNPet6FdEh4hKXwI06S9Uz+Zl6CON3Abyp+hXPgGj865HU8b/oY
yO+MS5Cn9Cl7GNg030IbAUcyhVzXFZTMqHU2hfQDBFD1Fg01Z1jzidwy4M6mvup7iVEnH8xVM3W4
SWT7bcXpuTILBhaMZWWPdbKW8kHCbSemFD769gAXhZUY8OUG5RiCXnxrNqN1GTrRHCYaDtaDGUyX
UvDZurwKBJpXENm4y6sHJ9MX30cucsSj4/N49cPq3py6i1exLMg45PU+4WCWA9tp2RdRILBr2/Hn
aMhjpUgzVNMlNBJQfhaxBtbjpvsYBxUCFooPzRWeg80uVPJpVIwzfrJO5+GcZvGZvPhZ6OpuFtxg
A6R52z1rMz75ADv5tKJXq44eLV4kiWFcQQWCtUDGZsiP2op3bcxKsWeVBfQ0LD4DVb9klX6Y2Kjh
3wpvVQ913mqble9mVxiPbuamqddkY54c1/oJtaFZK0j7a2z6j6lAwMq67j4xkwNK3U4NJLGnOv+Z
ZS9TEZy9xHii4eSmH/Q2clHGHM55s9keJsc8uu0QbxRfsJcnt23bP8Lc2Liygsiz4F9y6J2rHijP
ei7A6uS1PbFPnaxN7XpvJLKubUyWTsuI6wXTA6zEOxuuRWS297EmHAGCN1+h7ByMdr4fivkRZz0e
V83f3NUu6Vv7o3at7z5g1yWCo6iDS9llR5txteqQOMZmN03OW8NdlaDLhdi9GBAPBNM2Uy3PcOav
dZa+S9Vfas/fzRrSRfNk1sXPzHpRGJaKyNzWqX6IeNei/+0ymxaetDimxbidirA6VMybvUV7R25c
PJWhj/1i96t+BAmcuPcxXH9Jhvg6g/SPKMjTtQIAvsAvljKAiC8VTa+/GNBkj1G6dAbwQvtylhqB
gceXpFdgyljd5YNqHmm28NkBUT8QiSL8tpdGApoJgp4cGEGGRFFYgRAY9gJGIjG0pdJALuUGzlJz
UABXUIazsdg5rUYbZ5pPPgRDzGdIR0IaKZY1cilOSGhQyJYqBd6lw/bf5uhNGdi/3iVcp/LjfU7/
gyzB0iH2154pj+0BfbF0XfLmJsSHrervXBzHcYFuh17oW4JswB9P3Ritlu0AmUuG63/ErNlkgTlz
hxgvfv2pP8HVDpZDdfWrjmoZERbsm49Li6Co6ZoBQQemhT9S1oghFnatEsHWNsyAw+add2rGPGEd
zgr0wXEQkbte0IHSJ1NxKm234axqz5hggt5OLzkSo8+hyvLusEUw/I9lM+xdLkJ3axJtaa+jWKTv
ambvh9yK6WlllrDo4HyEIY7c2uZ5WcU5qGvXliGsaQO/dWml7jM4GCTOMZvs29ZJkmeqnnhTgSXR
3x36WLcqK8csVx5YmCIr1atBrcddxQsSkd4oahw2Xh17K3jEib+yu1Q/0wGAl7n1POnhCaEfZG3H
BsN6YPJGJrKX/xe84aFJ/Rvt98Xrf8octlhr8uBNSjL//2PmsJVaGM17o7ZCPgNipGOZN7A75iDk
s1sOWm6Hn9VvKgSjfqEz0holv9gncITmNR47qz9/D///nBpagFX/+k5f/+//1abtf9il/vusvfwV
v9314i/cvBZAfZM73rIcVpJ/v+v9wLNs07RMeKC/GFy/z9qeyWweQoknHA3q/o+zNox90w+g8C8I
K+tP0fQxZv7TfY8t81ccmwkeuqKLcfOP971QXRqaNS8j387eRho2pjg8Iw4dNJOjwGO2QBgSbxPi
hDOi7Nq2AEHHIyA+lSh/7bv++yBUvZk9MppRYp/azNlkDRURdvzV4jEJB3efYiEw3fwtZdUyhv4L
VGtAFSo/+S3BlMGZnsPIPSAUnQYFGrvJCPfGSYMwrN7TpL9BljiXLPBEm1wCwXTi9ZYFeD5EaA0M
0rLdB6HZgwn4yulCJjlCSg4BnRyJeLY7jsUZMtiwGef2kvUPXfnVOMPBmfCNcJIk/iDUxi38na+n
jTv518L2t72nLoM5Mn5Ed7LtwRW0pGXbeT2X4Qkw9yf+JHYSjYRJZV7BDANPN29tgOFJ9bPxyIpU
1XWixH0AH8buXWcVRPFDyu7Uybx1VsQ/jRDpt7CODN1b9HcioP4ma5sTJHoMI9jItTbXnmY3OmHt
wcyCyXarMUq5Am9c1WCBnE61cPd5bQbboZUO1OP2gJJ7EgGhDpXgpMCYXdOLs0oVsjsEGKHj9zJ/
LYN+a9rYwqLCwqPjwNn2sIgV7RrYK+BKBIUp5PtxpttOq3M6OZemIgKprHdvDD51jmKQEpfOQdE4
wYudC4rYyvfUKL6F2+wSIzLXweJ+r5w7t9Zr8OJXyKKEjNBP8vTBRV81Z5x2fRi/uvlEXR3nE3fS
j2Mj4mMbU2rjV0l+E4Wxs/D8rwaqioI6vxd+6mzD2LupNUkFHsTkg/I9W4EjzX27yBWsacIVLQ7b
2DOuAmy3RVdc4YwB5j1ftdanh+UmFtlBLWMbPiHDe02icV9Ku1pqBhoc+AwQ+trqCLQo6SiSJcV9
bJjXbk3oGzPfdSCQQKPxR0wkRIb1VeQ/ogn8mF1jb432pZbj0yyxYLV5uPH6mU/WLR9UyMKvmfdd
Z55orQB1lG+rSMGeTva9K16VJB4xTTeiGS6QUy7lJHdjOKuNSMursMdzb2EGzQuAk0nVX7oanElC
9Ax/7na2nS1ixW5xttHjgLmyPeadonzMH1xEdS6sXJ3n0dvk5oKEYzsPH2rlmVmJQ/XeldE70e9v
M23PzISnGOhJBdFtl7bibmp7dpPOl85j/mWO443j2yu14E9hNf7Squc5pSxmEphZgC/5ORee20Xt
LrPcAy0G4GqiE6rIDtrV2czSdTF0V74Eoe6Re6Ua6VqkPD5UO32rpH13CdjaA1skcv5RkCWH0h03
GUDQPouObTLsTNFztIY1KsDWr6TA4scUhgoyOiCfNEhXj7A0PXou40dMiRGh+bsoCWx4VNBGRtUT
WnKyjRrT20pFLPjEQzAVzVF3w7UZ8cFwa+xZib/KhpdqO5VUfgx43CAZ5/OTxZ5sdoZ1m7BOSZon
RdqKzPhMxKS0oQQVBxMTg/A/eVZu/XHaVu0LmPwTkPZjzv7x56wtfkSllxyMR4at1z8lPxwVWrh+
6TS6HmV4ZJO7LeGygNjascy8jrDxBlX8Uptus46xfPaalqWJtEs2fM9eciv7uqXjEeUv9/J4J12m
CYxUVC7Mn0Nob2PL2HWze+Ua1FmZeCbgZ9hd9LhQceHuyZXGSAUMOuR36k5Gau+UYHHtNLV9Pwc2
fFe1QM2H0dj2XLo8YoyNy+eTdKwLhlp+TTFDXmpCZIpk0sCAibnl2XGKUNzOprPvZv+JDbC7MwZk
E9h+B9OXLIYsmDhlE+Gblk9odke3Gz6LNjog3G6aYL7tjMdw4N+oSiyQiys9Lu371nLg1fWncJZ3
hjnSkZjuLNG85cws7KLYKM3+2wiQmt7HezGz/sgpiQNBuCy/+/En4PuDFNjp6uqCa7FhuwmULY8G
7CysHgJdPlbQnRhed4Ontl0n7gYcXUUHOtaK4V6gCZrpmbKvVSIl0z0ZOI7L7yZhxcGczmHRI7il
66Tx9iCcdoXgB6xr/1bP1imM5x/0ofIem4qnzuKO7rKlmUTQplraCJZspslXKUjwBXpsypqrGsu1
HcRP5JHvZcAuu2GFYpg36ZAcgnDeDG1wN1Tzk5dOr/FYHxSwKs00WFsR8EB5aynzWWTBvCkbuiNS
QdVjNEh2iuYBZNTF49oxlnd9rZYnb4/xzRke5lZAMrN+6pF2S6OifNL2XiMcsbEOd63GIRFSG1ma
fJ2efPTYvXf4h+feQZ5kudYO4y5CeHcR9iCCEV7FXsIzt46vmYPJI8poPcgerIYktTn4NmEh3ehr
Z3S3KArwfBOMki6H/8ZVFbCH6b4eGpKDnUOzjwV6rHd2bZDgf6gC9RAL57Xo9GMmjXuWeDd5H9Cj
F7o1QFn3CF0Dfn+qNn2B/6jQkCwzbRCaBgfS0zxB8QC4O/3VhE6xjRPzuRY9zzKnrk5sjDd+GD7M
ns6w24UwOZydZ0dXVcJvoBKoiwp2BPt1vhNJBA7BfNDjuvK8r8qLwSDQfmf08x2EanXC17+n7+Fi
DAFXJyxHauC2OmLaGbA1OnO/rXRWbSZTXQS40DWolxhLa0Y01bFT84rcOYFaTKcPNtAoNGwIzNHg
Vc+UK/yg6Wgn0Yd0r10qyToXRz6b06ivWAL6Y7bL5sJhGFkM9uKph8SzNjN+bL2AQSYf29Tiqlrc
LmDAaky/LPtSErBxn1CBlHCsGaoADhw9Ldl0mBOM9SNer044a+qiKQ7GmVK67SZMapzm8Io7WAtG
MBKxBLWn+vzJd+MzoRw0nHJc+D8eZx2fvBpn6FXvBEfawfgns2ifhe20nu4DSR5xxs2xcMGkbT5V
1A5xa2GwoqLNpAnMkt1eTvKQZbQCj663LtMo5QXVqaPobBo3pxaCdvUejBl/KMBPavYhrnGNo8Uz
HE46C2DYSdJ93BcPSZce09rh8Q+OFYmkWdVNT8NL+11lLYbqnvJf/8it4h+8IkOlSuCq2gRwnaYA
t6f3KTUZvPAIAgcbEid0i9CyNsXFsGZ+hh9Z5gUieYSsGTonjnC38QxUIpl6VC3kTXeOHuMwfCvi
mR4/uz3ZvXOAubrBLdptYex9+kQUEwpgI2eMNrABu0dv5kEdjM5HUAxIzPbWZufNW5Z511l2O+3g
/4BTvqHPx1q5sSCkH8KrwH/zQqVzfDKM4Jj3TcFnElqbCrOrsMYP1N4vKop3Vty+z27iYWgZGP+R
KrDZdD9UT2LXs/iSvJznWzBcGsqpha8ejHE4uA4cSit6Krt4OyckoDvrhmP/lr3bVVsXx6onlqtT
jl5WvWJd3EGRKaiRJfxrEc+tC3WPg+1UaTIJUvHEKhPg7uVDGdkXvwh2uL9uJxZ+rhxu+ti6VHLE
lFug9NW8133KC4Fr8jx1eIy0Xv7SlnB1R7ZUIviymwGKOZXUPRXJZfoBJPClMc3nMcaYRvnTztT5
dFUm6U2TGNsGej58Sh83iS7jL85+GwtbJ1+F9ZmnPMilcVu30HkH2zg0VhrDisM6NufO2u3si1bT
GcpN7brPhUdWUth4Vzo8wNvKT/YeogTc3OZVsUGTfvgFU+imortKWLz9u24zeLQ8xljmo6w6euLe
dh67hvC8iZ+v67cg3J7cSCNk4olMFMFvF/xpZ2z4RBFgleZ5TzBgziQ/n06OI5xEQKPMUmbpv3VW
SbzYD56Vm8/70U2MdWAuIEwgfavZxoOWlsE26d1bqJ8bQYRM5Oq5qks0FTjgG45w0OXaqNyVU+ou
2PeHKSx3iRNH175NLArS4BaTH52/XGRDscdOlNBkVO1kN1xN2roKZxwQVnjfWcVD175l3nxduvII
2GhtwZIIenXXpnLrdiwATLohpXclDWc7m+KoGudeJyzfjLhcwzzadU5InfZ9KBGV40ealo9uRBIJ
Apa1KibnuDiPMvYitV3uBVuyOTav6rY7JFgzYNxjeiU0VMPHK7G/EYZeon3DxjCnrzTN7wHYrSmd
ORgD+wKd7gwj2crSO+uiewkEPDH6tDZtOR4mf9gpczq0o3vRsj44g32NJE6Ahx4XVXIVxlu/LI9x
Kalz5B1MWpFOTKDm+YwhNrL8altrPV/ViTwZGpdj3GAC9EwL+FlBPW8TuQGxkeohym8tOxR7Szje
Sc0Ey/38g55Hc6cD99liOtnxj/yV2hxX8ht/yV20tOlMPnRRx8iwesRWh9hHJr7BKijKmpck/OpZ
zvKBUBZsG07Obv6ecXZlYzPrKtsMVr5QB+lAEFSGNNpWz9OQpmerShlyQ4WcT7pI6dHbB0m0rJNt
CK6YoigL+XJySqmt2BJnT5ICyktebXni/8xr6BcRBJM6ozqo4LOFcApWH/qn7b1zq8DbD3642Ak3
RWVt9RCempjz24iVbmVK8QOao15QEbeNMS+LuYeoUeQewzQCzmxaEAtczvLDkF1X6VRt0sl/78vK
2Bi90e2MvkfzxqjvlIfAqS+D+Jk3HB4AcRB0DCiCMtnphlRf46Uenc0wG1e5I7aJkvushLzR6fAl
NfKPPoHv2mN4scxLvxSz2c5ZjawQy/KuGV5Ca+EgZMHOo2QoiJ60XX3hPjr0Hd9FrOvXamDAFeUO
bXFbBpzUCtBaiT/CPuB2kJHXbkeuBtrO888/L+v9v2nzD9Cs/rVg96BzLd+xsfTvn+0/C/TLH/5N
qnP+guNE0Hdie3jTUcP+LtXZf8GMgnQPmd5BHv9HV4wlEPOR7rH/I9T/UamjOxNOnwmtkH2e6/8Z
d7/P3uAf9HnTRwt0CRiwnGVD5S/m/z+Y+62gCOtF09qglgkQPh5PMoogjJADdVlfzZGr+m3YDDDW
bLuql0m9qhse7pV7FzSRL9ai8hycYl7FGz7pU15nPDiLne1iLWUhFOGi4Jitt1Lr6ehxmlhHudQE
m9E1YfP8dyrqBt+A82vlZrD6VVSH46DjOSujiWBXxqhEuBqkXD7OtN0RzsEMn3P3bCRgYVAyRcEb
xtOKjN8QDuaOTlhj3JPvmYPrIg31Rx6PMl6Vdi8fRTHw0EogwTJ3912BZ9hsIIlmoUZ16o2W1ycN
wKxkOAtWKqD/jRbg4IclpuANPi8IhTLgTMNKlx5IJqZVQqTnO7O6pNp4zsAj1opd1go2vw+UNBlz
zO7MOOKEVpnVl9tG6oGMjnnLPt54aEJL3MQx5sMBh8Fz3MdYx21vgvdi4ybq/m0yOcF/YWHTbf7e
/uu79XcTG+s00rKUynruErhZNPLfhHUHFkGAT20J63Arh9zhfxPWcapZAer5b+42/svvHjYbFir9
a7bDn2Mf9mfuVs//J1mdFGaAsd+nAikU4a///ofbtQAZabk+sQ2RzQNmn6C7lXNnX/8qxBOs2lhz
ccraN0Tn9hnmm9OvfrzWZeYXqvCu+O1YDmdGts9k+ZnmCNNi79jiSWOq2uVj+2IB+L/tgijb/LVF
r6yH4CmOAMc0Lk4ID7A4VJSZmLGUKSJBM7bPRV842yAm7dr6KWdAsyL4P2J8GHwSZA3qLJmOBeuT
1CTSM4b80cDuPhFFEyhEJe1dOLamRzuDqtRVzYlWQgkKTJsI8eLYz0wVTuerTUzpCC70QR1rSQrZ
r1GFfK+RmHuan9IG2Nha7aeOOOpxuC9LSu2r4SrSgcYpr7pdZMLZSfLxJxW875wr0SU4nOXQhps8
ulHAiMw8hsKQf7BF3DbObcxkHyYAReaCF3z07hXmocBAdlTkk2XILzxPX31dH6hYP5FCXBfleHSp
SmUV318Ns7zUIUMxjTkyTzA0UDM+SfeDXVoAnKem6bNFfE1JS2bTpre8D7dwj9gX6e3rAOQk4cEv
jO0M95ipC1RTOWx6XHg4GzIEwBQ4IhXFbaGQ5I3HeR4/MYC9lgTIA5jasCyO4wLZZoVwXj7RKvME
ywaIQsaC5E5N5mUBpZuO2wiFfqqRkUwy43OPK3BtL2jvcoF8U0oF73v+VWxclR3sMOEfzYwieFlY
Z5OiA7gLtrnRjH1rpeINb7acXsK2vq57+6YYFf1F06eaIIdGOIbYHZQoxLYt9wRpa9QsYuW+MT0p
UVRHbihEHPSqss+pe9P+rsBZtpvn4UBxApiyUmE7AOUFeJKNUMSjsLueLedtxk42R4x6XPkKGtN8
z+hxTmDErmUnsDuM3ZMjnaMq+E5Y/JyNAP9UgKnf8qxda1B2KfNoHUKmLBL/MBF+Xs1z8T5oUaMS
j/tYwsNOjU2EslAEd3nobnVeY9zDaCRgRZlts2+RSnovZvzeYQfZNSrH5ML6lADTMfKA3LFdfS6p
lt9Czo/30hq6nfQB7ySpmZ4AyIfXZTnAl6PC46Hi88WnmGf+mUrnPNuC5mYiKwKDczjVSVXviFOY
gfpYRaAnTrzEX/qO77e34SvB3dyIwDmXwzwylpDaQxJ2RANBr0cFM3CmzGBpoQB6u3KglUAnatNY
A8J1u40DqmQC/hdrBNbVGx/U++74EZfbdSQlzsbJS/RNG2WS4zzrMUGVKs/Nc6TijIMpuD47//Am
I7me2Ncx3+xpatpS6npb8UajBL57aQ19ru34PlXVifX4rqrnezm39QKvJHER3KRN+ugSfucjropd
l0HCR5/PcjwxWUjEhaIAd+0MJjCOnt9acG2usGot5WTTzs7ZCzosDrlbPE7z5nzgoboeE047fXzh
MkPGGEaK3hRQMtpbE6p8QZB85MGwL9tpz64b1lGTbex5GDZ2z+SZmeKKaBVzHNun5Z7HFXhNIch5
CePwJPrSUt2qArRaTxqw9xxEvXINMTDbhlV4kxQ/nQEclBXUT03AZ5ll9o4QwiuZFZRyWZ8myyCV
RVqaR4Zn0OzsFc68MoaER9HEzqk5LN3S5AeufKd/9tX4xhPnpTTszTSghrXqvfNAAtf5bbQocmQd
VT18mVTa0kiBNT6KeCy8+CCo5lFuUYTXc6Bwx9mc+FBs913IKhJ0mYryr6BvTnklbklVHjx3vjYw
12Psm13nIW/cH/SpoBP1707saaoWLVaCo7GYfe5boH+qJq8JoeDUuoDazPTCeQezbixveTscRw+C
WNevZ0D8gW9RQ1HtTHYyoInPciYHlAtFVhv9KzBcbAngBbRbe/csOYnzcJKziA+tsRl/jZb3incQ
mnRdH1un/sgLFE7hH3whuaAgHGa+PHK/ZRtfUGozyXXsWA9205FnyVcipDvPIoNq+u0DN95a8i1u
JES2aVTX2oEGnIyKvmINLaLdiULjDFMoB0qAg4zIJ3GjNd0nBcMkEO2NXYjLXBtX6v+QdybbkRvX
Fv0i1Ar0wDT7nkz25ASLZLHQ90Cg+fq3oyxLrmfJa2lqTzyQrGqYmciIe/fZpxwPgRS0CRbTcvad
ndVBwCXxNS8V45FvC316J935UWrOagKp9o2Bb69O7X7iujh6UfvhZHC0hT66TO6zuzbtPqUWVvuh
N58T+g+MKkB8S1VGEvMro61YFvV8P6b6XcOrM9ehuaIbs+YSmZBQKsR6Jiqx4r4/nYdpvK/c8twW
wU1Q5PQLjcldpLV3lfT6XWBP+xZjE1/V2Q/hsnariduI0T2KzvuyfOZw2ehny8wJnx3TSq/kQPhy
52Wdm8E5UW2LqcjMchaY7S4Q2aPdaiRXxCtw8o/YcXmTjMFrUUTmUrrs1moeuOzkV5mpWbdDzhmg
adJTJ7Vt0KSA7c4mdijwcPxdkHrpypxIGsnGWJVi+F45MyxMAUrn1sGmaakgsYlA0idgMMrJX3K6
DzsDs7iu7R2P74Y+1N9zRu/Q5kxku/ZF9MVtERkE/HzrkQzsIyVChHM0gqq5S81JR9oEOcjwGfTZ
QaYEkq2K0XzkWze9wNmcVeXVSosvMcbjqq6ZeqeB+Wjw7oly4f4AqWGbCqnKW633/63kOE4HJWGr
qgwTqEazQcN8Weuja5oV/sIbhoMX5bf//XdyzUWM4SIBM/4jMXefx1n3VXz92Vn/l1/it8s5BXGW
oRp3IV/w8dp/cDT2N5vLMQ1xXN88kJhfbufk9Dnxw8qQalZX8N/P+/SXqsuBMBV6A1f3tzIrOHz/
3/UcFTAgz8/2Ong97h6/Xs9tPgyBnnGcY5D6XbLEzMPqCQxm5antpsfBGpA7Y+XGqixNe4aQ1EUW
1ChNmnc1gokLcxbv+7qst3GK87WWdDrlWrSxNONB+p8jDZRWaW/akkBxjvTFiBuBfnTcaH38ZuTV
vh36YVl3rC5byD2JtjMXlyjqXvpcf4dOwnhopkhB13nTHbqM0G8TcTjWP+mt2rBFvIwhNlqfy8WY
grj2I47KEA1Flx8aJpG0LbV853kMslUitb8L+/yl1/VXmt7WrTOtxrJZzIE4m9pH7dfIv2jDllp0
sPqepXZA72nA747pkprL3GWq74Q7VBiUfnorvfVPtnQIanSntmzXWMs3He3CWeNePW7+1PVwY2CD
ySH1pBQAnBwQ8gcvHkw1eddT5BZXDXQaUfZB6rSI1dFJK8kXKnkIbtiJ8B9ozdll6WBWwx4tzA7u
gO2AsekquEVr3iDQ2SPf+kypu9oEE6ZQo3eSG9pa4i/mC1h+RWXN51j13xA3XbguG4NxwIYbFoTY
GEpbs4JqeYG4lW2dvtg4wXPWC24+GgoPS29PJgoDP0KHWZB08yc0Ank4vMzhJOMNmwwDZYqImjXC
pZyhBXPFyUO6OOSvI9FOvof1zxjD2ariX7uu33Bx4prUmGYBaRlfwkS7lOxJoszeOiKgQI/ZqA8v
uEyx2DPOmdcYZr5XrfdhJfWJn3bFj5wQUBTuvRRhqtGEt34YHLxyMGqg7ZxTEdEBwxbbWS3XZFxc
M31eRznZqSLbDvBSTdfet6NU9Z+MNIvhoePCpXnJqW2+FyXKlKYZbqwxpUGowcA72N2uz+L3NndB
hjSmnFxhNqXvVHQDUGnFQfZBiICfjkdCuHG0VzkRTm/0iQWE0Io3x4mTd/pxSu5B8dV0mRnr3F2x
zDcsyXn5kuC9asZdSSUoCeenXPn0oyQ6ttKsFiBPWGm5XYQMhPqGBJNWYhKdkoeBxkcMVfKLglqb
vX/xphV4+wUC/0qZ/KUWa/Dm+UOk88VZfTDJShZ8y+GUL/yvoYxCgj18YGLVERBQFmAP8Zm75MUq
nXPaBt9L1SpAJRa6ebUtbi03YUOcdfgu69Pk1ne8+db0WtmqpaDv3ctk0ltg5/EWFvDQqEaD0AE4
0lTLQW8H90hf2HyjmF8OHH6cuCZ7bD+zHi3WdUVbQi+g1nKGFKwj6FLQVKvCRL1C3qJdqoxqkWW+
scxS6yZymgcTvlSnmqFtPokKrCgqW9jjbO/aMDzQcHjqhnhei6JnxRR8lwbiY0kRmDkF6DTidRF5
B9Ntv0969VFY6vs9P9UJ7wjfjjaeBERP2u9JiEzc7HiyDKwe+czwKyYJ+aio7Tu+yPH4xp58GeN5
PnBxRQVAQmRFjmZQdKIGMMy3OK8OGwPyE0bAgpZ01c63yz2B1FfDKvuNMY/OomGjIxPaKVvIuii9
Ul63imtkRMZP5AqjaGthCOxbVBst5+iCopZlOtX5szcRshjT+TGaEQaEmdxHLSlXTrJshoKbzsdu
SPtxT77IHoq1dAvSR5gkWlz9bCLoNRJnBF4U2yVLtfJwq/ipTJ2VehDZzkAxU7xJ+OdOQ17IoFBA
G4t5azGfab0HElaHjv9z3RVbgZBj8i0C4vND5GTHqScIDA22SLQ6fdE5dz0FcxHeyaFgS9C1YFb4
MgStuXQpmRc997yV0TeHOvIWgh/VopywMZsxQsBaVctVwSVPmrcwdLdVNO1YZKJ96UiY8axIaEH0
062dKH9B1PPntN5sHUuHoYWsPMJuaSkDX5yFBMJr+uwEaad4P+KS9ka6oLL0Aqm5QRoD79SdPUfe
uX17GjuxzUznPh/V5Zbi4aa8ISZ/D0Qxkpx809lrVoN/k4ArwuGV7P0rbJA+f3hEecdq+hxytAqR
dWNKht+KlJCucfDzZI3E4tVwIqqOm30cfeDfI8BcA1TAhpShFh8mbbjzkWByFaBN05z5HIUux+0G
U07NxjO02dDlpaed0oGDoTSnG22eCC6O0lnZPEyXWuXtURzedSJ4BeGr+CXreD0XBpmZJr0n3E+C
PS7pLCn8W8uc64vXh7eBmT50brZqSm0zGgPNzpzhoQN2bmg5i5w+skWCaCuHb4go+WhDhE+2xhUm
Sm5rl+x6aFyDgUKY3EYJWbbmuyaNx9lHk91PzmfOUXc1RnWxyzX/kkXiK/LdR6QS4cXEAe/XhPi6
Ls5WDqAjGbUXc04+GCL94OK3wz71FBvamgw7YCcFMqlcd7m5nd202EbVSK6lNjrIQVQDwhhvI0+e
RsvHRlphaVSfyqKzPaL7eHKimtdwNmHWhDGd3LLeRV1x7zpM0rxxXyXl/ZTPh4q7xdmhsxYjdXXy
U7HMfAf9V2YcpOp3tuCxDHQatbGB+eM6jmNnZfMz8lOj2M0aH5nCO2caq/sa79/sc1WIgkPQawjg
puqUAEjZuTRPcUnAtRqm3chD2Eup+Mi5zNQ924euTNNV2vD3N5KUFz4X5arJOqoLNPrA59igpNCw
FwkmCAaY1Xs9QNC7ZIdXhWF/ep72ZfjpYeLLIosoRmNptJ39+avH9VdF0UPI7uVQS+Oq6ajNYRpY
fk8PecwDTvTx4+jSKyB7qLycWCzozKVQsI+h3sucbfhiGVTkad3DBc2ENSjuRi4PMZREQ3PE33pH
5mKiZjRE02F+SSgjrRyYu7WftnIWhBWHkckblmEeBUsLRilvjA2zEhToFQ9Fw33IoZk03nhHfZ65
w0I61XDSa+6xXwIGqopx6oxQUSl0lB2BWAwKmGLQW69M5OMk+A6BNfN1LXgHF3BWMvTvU7iroaac
RoFYjUKywAY3voK0yPez1gTb6jR5Hwc9TyGILluhXZ2FXM1lSKB1YF+WdHC3KhRMKiisYhRe+kw4
ek3TjoZCx0IFkYXYHDSostSYNhLKrGigluyMvy38WeY88IKSO4VLa/sopeMm2FCSxkPKew0g2HqT
UQUMpqwCmsiD6UEztE2poLekFPTYjBje4eF0uDgCm7tIgXKNNTPIVfCc4Aw6ueW1hKozIP5aKDsG
ZrtsEq8j9F05BHethzEQKi+DzlMOjcJD4AS1Z/LmLEmVtQrnc3tj2yvAT7NB/bh6cp6cRvvQwgFW
Dk85S5GBPxHBaLztYAb1wr6OvceNoK03OBS3OnThiORIQhu2rJgH6MOYr51Q4YjIZfEgxefWdhYd
vGIVDTsJvxiN3h3VpWsbrtHiVXLhHIMktlfhWI6XDAbSJ7W8SaAig5TOCSjJEVqyUthkogBKW6GU
YEn3OE2WIYwlbBsp7nxcV033plw0fBoePajMzB+ODZRm2Vr3TmHgiGqHjadAznF6hMW+Qh6tOBjt
/ofuzN5/vDOv4q9Cxt/Tvpm/8v98c1a/0G83Z+Ob0CFAPMfSWZhZBvfj3xZl4ht1fiyoTV044Loq
+/HHogyM0OafOpbQzZ+X6j82ZQJiF67E8blZq5v438md/f8KG50uQhrB0a+yYLe4h/56caZB2wnz
rOCo32njc2R7CFt6q0Er08l+ztZjW3JSt/n0pRyoDIa/YEh1dQNoSqJ9yteoAgjM5209f9hBPk4L
OZjkrUZnIKlfefZs4HTwmCNyb0BjW7gpR/m5RgMmMGwtInPumZ/NtFyho/QrbTlocUfexfGgjTtN
I2s1J/Le8EN1ZKTPy6fPsnf2Rkvl8FKGbdUso4JpYG1aEXIcU66dOf7CShdvnMKtrtpPotsykyf1
B7/Waej+mCYjus/bNnqpYpcNTRxazNg5NwkEZlSampjvtdpgsjcy84y3k8FGjq5z2/qIMkm9VcXN
EyakU6aYcSgbHWmL8B+84uQwXq6QavN4pBLOWA68yEgs2sbvtk3vGdGOQyBSG81w27vZGOhQj2DL
x/Wo15a/rkMuWWwOaMiSuvZe225+H9ZUGSQ1FUN5qBGL1TyIqySZUxpAdD7PySR77Zw2qAhWbqQA
oxQo4zEHKrfOcWRmyfp/6DOutPV/javc04qeff/TFfjvYzH1K/z24ba/sWMWrtBt39eZQfGx/+3D
bX2z2IoLn3pNw/qHq/+fH273G//ctThOQS3/JFN+H4th+Me+YpBM41vOZoj3dz7c9r8XVJEqJStB
LwC9VyoD9+unu4pnPY1mC/IUA2rXaLdtEN/YI9PdLItPuQWX3WP/2pre4G0qzTrhL6D/jAOZvZWD
i8cVw1DRPRexs+sjBlVpZLBYtZBFlFPyWgZZt+bIkRw027iyXPCB3TKAvuhHkAOblp44pR3rltKq
13YHRDvpuHDjjsNmYzd3utfSMaOsaJq/13M3vPS9/6KQlAWXhW1L3mpIooOgznRFEKmilBAMrA5Y
sznL2I1WVvXdBxdr4mqXgo+5yXhMkrynJAiyLM6YRCjWLPDt5CQUfzYnNs4pC9kDgS/8ImBq4KXc
QoKraJ1+g4z5dlJEW6PYNgnkZtfGmsRVTPDcu63A4Gx88Qa1L32ZM4hSpJwBtawxBqFKj3ID/zNR
TF3XmzTAKM6OdBXJb9A7fjdWV4rG88HyWH/aW50ouq+IPZS95mJWFF8dV82zC9g3KsJvVKxfIdnJ
yOat8PVDXsTvNlDgCByo2QCfDbig+5MbpJcoViQhpc5wuYounOwRnaJ6IPTSuaPH+QfZCYgD7OsE
bqltAVMsMik2niLnehITimTkDepsw4F2LmSnMxoOmEfsqdUa02JyDiXzlU4UR7ah8z4f0Vhkipv0
keeQhSHhy7EN9Im6GCBLjZJZB+gyBb4EGllYwJhsXHcdcKYMxW4G1oQM2GkK3gwIywWTfOlD9xyG
8bqZko2r8xMC+4xFvUzAQEN9+hq4+ozgoaXiRDMfwFiRo2kLDM7gwTf7nQAtdQGLalBTszM3Jehp
FbLoUCzqMEScXsFT05FD3N6ZcNbzm0Kv1qxW0WESsQZrZa5wL/FmFfCutYEDHQprsOWugYfFUXFn
AAS2CELdsjyYUj/17dvoFg/khO8pcNgRMmKtw90L2rapGaiFY7a1c+3ArmTRJ/S8TB4l8QrVnWF2
uZc+JHXOz/EnzqvA3lohvpWCfV2oXxs2q6ixwUMDewoLFvDBMcUTfJRV9LvUiGv1lnkxMd+R+N6a
TfugN8kxbo3XLk0+rGnC0ZbeTI0F0tyKB96hRLjC4tq7w4E+V655DmvsetI/Dbv9wfb2afZm3pyq
hbEU46Z1mnTfUsS66Hzj0jY2KQy95Fkypc+VXucbJx+eQxxxbapfUjN40qu02RIqfJmq/mJFHGib
fn7OrOrBnctny6HaNpLmmyyh3umDvSPN2PD9j6aiSOoHzYWyW/qJg0neMQHsPecoZLHpeHE6W2Y0
HwWn3hXoxhObZ0NgHiyLi3zK/TDwjeBSBYNY9jbPsFTFqSb+9uyl2fCxxdWTZV4NWPNNCj/0emTM
KR+FNrxFUTktBs/A51D8IDIl0RrG9zbgLRVVFmG+yT2T+XsduvaGe8uFgfPJKcMjJh7uKPQhtSax
QvQk6efESIcbwab1rQ2kxTJGJ5FrcuWD68x5e4xMFEQNmVDCp0aRHfQw4g1h7ML0ZfTDh5SuonpK
drn3UIsEWyZ358cx86lPuqbJafbOOh0Q8XaeF1HwQxF2o9gngnlS+GgO8lKod3FRzhsDCX08x/u4
8gCezNVkVLshiD50y5x2TqDDtqTWV6ZZ1T4TPY0lBRYgJTOm5a4sNryxIAh0VR3OwwiEcIuTntl3
ApHjECdZmKH7OrSMoBOWyAbNtzLlvmvLp4mOKjvzdl1OPJcqWJ/oV7Gz01Ss9cHdln53rRs8ukYp
dkLjFcNh8mEVAMHZXHz0NUtgo9iTyHrUdbJRfcTcHRz0OsnkmNvEPoBAMOoxg3eTRju2+RRTJ9B6
iDxl9IWd0HqYzelD08u1Qz+rxG6aOm92RaUU8Vf/sQu/ExRhZLMKbAyjNZTkRmsDgmTbPAASv0vZ
Aazi8B3p7cLw3wuWQrELot2/c2jNeOqF7ovANN93NE1g7tR3Q0E6sL2JcPLS0aZjryHXnGEXL1cy
OcVooFpjJ7nOyivxJonKkVBLrN7wFI7pcjnU4d4sjrLchAHLW3eT1gxevlCa/YA3YbYa7W2wkSB5
H1u+OhnFjgc/uHezXSMfWm9ndjcJc4iZZ22Mj8bLN1K9ViMNgbZB4q1FRiqxLA/F19x5zFC2g/lG
gazPBbleuxS+EWNaziZaztdcLBPE7sx9llO6bcWj1d1xclmF1kPTUjqISaY13oPGXRC6KFLOsR0s
FO8H99Rg7JlZQJHaG0/5dDNrdy0fSJYfIjx7NHF4LiPucEcZ+lp6O0HZAdkuiyknaMaGGeBMLI43
w5wUlO0UCUPcpgEvH6j48g3rZKfmXq9AH3Qg1U0fjfShNXyF4qRK1670bkb4v2VdIpUmO5de//vP
v/+wqSt2+q8Pv6vy4yv704vtH//1bwdfYG0KWCGs0amYOnfb3w++BoynYFPM7dRSICf/5p8HX5bI
RHM49cJ4gnEDef7LwZf9sEPbq/B807b/Hq1tqev2L7g2fyQDAlRpGsBAWYj/evDVrMCEm0INpDd1
eR4rNk2xyEJywiSP34s87VEnFLd9wHt7MAsWr3kTr8h058TpgSgdQsaXQNZBuB4dCjwLa+dYpKg8
eQjaEWdY+j6quVfj5I9DfjMIbSvDdG/0mtGshWs9Mw9YypEdMrmzNLKdlRWU9jZVBd5aRTS9MjQH
ElQXGACCPfffZyc1ATVbf9rWtbdBZ7sIBAEzszD5yGfFVjdoI80mFjiWc0o6EPMSrdrCZbODKM+p
l+TlX30gpkXl1njgJrr9vPo107G4G3TRtROn82BYW2H7mrTjV1F4176emDu75lOPp4obOQ//vMYI
nyODQYC26dL+UhjM80Pup22yim2UhxbtK/zsz7YZ3g8KG4nG7n7mQkzlZPqaetZ7PukEbjMqo0tv
57Ks1mmBb3ymrmyVaaookJZTSWKmvARSNzyikTw2Kz3Z2HxHdJyCwjJamtNnFOrnsmC/k/lMIIe1
zGE82/o6sSxeONL7YXJmWoL0dJtamvEtwReXJVmYHnIjmT+6vr4L8TIvBzdDihCwtSCTzmnYSZ7Y
8Kekl79EC6ATJSJbtzatOF1hLxvLMDkYDQcak54621pHZfQ9sD2HdZIFzafm2QIRTms4bOGyGwFa
yvcPa5JGfLBtOsmeeYqw3hsXezKrB6BDm1Wi717d0gHqdLw3hpA4vcfwNlLMfmTLw+wk4RqsUtuN
deLdWPQrcRYqWDiiF947FVhq5o4GC3uGfTwNEV5wXvBbG27VK/t+Z3v0Pw3jrmqCHc9tkXNxKKJ1
10QojTltLhKztI+WhIotXRI6K91IqPCgpYa2rHU89fduULzYQ8XytwpoBzMrUDWD9qm4Uudqbgx0
7ChAJzUGyjdo0IhiMpxVHA8bp5Qp9dkHJo9fZpDwVUI2bKmPNbYxnv+VL9J7g5AlDaq+uO265ymV
zs6b9We3yB8ADqptgisuy6ISl3n+1jb5jNAkvNZdV2/CyliPmdyFNSuUaC62pbQ7pqdz8NHznjrM
SXQOiuC2RSu+1uvghuzlXTWyE25cTo5aVKsUrMmLyUi/6nnlWbUrRqRdT0aDSToGeeZIxPd5t86H
/ujgYBKT2CaWvgmhx1el7pLGmsxxDxPvMKxOvaNA4Hrlm/DRD8qvCJU3X+T+iVfkhSjJc+oWdDHJ
J5hUc4l+fqJLKNriEcKu16ptUL81J6rvfNLacR89NSrC4DVxss2T6ZxOyNdaQwEmmXwTWryZQIu5
zTHHyqV8ycYZtWGOTGRQ+v+k3AdQiCs+bO/Cfp9LDkhDfeYncGwgPy8qpcc6Vj5WiB2kBPewJ5Di
bKHabioma7VB64SnbUehkUzpnC3iT+5NOA0n4yt1EA9Q0WsGVJyUTcGZ2M/3OtXHs0mkTVHnnQZb
18hC8Bk30SOWPwayg/ZAk1miM3+Y7fMwdseYvwlH5JSComgd2+LSWBWZa/e5TPuVPbRL37FvGtnd
sSq68Ow+ezP+4/A219xLXzU7hgArFyh5sOgYi7R7QepGm8qji19EC8qTZWRHjK+cAtN3zee+nXrR
U5Trd8JCporxzzQnBh0TMcAq2LKBfmJdv6df6U6bKfu059dy5O2YezupZ3uNrcvSGdqbuSwj2gXj
R1YnxwmReeAXh0xtRmXgnWqiwsxPE3ddjOQr9Zk/DPqtgO5s0P5RTkfQJD4w5rbN5VWbxNK0qlsB
NJ3nMqPaWUjKAK2OrEuvnxDJEt+Py3WozTjn2N/SqRuJetvU9IFN4uza445GkXVMlpSfrks+tbrk
faov5hb5QlzhsxvvI97Jo229ydY4A1Ks2BQtupGEcMHBUscJmGreyZsp0ArIGrBbjPY8qDiraWtj
KF80Hq41pyejk4+OOVGQWoYUPCX1raXhfXfH7VjqyX4oQiIE3pxRJ13cxK2+mmz/u4OOxpiajYwA
i2P8eJ3hYxCuLXdjZdSexibW7sqPz2NKwicwzWyPloybovZuxRowB9UOCC5j22Bb461da74WDVEG
GISkF4d0Ng5tdxWDuNBt0pFcCl7IiZNZWjg5OARyfA7Vs0agIXB+2EWAJ4nXxYqqAwP1e57ST5NI
9pEHmhAYoCJMyEE821SKhWfVvIyWVzxSOBeubebVy5jd9FxH4q4iuHQ1TdPbT5bX7P9XDpUOp6+/
PlRu++zjL0DDf5wq1X/+26kSKpBzm+eZvq7rJgLs30+V9je01yZnTY6P/+boY5wqsOYZ6O9+pQwZ
p1omjUHAgbg1ldnvb+xKHIPf/tdTJbAOESWCTzr/S1bp11Nl12GUEMiwAeP8hR3Lkc5G96f0CLyk
bDR/E0XO09CwK3E1zeBiLO46uuXyxLkDsk+4jvnFShQJ0aKw+YwCbKd9+ijmfjU2RCWS0Hup0rZe
uK0ZQURzajLDZtrkCW4hjYfIbT0hjY4nC6Oznd0wbyLlmu0dn7d/i3Y0KrXrrDykZj88uIhJ6a6g
tBrvK77SDi+FxF+ag9h4eHpjvKYxflO7GLYg0o9QMG+eC8UnMaFSRnJuyPNLu1wz/LizqH6ZnOic
YFDFyb+cMKpWcfrk/FSsZlTKVVSuKNuC7zzOysVKeofT9apNxKXC1ZoN5aHB3dp5NpEfCs5zfNXE
nrIF7VyvlhK+wphdpJ3fM6BSE1gfnWnFKrS9RLhifecUUKodAzulWHTRDlHuFxczko4CpXgcNzsO
cPql0vrwaraKmEQLy2W39PSrbyXBIzPWHaT8AxoCXBrobMuGWDsnunOHXUKNxW5yawaZzqhurax6
P9VZRhbfeFKZDOajb1GieQtS3CtLx0RlTTF33hnmcTl65VcSwSDJOPuaB7HX8urWz5KNVc5r3EJr
02yUkJc5WuhjDuAO3ZZvrjTlhrYfuRo9mO069W9mbC8pxwrCGbhyqy6uMSzQuU597lJr2o2Re3cO
fqbO+Uigl5whvUHrCDrDiM7mzAL4JmhstBj90hdd6aiqvOPMebW0OQZb03zmHKPvIs7yMwdMDrQg
gU61ExUNgK1dWquc7ZaWay8lpXd0t3Eap1B+SVFUXdHDhgJ4OgYJZLyOmjLhxFzp096I5MXBgmCN
CSWXM9IQQdAHKvU6dtLc5rw1kmHir5K2Jyd6AWXg42J7Oycyb7OW/YBZtIzFiADhsoi2c2HfVwyX
opq5v2A44YqUGnHPZpiSR/mqYvBNO3Br7UoDKAgo3g9wS5EUS3WNjV53MfWxVb6iq1tkD2nGig0r
8yJHxl2Mk7lIuZbURQ9+6yxpwjlYVfQ9a2yK4QfrxQPx3BeztklGJuOukEyOnCpKNt5seEtqJBmb
C0QFuVVcuMqW59g2Xz3RlVtXoZGQu8Vbq3DJBkcOuT36KAKsV5adrIQyEvkQloDv0apS0OUsJurC
SRBuc5M7JXQmLUbd2lTAJpzKTakQztT7RMQFmputRT89jHB9omFeW8N+ShjQERbUJ+mbwoYmcXad
FCyq22IbEEScFEYqHFPHvNV7Bx3G1KPlBF1FqLoTaeVUGGpfnmq41KbzPw2eDZkCVu2O+FDPNsT9
CbO6zNChW8vCv4RdeKkV9kobYEFFIR60mtncFKlWocT6HBQua0bp6wg/WzBEo4GCf58mc9ish5id
ivjJ3BpT9+IpDLcsuXV4kLkGhK4JqStjHrEjXZPLenyGktj0ML1szZSqimmkBu+LNYUis1juHUjg
SiHB0+zizgESHkuLUhWJXvjLVBAxbCMCCAUWl+QTMHLss2na9FwWZ1eoENUhFMYucXt+LUJEc3lm
K7DQIJclY9WwcpnNaUdmx6sawjkhnBZDPJuQzx7PwtZwXyRWsEgUO9Aj4j/PtQKmvRLGZazsaw9L
7ULrNbDVnMsUabMwYK7BMFdAmbQm0LAGk93DZgsY7ahiyOsoZXHPmRodHyx37CANcocPM5vPLJw5
2EKn/czk6K9hlL706pqd4WmFESe/cTRzXvueUbgLFDvRibrIRHII4MsnBZrXBoE/s9mY0/RZQKLb
GDQoujzM87ko7tp+ERv6SoKu63P9YjTThUP5qrXMY92bq0ax7gZCwAD4vauGja5o+ECbuOzyCnHN
3AwA803/yQbpIQOjN0EzZ+de6PGSABkrA3JiFoAez/Jy3SunWR9zyZh+es6U8YyxAEiOJzZh3R0t
ZUXLPSQSypOW1uZSR5yWNN5hRKRWQra3iNVKL9xKRGtTOn6fM1rALEJuiXKx+crKlkkcW7QdXL2q
++EhbkvaGR2OdSgFr52L2s0Haraq8uS0lC2hfgs1Ho6o4PSChuasSkDO0MTBRXxamiiWhPX1pWwn
LuKFIT5Nka51amRcK7qvxrXsz2K8qfXqkI3Jkj/rsgz5guCmRqK+BNGjZ9y095qrYwLXsFC5zqnV
Hs1YWztopak9UEn7iaUXF6YpeAhGBjS1e9/4bEKo8ws6RjsWRjnyYCkZWVmueqfh+TliVnz2PLn0
Og8/jXOTuNw40+DqaCru2hV8wByYPs0C/mWLR/Fm5Ty0JjLKtHmdZy6KWhX0S5nE62zUza1mUeQ3
gTq7w01k0/QxjOazxkKZzic0d7AJDnN/5FzXrh3pVJCbhmeWoacbbtTrSPwwhueojjiVu2SA8k3T
PQt8SVrINTncdfgQtAFbUhzCM9mY1cd1LsxtaeEqrdsdb5BqqZPRWnLFCZEuUduKnKBGnwC5JeyW
eRRflbNJNCzuMoYr40PhBlwmoqW0QZhRFqVveQwkacZcf5C3iRNWEuZLAfxJ5jYnEN5NXWoXsBd0
hnl/N+vJ1XCVb6a65eHykrHmXQm/Do9zH4gdNCEwbbakLnCV0PTVO96pSII3ItrVyqMzN7WHg+sF
PKfcvprWvTSPYzPUb1XuXKqSiKU92S9Jpo9HZ2RyXqDaL6hD08NdonMnL7NM3/z3Xy5AF9DXohdw
HZ9EDwzDf7xnPH0VXUtTwZ8lmv70l/rtzmF8A7PAEmBz5RDcPCCkfkM49G/qLmf4TJFdhz8Lx/1/
TrLdbw6z7V+4jz/4LMp5PNPDfgDjYZjW37lzeIzEf7lyEK3SheuTq8aAwh8Bwcm/ekcSYA20+zOl
IGPVoZ9vOx6JZe0tWp0DWUoTCcOzSWvZYRKDNvECsOPM3OBRS/qJJ59R1gaN5y21KkE24bANJWOE
OKrcG2bXVDrWORHXwoitHedHZgldobtLxJ6hQcY0YzaWwIXHBGPKYVw7vfA/oYLbHTKnyqH+o9du
6EgpSYT2rdx2+dCcaTglAFxmPdWTMSOAXdhydi5GWpMXI2txTtgWMWLoW5/vPg7EIa2gcE8ryA0t
Y2FbuDcI95OIv54fbAJmB/z1SvL3bK8Ie/PNM3QY0Ur9a2wa4PkA6sCK2J86Lug6hb599xjkWjdc
WtpVNY6PiV+uORNEOb041FuuyslSu3W9bT+xlfPNxi6jwhJnpdTPNSQk+MqkC+JHX9rAmm5moLf1
I+bzHrbPnZlkbKCdkSLBKPUZbzR4ysgXxJxJt9KZxZPpcE1cU2/Nl7r9EwhzixMz8+h/4GP9f+Sd
R5Lk2pVtp0Jj++MZ5AVQZuy4FuHu4aEjOrBQCS0vgAtgGn8Yfxo1sL+Qj/UEaSwzdqu6ZL5Mj3CI
c/fZe+3fbFTuf4siOX6n7z0+rPM/gYP+9Bf8/Sa2f3FsAP4koD1UABcs93/dxPYvPEZY18wJQZ4g
s/3yv25i1AGEAe5jAc8b7xYQkd9vYkHPsO5y9/1EEf1bN7HlzfHD8s90f8eyWRsIhAjr58f7411c
ZaXJS4DuFacqX8zpo3AfLfsr8codK9USogANKLd1zdjXJdY6pv22piOPamuuuJqojtN7N2aY7Sb/
03P0d8EM2Pj+ppylQsCUNy7wghGIQfeTZqBoJDIBHExEUXZ9ox9U3wHOwPn2Cg7TPVY8dZeOTfPt
2NJ6G/Vhvu1hPWZau/NBriVGfCLzstPa/poV6Ox0hawdzbmtlTwmsXmP0f7V1LwlwfxDKhxmVzCJ
EqK/QOrk7J5FR8v5rKzhFAP+yNpVPhlbbq5zZBtnzS442fqYm8JC4kbRSU02Nz2VJ+koly3O7jGU
+xw3UUN6wpPTTSjXTV7/kFMA98J60qB5eOCEab8ypqVf65+hyRGmRSluympbC4xPFcphMtwoj+Q6
+A08Z3lXQ8UYnp1pmtjn8ef9oruL3Sp/9RLjDk8Q9aMi6NeG1j00of5lJ96uawFjw1oFUmCuelUX
N5VtAQeogZrNOXYdVgv9HzdGUgAAJ2ZlVQmjfg4vMWJdp2T44Rl097jdySu1J6bUKyWmG0e6p0gD
D61gexvACw4Ck/cw1yyAQ7/CsF1306ulu9R3WWm6rmhRWGYjtYEc7a192l5omK8WmoUAbQNZ1q34
KVNypXvfuIywL9Hv3hfgipM1DtRg4OhqF0xo4UtbWutoFPuKNNWCXp/XCeWDOSShqEkFFLVUmxE5
odXyjSyYdX0qGKOZouPZVDbLE3RWFixlsRuY6JZ+MT6ojroe/YJBeCMh/6W1xuw/rYyu3LcBBIfE
yLuj17qnzMuDb8fCe6A1NrADFmGF3sHDbAEL4hTaURu3aFRMvJXQTarL6BJYtvYl5dkqqR2D09jX
B8lk6tMFaUB80OPgsZxu52s4mEN/pPo4Pi7GHHfycyaca+X85N7fW95Vc74r++TTHWlVm6i6rZpj
meHDzyb6I1t+LrHU2vZQ9YQafOd2opVX+PlZepBjSGZaXr8tLHAWQVhzXaYbRsNXpwr4QUdi930h
yWmk+i7ytIOIZHkXpfo+1p9mu70eOezj7B1V3fQtr7OCC9Sk737UTa5UQdg15RgI/bPQ033oW8g+
8L5iRKCQOXriSNHZ7SojBtPXIIvb4FCl+QNT71M2nuJeHX3aNJuGf9Mb6WktdlU83LsQWDgKAxOt
XorUfmXs3HmjBgEsXhNhe21suQ18g6VPy4Q6CPa6wJCpvpxuxyHa+uG+HO5SeJAbO74mTuF567bw
oarGUBbiToY3bBTlOhiDxdCF30OFdYVesILcQx5Ym276rBSHmhmtDG8EGXLdmKBuD1F+LkVyU4+f
ogOTG5KlJEyYwKrF1Jm60M/oFq0HjyVXuSMlVqXxyrezTQT5pB2Du2YmoaTGRjU7QTFP4PjVwnNC
hLZspWsgz0nZkFrcCsiaYniq7eGxDSaWepgR0+FWyyRoUgJmRIBcaJ5UzC7AUcF/GJa8sxdlcjMk
nlplaEbNTGwxgv6SUX42H9HM6D3D4xhj9Op1qrQmePHDMrNYvKiPXM+uiWUthXsWPRwdAmc4TI3E
Xw5EsxwauC3NuSlDNDxrBy0O4Uwt/ucP+b+/zP/b4f7wnYU/x4F/5gj+6W/4bRwwcKl6BC+wPWNJ
4qX/95ne+sXCH+TQG8+UbruCefr3cYCZnSIf27U8jhwz4uD3ccAydYch0KdrmJH+3xoHzHka+Ydx
gOlCN1lIsLfAO/4PtAKXEJbEr2dgjktKbK7uXvZqE3j+XhZsXqP0g59q38x6/XTTGVyF8GK43jCm
jfRmLXGTIPWyZm2gDknuvGn8pMQYhqg6dfYRwZPoXFss/MTZhiRiSYii13b7qC+A/zrwTdSegmPK
Xjvy+GNyrnFkqZAVWhfu3RAsqFu/VOFjOvqAcJ5a2LgCCD38kgmfW+U+x565b7EPIE7TkIedkUzg
quwuFvmnHPPvgvsMxYuiBQoW6ZLdZLRMOpx+BS/fFiRo5QGRzttmowS0Lxoyf/Q17SGCveaimJiB
Gu3BlP2p9MTTFNaXIbzpIta8ORIKmnVIrkylT6XvXdgCUvVOE3K2FojOHkV92Dxl7txY2P3GelyG
iGAN3JU8fhS6dQnB7ATZq+Fu5PgSZc0aT/qiz/f4NmjV4OFpL/PnpLrTtLXe4q+T3WsBx6kjp0jD
RbyCr8bWwzyLQaewLPM+CWjhR8/h/bAGoedufpKKt0ShWflDfAuH4wVn4rKsJVseusHbu4Ie7qAp
0LAxhGKDd6L70tI/6Id8l0l6M/TZlnPaXTaKpzp57z3ci8C5ednPhp+avKJ0ee/SPbIM4wv5bd+F
HanevDl948ELMxqC7PsCBEzXnbWI0YVNriJK6LAZyINqlVRvRlejN8abiG/F9X8M6rkOozU9VFut
Hg+JrdbWSG52M/bbCq7cMqeqNWiPqr+3jJiIKJKTXrLv4hqY7HUfPiSkNgvvFiGjVRfLrfB/4ysd
X/haB2xHddzBq21WU/zFnqnDx2908VrY3RbS97LExCKaaxTcg6taB6YCP77GtN2MGHvdj9Z8LMOv
1j8XtnokUkh1ht9Zvx6mPof/CL/L21/H8b8UXX7LWqiVf/sr1JF/vi/RwUljzYhC2xfz/u8P1MDQ
dCYQVfDZIiQldmZmdSj0eeBg1U9xtyh2KWGndxolbzLQNfUA4wbq14CUWX3n4G3MYSYQALwJTX7b
E5+e9GR+iOPpk/18ta4RS3GSZmJTx2SAkLAevdx9zGeqTtpWtwmYHQVux0SY53dqvNcRfz4CyTO4
kkwujkqrfBlnZo+DLra2KrmCLrrxLZK11K+D5Wrgn/jKpMsFgEYWZSu30HaUkq5tqN0+mCDHCXds
Wm76mR/kBLVDWrpZMcrspzJ096Ljf+7G8pxH0ZswQ1YmwIiC1Hq1gRNpQIowac9Lg3yfzfyiIY2N
K/yXtUxrnMaYVvN4zWEovVZZ8jxmrrYeB3q19Yn4Zq59T9CRxl68GTMuiXZYpFiPojBISkae9rsY
thKGkjtthi21UJfGIP2B54js9yAWlZGJNSnZEJ4WvqSOBPnU4eorgH+tJDAnivzuSuBOPRu1ZYol
he7ulF9TsLOEti1j41nNZKi0rz9JhN2VMzMKcCBsD6P7iGeeFPUjLMBYR+ltfkPQ/DghLFawp8TM
oIJF1cOkCjL/0rdXYi1sGWpvZ8/wKh+KlWb2Bxqf93zOs42CTt5tHwef7Qy/4mmKeQ8cVuLWVHiQ
FLXs9zJoNxHMLI9NR6kwIReEb/R1Md8TWrMfudQKFozFDNuaQmBk0LcInKEEof1XnG5yjW/DNIC+
57DjuEkwva6spjxUM9Kr12AZw/hiNDq3ML+CqjrYPyFgmfU6QAWLQqImwtN54ibubT+jw8qi5tUB
TQz8nLNOU1y2nV6jbQentIt3OQSy1LLOugaRjH6EEUKZh38NJ8h1wM+yGGGYSR50FkyzPmf3SNj7
mEE7K3mLhSmesmYi46wgoiVsQhO+tjTPbPplZ2paUiffUj7yja4mp9pS37M1UEa3qnZvZBe+9szC
aU+uLqUFxwJnv/a1ANaCmYOuFLweqppQbpmghK0wGt8nWkkhlcWq7qeb+Mbr2wd75tFYVU5GOHpz
VHaXsdCbsJ13KmG1A6VS1e2+qOO5U6a8HRrsk31OdD7V1lrws3Cda87V+qWTu7ctxpjA0sjVhODf
BhZCvmbWK6wxn7VO0qknrF0F2mryw2sz2odpCO60DAo422lzcg8ZHXJuYBNKTJ4UMlZnvPSk0jnC
pXwzgQXKB+rHSDiL8spGstYxdR4s3hSfget+SbjbQMeXUjfOcWaehEbhl22dVITGjZP6c4BYYw7T
W2zQdUMTRq8BwJm6o2XzIczIPzH3bEzNp65FrVRoXadywu9lALIsmktVkqFGIji5Q/DkZwZtUd0+
cZ2dTewpBZyZSi7GDkuSTF5zyrYWQ4Tvjoimx0kub2hcsHxCkkX8UsfiWWMfw0ma2Yd41mpia0Gz
Exyd7jYW4bgcNJaPno6hjNRBdx9XRVus9Zzq6TzYe+4chO/y9DQzadZNzAkjj+VXqvPGTyNxCpR3
DCBhtB2N1hyjvGoJWWDv9CFp+qh547HmHh01EuYaYGtoeB1XozUuJa/vvYMP6pDPjknceJgnaSba
VanaGVVLt0Pe7QY74S01YbqUTHv4PTDFRhlBgBFk/mpqJs5MGv9uOBGwUbOHk+SUthtnX2dbD4dw
dnpy0Ahvx7LdU1v85ku8f245v0LVXd5mWzl7ReFOsOUs3PcE3iIU5RuWax/x7C+VYGiT2XAqiY5h
QDUKQBtFbTDbaMAAYmyqA01UcZETvegOWjjhiJ8drakp1lndQRmAOkhv2TfryfTYYoNNZj+skQ08
KmaPLGl8kkodpR1dgCMjdcr0YM+mWgFi5Tadjba0lOVLLPY4JmggH3HjunGwNnDndrh0C9y6WTGd
TMy7eHirASMxnt5siIF3YvLtZruvORt/ZYm8AVbjUpceCSvcwRWlYUi4d4Urdmja+LDwEcvKfFdD
9DrOBuNWNvekvrKFPwV3xB5PrGavwqYGBDwOESKh4NZ/UKZzpliEf5CQxmxnTn8am0MtX+p4nYOy
i1CAvCvR428rlK84J9ct7mhVuJxe8UtbbfkaCKq5ZyM1kWiaxPBWh15QL9nCUk4+xHRjjkQdzNmM
HQ8UxiH3+D5z22zX9mfj9oiDe6SwWMyWbix05E+K7lnD7e3hQN1kPa3GYY0VPHV8du2zPdzrJ1pp
qccCI750IyQJOQ1HiryRzMUwfLleyHp18lz8xhWwxa4qjZO0XZeDNsmpyWbhZwGMyrzeWla1ZrI1
r8bjENpqK9n7FVoH/F8f6xsvAZxUS3E3xYbKCJi5HvbvvsJx7M0Ax2Rk8Ju3z2Vo77lTo0U5cSTu
LP2Yi/k959r3WZWdTKnvqnDuvkEOMuO+2v6fzHVpFx8x/rp5zgZ0YKTH8vSjTPexf2tML9pwnxrG
TicfTgxwTZHv0s213ZyGqiOs9x7p8ZSaah50sg1v50Jkh0BRj1qapx8e+JCpSs5dgi+FgR+22aqZ
LaoAyszZNJ6Sb6rXoEMeh8rd5HX5WM/zq5wUFmJWJpP7LLlgzYb9ZE4vsMEcwtFrNRcraliHrd47
8gexaWcuMBniU22cLEpCq9h8wk8qWV/Mznw26KOWvrDXtcgePdMNKc0xf2RpT8bTVexDI39fOLip
QpeooRcZXIYBOc7UpYqwdIvPuM6eXJPaMp7mz2EN78wl4mdYHgVblRif2LC0N22iP/U+oBYaZjCV
hjRBV9XEHzMo4bPFbnDKD7Pntq86igyA/7KiP4UZDThGIvcRJh228XjleeysSqs+l2O/FG1yy4qG
fTSCZcKqtadzw1fVMRuIM1aIrw2M2cUIX6nVxJ2i3s8z2ehU3GJ1rr+6RbmlnZKar5yeaWb/gVQC
/tGd2znH1K7W0sv+N0ElHLgO/9oeecne4+L7L9U7nYARRkhqmngl0Qn8m64x//e/6Rom0Ri2GGgb
v1LSf9c18DcBkiA+86t18k+6Bikd4IyW8eue44+6hhDW7GRkA6r7sBj/nV2l808lCfwDqCueMGwS
56xUZir7H85PNB4khqGEubISb2/NGGAuiR9Oa7zy0iYrpm6jyNuXEIOpK9rak/iIjWpp1lRrVQj7
A7GJbrROMeeRRDorO/fwqodUvE8rTmtLAzAxW1eUXmRLeBFJYr0ZM7u4BWLc5NippbqQIePkmRwh
Sty6fn1NaStJDK/cj42xV/JOqQ55wOlfWuNsIogWJXw+f84yKPoRIl7wHgCG1gs/nJmnLIb0sQOw
HNGszsiJT7tDZgc918/SpZiaTTN+ViiacX5O3T3LVrIm6w7NE+POorWBRU+fBYqoOzHyhvqyxRLP
9/uloZwmhinXySymYnCF1146wcLuGBrWuhynTTXcBeF+Qo6FQnYrkGdxjPHhZ8W2M/DTSUTcQpWv
BaKu9BD0EXlzxN4C0VdH/BWIwCViMMaEnS/UVSISD0rdJIjG+XjiZ3niuPAgkJQxHsBCRGJmvKZs
GiJjzPpiMPGYseVElJ7yZJ8iUmuI1ayaNnWKjN3xVIssfNdwl9cS351wdgZyd4l5hydXjAgueD3c
GV10tElHNlM/CyA5kUgz0YF8VK9WkG00RHXsbwAss9lXDh8O2T22y/OIhtAhxwM93ASzPM9VUCPX
28j2BfJ9ycFCv7WrzWBh57RPTf1tetc4PVlFecl0XqBCXGX9XA8X2tsXHQw/jU1BRJMkl4fXhE8m
e4Sqibctx/yW/ULCniEJzq08m0UZfkte55eOfYScFxPYfxYmmwoGFkou5uVFOgYOiRz76NseZ7F5
xeGz6+CQ0x2dn6sz9iAD+5CMvYguwAjV/sbQiCe257qZHnxmzaXJPkVv0ehAE6drANcXXCn7ud8i
KZ956i4bDGmoLVu2QAXGv6VWFJsRBxKn3JXrBC9paDyUYInSWt8kOhJgstEz+M192J6KlLmRKCrB
W8vv3kfsw8NwmKCmFH10qkl77zozMo4ZSapFL+eEecIisVcPok8EKGA//BGKAC3flw+TeVJdcFCR
3FHTJxdaPMD8r4wiOpRxM700qaavU+Kzo9aQKo6Dl7zBH2henSgrYUtyMpNpOH1w1PdIR2Th0uZa
MK0vpz43bEK5fNIgfPVjtSNctTBgRZmTwasoWmv8HEkCS5qISYFFLv+yOIhMZXzKmUf7ngI47vpM
cGylOA9HXcVczojEMWaczzNRcXU072ywW/VCB3EfngHI+NF0ODu+x9NZIZU5dIupVeP/MINnfQrh
UmhPxhTtKvMIuQ/nHvzIFXAcbBIlbth2WVZPYZcf/TRfqcCFATCsdIJoYO7CTcTNWbLE8KE9im3E
0WzwfuBr2PfgO7OAY82hJr0B6W0HPXRnBkDzelxzSYB5jyGzs+hXOOkTcqqBLyLgBJilxTKkz8FW
9l3Xg1A1bgKNGsS5kzNb4nD5rPv2qTVeoHcfhvk82RNyi9EA7PuIHJXBcbPEJNWUDkoCuTELmi3u
pyy5M6Jh4yYPrlnSFXk/Ehqq5zMrEfneUlv8KbvGuzapua/IJNUkhBaWz0A2EIVAgO03ZtxdBvtR
KXfZ5hebNHycYons1gW9xDXeXMkxmVN+OvyIKJhT/js1hSNsLq2qoSzma+wkdjJBFI/XZe4CMetJ
wATHkd9kx9m7UA3lWQYxTM6/EVZBvLvpaLzkrUVBk7PS0U5luEYG2WXwC/kHva6/11KsfBzuG/Zt
PtToxvuwYPVOuzguXtwg3RUWEt28NWT0BuBKvrxsuaA5GMfNTTaplR6a5xgNYUg/sVuuCkhleaY7
/XI0wze9dG5SiHxZSJOz1+9xDAPdzxAnSjazbXjMonErWcePfHvY+0krseQyF2wulvNSz3CSdQTZ
nm3fQlE8a+UN+qu9FEixfnY0wDHEausa+aqRj1TsfreAJvRq3HrZs7QURyvE5hI9OJHHroXLC6dl
BNk2JIg6QOpzPaL1oYOCkIWAXdYGReMRKHs/ukncLeiDhcD9E3QvfugC4NdwXBqcoMyHlARY63O+
wTxLLpOA5MqfSOCH/OLDGAb7Uhu3rflScazRjI+qEIeCzW7N5iEHsd/hosUbfQLXcDFm2kFJB6Yb
nzJuncm1lxpo/sFGuJrdOyq60sywL5GO7MQ8ajEH7kFKcIE80wUo+WlTA293hLazgweNj5HIkioM
/9RG2naK8osxrFvo5hp2USox14aQd6Hd7ppiXGG9eKNBiFdtS3r2055eQbMtFWeMYtB+ZDCjKIOk
gchBp0D5dyUHeEktQV601yL9MP2Mqm/aOHWeoL1zqqdjxTWf1d6xp9iA7+uka4Cd1P5/0Spvtr/8
64H38J//N33/+BdGvd+G3vnv+PvQK34RUNIMsOb/CFBzfjFBl8E3Qq/3nD8Z9PiPBBYW4uQ0l/66
55Nl10Z/+6sjfmGVx3uLKdVnlGY79++Egqx/dOhh69FpHxO+jY9ohq//eejVCw68sgqcFeRsujYF
7xAf+WmNB58nmE079SLUuOxbcdF7LGNC7zFqT4grcXxJfHFbkXXbVCVvDXqDLj1+4LwldWZS/bKQ
Qb+xecuXtdhqDuiEhPG3nVWDPiTt6Pj3PVHopV9q8Co0aD1IZzThtExmqAKOkZpLr7e3HJTRaf3n
3GfrkCibCt2mXKXj7FfVA6qos7vQjVdeZYHMIerN+IV79SFz+q2V4qXFzn4T5j2tllhEfJv645Z+
aCf5LnTxSQZ0W+h5sgiDQO5oSkOm0fC8u+cu028we4xM9/53XcLZoB7i1kmxipQTTKSKdAdgzhyK
95Trb1MiYBrO2aBW4blpsxUq7qOu2zt7iu48asYJapC5r/wFeKmv2A5OMhFHpbznuOrusPxLfDf+
rdIyqpNhf8zqQjvdlnbFjjGkmxxzE2ILr4FAfdixOSyrMiR3QPyCeIl/h4ELG1QRU3kAvckjZ524
NpxSWuLNOqOFnGPMVtNj09oPFj30VglvnQ1WbKPOm6Qz7FFu/ByTD2U9IKAwhKfTQ+xX13EIAFuG
1IGGLWsNvA5tRyo0WELWG3EiUw8akJ5aES2gxzo3q00Frqqfp9ERwqmccGeXbMfGlsZhOoC8vjgK
VkwdDCX6aMWCoqRDSDPOxjApvrDEqa70TWNx6aRTtpEQjTBGmtBiwRss3SDf6KiGcY03zJnWto5p
wqroK4/adVPqVPKGub/iJBTzcmA3XImSkVJrNlPPMUPEvgtgFPHqHNTiQfk6lwj0MNpLUtZRJV6Y
KaOK3Qlj9861aqqOwnHYKn0APx3gJ8vGALJgAIN9FGm+sHLmwmJwrxC3r1IW47byqmA54YNZlWqi
IIll3QI8Z3tDUJsZPbB+NKoUC8DpxcZOHXoenQavVMn41eu2tqK2Q8Lw7rwPF10iiBUWz5CIMxND
2EwrrxxbmLZwB0LnsS0FgMOha9aI4rwvtItP7ATUoGMvcPgwcjfdS6mZw9GgjWNr5WjDZmcz1lfz
Ak0f7nudYVPk3mP60yEko0e0N0XPnnnkZ37jf1zFlcEGPnoBQUN8kJkF5bQQHyieT4bXUwNEh5DM
UwZCD+13ZDnkDsZz2o0n09B4fZrvJQb2eWFUiPoYSUgGDtzpdDAuTguTYJyhvk70qkFzXGRGR54E
9Soe+uPMiGd1Sdu2a+4dyGyhJQARfge8atnJrZXi64qD7BA6tfuVZxFbYlul35bjAgESDbGlyGKa
ifBN1SxZFiLTn8QEwqbVrIdGccjXtYxjvCub15yweOWYxi3ycnENovhxbvZxYmfpgk6Lwug1iowW
901/Cab6kuXwHo0ETTkjrxcnc4FPrG0ms+JXrHFByWGARRUY6c42vS8LuKa+w0vJV+q43cpyc+tC
r/XBGYzbEIxDB32APa17sdDxNxalKCiJ2anO3C/GurOeml9F76a7xMz6R/DyTyYT2Yqjt7vk+Z4h
ertXh6ZE+FkT7SUgX5m7Ugu0PrDcpIr8lyK3mm1NdKekMBW9Vu5aDq90rFLI5Iehv2xrxz5mTetB
/ph36DkL9SDroFIJ2ia6jsOwaKgwk0XxLoXKlkkp94BsrFVZZZ9s/NODEZCFmhkqQMoKtYt7j2Qe
30UK5Ap0f8MHEyy4SL2kustwqHaEoGBAAdt80aIGHnJdU01mU9ftg+c2mnuwcDPCu2UjGgFKy6Cf
YMB8THujW2ItPOdUYi0yc/I/TCm3eKIeIL6Ei8whvl4NpXco6batbUJjMGjVytLkaxq4Ol8ADD6M
GHNzJc3bDX/hOo21K7J5uEoi3gY5uTUSqfRujwZyPxL8yQWHh+PTPpaxEz8UOTn5wQvYlgZPKQZa
7mJIV3J01ac0tPpQR3a1UHnobu3598LSBvgPYbUKHIGvtzvXAF5BaINfGQ8Ot2t426iPKR0Pnmvu
rP6hUDH5JH6aLvngvx6uXpecLaUTtzeCaxm4FzN0P0kNvkaaw4YM8rM11pegMd8iV851BLB1SUrF
ljvt4FkcAAqvhxw02TT5VzJGmMfBXLndvWkWS6OQ18lm61Wq5pqFaNiRUT87DfxddHEIJsK+mL3/
lBNkpFHDXSqWL9h/mQc8Lf8gm8RA6o8/aptXtlVVj5qt/LWZ0FWcRTVl665zp0JwhyYBJuBJEbTj
n6bOYiQEw/089e7ZYUbfcW7tV27LR+FjXIvq1ejj8wBrAQfIq9/Hx8mfeXtWel/DILVroCmdD0S7
ygk32mDfyErRP6HP6A82iCwXUC/ihJSQ8OotEhBRxZqlfqVKucFgUm9qHvI0APszeaqggtC+oc58
F7rGxs/s2e/ocxCTujoVPdGYJO9fdHcgBzPfeMFdD+BiFpR4FTQhhInUBr5o5JyPvI/UeQriGAqK
Zn8bM1SLOtZD0IxIU2HML6F089tEl8tAFeM5r+wDdu+3Tk9sVntat83xoIgJ7EgDwztxj5NL10u2
CoBQ0Mgg1oo04soKKGIo3UuSGEt7mi5TEz20MNDqqPykNLx8a1uczAkZ7WUgJAq7Sk9Ja7Pjcnh4
i9q9LY1ccWzTzjwvXuOheKDR4DxmiHVO9E6i4TIO1so3++9JEsSYrHblefM5efjh9OJJBOVljA10
hbbqFlGm4r0u4tta54+YZjaclB+2Zz+nYFB6CT4Tu+GpQO2Gtg/HguN5DVChCcN3ItrpHcvJ6Ww5
ZkHikSeeAQBsAybQ2JK08V+j3uDgE3Zud9RA9AJQ6BsgK0WztwOMN0RU8XKYxniQZmM+yTCTJO14
pTEt7aYg+Yi1DL6jbmPTMvfd1Bxqknm7tqD2VdPQirgym1XHsRwfNzy8lum2WFic+w+1QdtIqr3/
zz8u/Qo/8NDI//VZ6QiL9j//X/j+l1NXxJ9x9Z6xHPjjkuD3v+TvhyWTNiaQ0ew+LQeLo4XFSX3L
9m9/NQ2cj7wgfUqaIMnoxh+cj3MZE/Qh3ilo+vyV/F+/H5ZsSNS+IMrkmuZsmfo3Dkucvv7BYUWc
yYTNZWB+5OLD/vjnw1KtSwJcEeWcWSVAlaid49AS5GYQSGd8EIZBZDg7JXefwVnVWgcrR19fptaE
kjc5VABXEBTAcRK6bF3UGQjRu8BMH7pK7gOt/TJ14+CF+n3RckoxO9y9caQt0eFNxJAA18QgqQdN
51dJQbmCrbFtZYOX7zpANPnEp9AwXk859K6M2jODTBOAHyw0ezPnaeLFF7PBEOGl8taPXT5yAVrH
jvGHSEg0wtw2EiMOAInn2El3rswupsqOiaHdQ/tlIOM50yWX2ic/nbJhxv2FyNfpOLA7WtIM47nr
YTnwrl1LmeDMmPAdaVvPnU35HKT88NHMyttMWMei1D8MvyXlSKo+7VqM1IkHEml8172RKlUrWPQV
7In2LYEeWSkPsICXr+bCngErWlNpm16H58p2lKk8fg+rZN/SPmh5b5UVLj0kJENic1H9k6xh7Cqs
flmkxNLx60cWlDRGqT1It3XfMqc7Y7QR3nTPuv5ghR5Z5nnf3Hk86Lq0PCfm+Jw4wY+4wO1QuOqo
a57NgwzTEJ+GI2/RMLEL5VzCGYcL3WJujWx2jDNqmczAYmnPVbwhqXhR2Cuz6O9HpwzWsHBv7dli
3jZ8xRM1EzeQx+Es6dq9aVQ/1Bz3cmtn7mkY1WmwMIBgpXPZg6Zp86Y14Ynv8ExAfFVAyl1UjeJZ
NzkzOSG5S0ZxUYZ1Fo637Ttjk7NE6MOI0xul2bG88gk4NJcLBk9joQcx1lvelB42NrbDth4fHF4s
YV0+W3q/sznaqVJ9eWTRyTwArZQYfyVjlBr3eoLq5eqK6UQ+ZiliN0v0o1lJziy0GvBENcrtEMl3
jdlpmU/eFgBXALaOgUpmw6LoCRPILjuldus+RmVxFxrQ3Owh+MhabxsaE54mmnir6qW0rce2YVKz
wIg4NRlYOVxR117Zwtso2yB7I4RnK3Z3iUNuhM0zdaJFvSVZx6uiDK4MSg98Fpz5nZm8SundKp+3
eFrX917O+WEUpFWCowhij9GmvAkVul/uhNsKgAqU0h9RFH02mMcgTVH34ydYjabwC8mBWHA9vdi1
OLWmuPfL8iGed+hG4pIh8knowIPXJ2BfHrwqUThfmctqvwyvueVc6hj/fxBs9cTpF03sLlRNh5mK
n4oSFG5qURlD30UUiGPRkbywYUTwYqKoxKHQlrqvJ9A/uvnVqqbflQ3kS/Aq/lTfBLH1KXNof+Zo
XYYygDpQ4VdgaVXkTL1xtPdweRKpytHQY0q2ygn/SDAcWm1kyCtSfav6AOSXq++jkrwgvHqMk1Mf
cubTwGL2ajfl2puNFj0NxnfkGBzZkFKVqS3INz3EHa0dGn6RInDIuvT1rm+3lfVYWQX3g+yIP2aE
X9ijviUtQx2jwMVSZnttSXSpALAmjuLYaKDy8f8WwjrZ5nOmkzKSiNGF74xrKjBuIlttUpsovhCv
bB0XIS/tyCuOY5veMpjuVJJvO9p1tDG8l7F5dAvzRheYW6ZkgBJq0LxKtDnfdMZ9HccfiYgehsnc
NzpxnZngMRuAUCEkPywAZvicvotZOO3uklTbNkCdPSQUxWaooIGLbNGlowmPR/1HROu7p6yKOWUj
mlOVT2tJzzwsOY2WvCLZpSL/9lUL/05j/o/j9PP/k3cm27Fj2ZH9l5ojCrgX7VolDdwd8J6ksycn
WGzR9z1m+h79Rn5YbTxFRpfKlEJD5TAiHvkYTnfcc+2YbStmSQl065IEA6oPbY9+gNlLiyqH0BGL
ayC0T2BFIKTmzgPmN7Rr/Jt4QYPjAJPYNQTmvyakedv3CeqJdfFjzUnmIylP6VJ7V08cI8Vda71E
Q+mG7ZeQKSs5Ald0RzWbPIRA3rakh7qPxp9vYdEkGPJVFmeIRcYcuVKd3MQ0PamKoz5WAA0lBWQq
982s1B6U5ZjRWMW1yuxvlLh2M13ZdTwe+PRbn4YaPEU6rrykOdp5dLI7fz3Bj4UUvM5tUvEd8roW
zGeraq5sC5XghjfLOjW495S4NYMB/c8QN9DJV9K4jfttRhVRkBhbKDU7QS0b2V3lGYbNKhRbHpNu
kOGb85PnnIWyyFIuVIUqd0NHI3RmhfyWSetkg309slsvsuSkzOI27qrezcCHrAfIDBtrgNoatDgl
UQScsn0wofisIkw+aY6uiTK/lP/si2rE/WrFHKMxpyMlYXO9pV4Kk2LiiXrcx1nq8tBa9Q77j+UX
oRvhO6H9gx+qJSVb+MNz2bJCjsY3wRFsqibsCn7HYcTzx04GyOAYYAbeuKs5Kq5stNcsTLxsfOti
fxNP4hgY+V7XuWY2TyAhdEy0eNEsqS1JiOK9t0NoaubrqAWPPTbEldOySzF6geIbRV9KA0S8GA2K
y7TxbPQWG7yejVnD1AD0ghy1bhnrvqHQOmS6n4PvSuZ7eMLknAedlKgWlT7SEoLpWI1XvR+D2tCM
ZM8T+A5x1xkCmnY4IhczJYf0Bh84aYYk3TTLn6qJt/DWGekZGklpGp2zT9JoW+Lp7NFvG+KWI4IF
rwEVPi0YRkNmOk9NhhSAHoAtDK43kQ49AQQd36ooex4a5WtWApJgMkp0bW+QHCmLnoiWzidEvdKj
pOSQuCsDeZcWBXKBDIZNNI8u6UvqY6GctxltnCgKGUtuOrZ2oZZ/SkO5l+n0GICu9pv+DiHIwOpd
B+x1IEULe8Ml9FTmPI1yuEzPSVQ/0SvKiOcf63i+4o6LN0pZlrziplTDm0ZHLpDhuLUa2PepVqBg
m9iKRxp15ESWm5N94Nc9JPGukApRzBBUHIPonGFzzS1PmZRN68Pq6sPIU+FLuHqoh7cMm1B0Qps6
qdG5KBI+vOHcBEbrbMqmpJ+66FwVlajsLyWl9nbth+zgW3oOUKszzaBEAAvMOMFBcVwYizi9VS8a
dDfQkHen5LtQol0/Vy9wwq7n+cFPEt7yzrkungardyj421QBvQb2UZFXQ30CnS6CZEMoVzU8Wz+X
XAitFuF24s0IcWhvLrw/T/a7sT2QXTMcuhdde4D9WXONP2k0mKvdU0YRSz9SFRDqqKDk7s563+0q
2zzMGEKEGm0jp64OstaqKxYSzzneL1PzP0L4z2BPISap6UXGwcdsYEnu67hzp3ycceYbX1XYf/pd
/TabbYgrRH2tBvs+a7pdrsQXu8nYbZajcyj9eBtVHMhx4AD+rslmkmEp+ZXUZgNKPHrXRuPaYW3b
pSZUfKd1+3Jc49oHPKKhy7Qfc8IIZtmeSpmWAg9aUctXW4aAeCo3kO96Za+ZpLwoIv+f87UlNVyT
QnbYGRiBgDauMC9sAmyVekaphMrUaunKKVCNd2FjzsF1Gz9EFAqsMOzcRjU9jj3FGdfNSK8qxkPU
06aNXCXrzgJ3X65DNSQAQsuBvTGn3sAqAOSKJwxcKf08xO2ryWSeT9OxmcK9ZbUPmaPy6zIOTfBC
ARf2VFT5mKeeOYyHMbcnz5CU8/XOM4zOGwT6l2pyHmat2KeN9qrjnY2G0dNpBVh616F9I9dCsA9j
7kHwWfpRrGkIpEE1hVQCdWwVafgvtPGGEgEgYkwjImNLzUS/UQr9Tu2Tey3CPBw05g21z08Ua+DI
BxxRAnVtsLBhA1I37FdgfefIE2wnRmdE9xSbQOS3Pd8rzH12vlX0XNdXc7UzHFe/wygU9vm7Yo7X
acfHkxDte9PJ9Wil2yLsjtaUeVI3FtSrTm8eZGXj1I/6UyvNb5OTRJQ9EqTW30xRs+9z6kZIdLgg
mpBF5lWdtCcr/bRm8TgW9IokzhViDPe3msU3owxMIAAUsleZo/HZRlPb7yPeNvvEac6qj+NGUHIv
evuhRGk1jYligZnBISjyeVdahrm1FN7xsSn2wY96Ti17mFPjindoWTS7Pphuuwmiv+hPXHK3upVc
1yJYO2r9NSpBsA398nnSzYQbXDRdikmr/glckv8hYFj/0CK5eesIfy4b47+VPpav/HVPLIVE5LAs
A+nX/DX0af6kQxanZk4QPPqBgfwl9AlX0rDwRmoYBwFF2ES+/ip9GD8trHL6IwBLSnOBNvwJ6eNv
2JGsiQ2DJbatGoZkaf0HInlghSxfm5Kkd82Rb05vFGx6QMSadl514I7wUCPQ69zRtCJaWyXJQ5Tb
MnFT6y7GYOvQDQdt8t2S/U0wAhDM1PffSEv/Sf4N1OYf1JnlZzTZl1uwN1UQl7y2v/Vvmk4el0rZ
Eas2u71KuDRNaqZLu1oFDjwt7l9ZUhZuqBwGO95QKu20SBhTtwlISGYlRwrtOPiACXvsMngFQGCM
SxM4XJiwzhv1dEpx2gx0E/CrokmhaR9Kpes9K+BiWam7goZcnUZnoISFqRIgerdqm2nvMtf7YuYT
VAwkqGysIMm1X2wZJGvSrwF57lzjfCQ+oFanyjzqyTEMbytfW/njm1UPFHPoLlOoy7p6hRvkVo/O
U8/dLdPTa/1HVBxWmRZpnxVU+61BG4FleD7t9v3ITieySJDZL0oddfdhKW6r0tiHI1Aqujyow+3I
5E9EWoOC14chOs9fMUrSkoCFMky532fYyVmOd16U+x5EgA1n810NNYfBBt/OLD7MLPS07Nkv082w
LIcaYz9GYKrs+S3Timc17K+zVqiHImvPo4IQU8lOeI0DCXns8kdu4aRu1kZ/LUp2/JBzIt1O97Oa
3vhGfBydp4rlf92+F3ZF7XDYvGAoc7Mq2kSatUvmHXzDPSfGyYmTY9Xndw4Uu6nc54UnGK0iZoqE
OS+ZL2ZWgx40N5JxJ4qLlRVdATQTbDCdcGeHtw1+KO2SGk8he8EUp1k7P7MxAqaF/4dZ3Yc7uBQZ
jc+4zxmW5HWZVirU3Wef9I9e6/8DH805+gCsV3y3/+//kgX9KMqpjoKw/fFh/vWfrmn9uGvrr6/2
/Fb+8U/+7gubf/3xnwmVbt7at9/9g/vDvX3Baz/dfqG2/Mdf8vOf/O/+x5894PdT+fUv/+ftM2NX
EjGTRx/tbx9/vzhlFon37yvId29URv9XZpvlW/ziMDcWlzh2VfMHDAt5+mf9WP9JwyZOnZhhLoYa
lOBfHqKAdASpeceWFh2C+qJp//Uhav5E/4Kl08KwYHlsHtd/5iH6I4H7B5AONht+Osci4mD+wGX9
xmHeDKUyilYDACP9dYrQjetlzk89hYlcLnwviwQdU86ul+JTBeRiLESXfmG7WEBeQgvaCyuw7nYw
+BxAe13XykSuDN+5P2wSoV87DIJNSL4mJ1mj6ZsqD5m3oPCXevDlFwRl+XWFurMt1D03YkJm0yWo
2esF5mEMJ0Z7lKrBuVXLet/P6qmC6oPrgN103B9abHFd4azRqptEw/pYC6qp7Z769ErWmJUfDbNn
U9wStHG2OQRWrh6uYt3P2ruffk7mMR40/K2wKTWf9vJh2HGtsWnq1sm3j1Z/EwIPrkC6Z5G6oyhK
JxZLKgxpMwUW4EaRtu0ERIrho04fUeq3nbEZk+IurepdgC+ud+orFp/AgW5a9TqTzUqCu6ufMsPr
gZ9Gye1yL0migqe3HtwjB1xm6aYg73wlukO+JC4VE+lM8bNAl/G3ORE8Ux+PMrdxolMsUd0I+yng
BDAUOCyM3xY+eOycBjPW4JSH2nhrQ/+0oBC4/EcjQ6s51i6b5nVFJEA2zOrxKYyYnxC2gXcG5iZf
HrTYnn301vREzzbWxZeqSq81fd+MGjUwGBvHVxJBBgu4GQovLXWoREvPon+2a1Q3mXjjiL8J7tk+
mwdj12VY2Dti1adM/qAshf2TzuthTs9CzGg8AHxBGJf8OM05JJofFdlDMCEELWOzNAldZftZu1CO
Tkhs9OJABZPz7OjBRXGODU1Mchrx8wIJwIE9DcMmY7GwSlrAgHkhWQ/itKiIZBp3pE5jMk1Jco4w
KeCNNADsZudEkP1jN++b5ZUvqxvOm0cSbNtB79adoPDE6DmjVLQH0dXU6gSIcFG51yb0Nx2vDgvQ
ph+ftax4GnlPmktrhCXOTv/ZWLCIe89WG9uLrSi5VHZL67PRuglQ6waBwy6oipc5GeAWrG7dPUfq
eA6s8V2gD64bh90DOQY2OjXtms5y2TAUZMgZVWbdzi9Jwo4R0NGwEI/4MT8w0ESHHhhSsFCR9MZi
Hre9GlySBTZJMbuzBUZJV6J3rNQFHxS6RxfSEksXdHfgS1yRT/1CY+oIXP/v3y3+cjgsD9C/fzic
//JvdVd+/d3t4u++zS8HxNLcQ73PwjEzlj6hn88HSeGlLoWjG8L4AU373fnAoxicO2Mv2ZYF+P6b
82HJLDmGapgaT5w/R1ZxFkLDH84HyV/DFtNka8kW9PcTrK1XlJ4lkSBsjX0ef3xHPV5VQJ24zUki
TKr1PC/RhJSMgsxTzc2X2EKxBBhqXYsKz5bEGoK2pa3ZZ5F1VZJ6UAxW2gBEQ/b0RCIyMd1jEgDd
3OMXW+7NbCe1I7lzbUcbzzmP4MxG82HOd/GAopjv7JpeOBWsAnmMpBGYm+zEy/1zTF6jGGsvyeV9
XoQv8ehsJrzNc1PwwKANo6Kj3IY9XlfnNl+68IqnTr+HBAlyG0YsgT9oV/0mCQPWESGVcOoL1oLI
JqlXXCVrP4RloCli12EWf27jbufY932OSsUY2OnQnKh0nzoVA4ZCpawNZMYgTGPnw1MRLfdiDBsF
Rpt2is4aWcl1o7z2pfNSTC4LmM9ODE9JHFRXpe1QEZplj2300AShoJu7uSi0jfkBCxfu37A0FCrU
SxqJXiWrSDfgGcPdHF/Z1GZ4VH1KR7XI0tBcIlJjVrHjqN7JSewSx3qwxPdAvpQ92kgz3TRyaPZ7
n/jtBIW1J6cY9MENAitZexMXo56NH3mEGEAzO4RKnoSZzd2pASigXuy623V1eYfjhrClxHKS5G92
XRHkGuzIDWl+R5GOn7F3PHCUeAa4d18KAtCOW4NhWahXQ9wxxJvvMEUXYWDtBA0e90gcFGxnoaN6
CTJzokggvcUqIcAsyNPrdbJJu2Tj26Sr6dZkD2RokpTEkX46BChGiPm9M0FWhM4VpHJtSi7srRz0
vamEydsn37J6JHnkJnHhmdVeie/j4KzIh451a65pW21Cq7XGncBdM+B4MhW5D3zuH1W3hyv7FqjW
sS6tW6yeRGup7lypeMpWyjTf2Z3g7TLML1NBYr0WJOXIMw1qSOdcb2BCK7BtViMIzmTAtlkF2H3Z
Qxl8Df+LToguo0l+aNvvbhJD8YjrXQa/QLeU03tXVqh79XhqQzA45bhfMA36mG7Cnv8ZG9yJr7vt
wC6rIVISlSp8b9rWI70GxSzcQgmx/M/olX54sMzY8SLII/c8Fs4DgG2YRlJ3ziX636B89JFbDWWC
rW5CfktQwqx0n8tBuYAYl3tMxPWrvvAACGE6IliY6BqWfwdqQEa/ZAxFIF5wAilcAVmSsaqmmdcg
td59QnxZjttQ4eW2puaxQmVtbLZBAR9fNZa8cNDA7/0FXGDbBYTiHNV2MHwX+zLL+JbNDZyDgfsO
hSqbEP6B5XSs+hYV3+zspwFGgt2iPf0zHWD/8HZz+su/93/5t7zjJtK/ff5OHvr17Pr1ckMogJjr
0jGHqIPAgb7x8+FFJoBTbcGCqVhkSAX89vDCsGqxkOEI484hOFJ+Pbw0DhsdvhifQmH9ucNLX3DG
vzu8kF+gD2nCFFh0DHjHvz+89AH9Y4yltQlM5RiRU8tODYBN7eKPGxpcNzNlnzQdXLrkm9azrngs
gjsdMGUXKl95SkC71J6wa3izyVq0tfAIlwGJU6ch4J6TYW9iX7+EtJtfaBYZbmorMQB0lhWgfRsT
OLJ9mCEFTwpgz+orDC3LrUeCBaOCt8DXZ3L8dXYU2sXGiKPAIVPYmZUmTQl1ft+YxraCQtTRgWos
V/pyuDH08DSCR+TOdJYUMdc887ruPbUPKqLRFPpeW/ZuVZ5A9tDaTsxo8F/KaXgatBLPZuxKSj6y
YXIHEPJ8+lddqe0yJ6ivzXw8OdqxkCMcFKzIwceUxjsW1iynBq9LoAOK/HpsPk352SV4sQOaohUq
uzS2ITG28pom3llB0VKykQRC2LH1abXKnavY4D7iL+QN5xm7RkXlAuVBloMDL864TSgUSIDmJEla
Yr2jcgS/AzbcCoOeimWmDO6XVU4sp4sAr6Xp8y6dvsy+32PL3pojp3vW3Oac1HHNeisy+DeFk2Eo
ZpLuHxX1WePQ9tVhq/gIJuplgjBiIAtWzStrcaoEMLgoGPQ9q2KXDPoiKLthXbJ3SHLlWuDV3nRJ
eGXMdoOECEQiSJVlK1/aA896P7sr9PpQCowAUBnAyzeerenX6fzdCO0R9NLJZh1FOFTDueTcj8Qe
DGpdBhrwnNOYFRu6bx1mpJHzwH6wNfgVUILCwt6HmWXeDYReOF8ooGG0t/LuOOdOuOxoh4eEA6dK
2HPj295b0njUEs5vkigDK7SAUFf4VOr2l6isPdaK0AyqlVrU+DW+i2bJqt2RlFwPocEGbp9iBKeI
BUNJwQeEv68ljpEG5HpZC9AcMjNFFO18DJIeqBl130V5FwtlnVIOO8aEdzX+nc2bnRXjTtXK02CI
kxzisznTDjyaV31hJTyexXPWNRdCN491b3r57LDrVjnqjHerUy4O0c2YhoqcDgDbLw8tc9qo9/fg
opIdTg8PjAS9uu0lsId9Mahru7wNMJEHlPpO5JWDAz5dpe68vI2POsVrDlT9yHkPgbMu3yZ/7nAo
ILhw4Cb9oaLT+9DQqce+G3M+7u19Vk/yJV9M+/YQjO9qiiOWbZQTa1vSsXWSXml4gkWvHrFwphPh
TwMLB5NVjg6rjXSkXJczS0oQp5Qa02qhfao6BeUt3vvwSmNJPObzOiQ+noq1bta7lBqLLKd6pCpA
A81rJfNPdHY/EjuhYOvFXEoxkQNvZVuD6efNqUK6pDmWsII2g8VIGRzG0HeLRLyVRBoUDYmTx1Xu
nIcsWWsOaZh0fvJNWFnGfCrldNtUEEuXYljzaohfdYojte5tdLoNvFMsabn/OBOlyJdMBU9C6U6+
M0AS6uLnKMLpQvpiJIWh/OiuKO4HlWp7wthBhrS+5DUsghsW5zhqjIQqgu5JrGPo1WsFeqRLA0+5
IhpNIJ7CuMJoxyPWoGfHMIZ1RsSM8agh/k66msKz1dITbKq3Du9bdx6CkwEzsZbige3qzlpCJ2Nv
fcteWv7ar+HDYDZfqXhM2rLkvZLFp04AkO0UUk06tvBgTNYzJgADVIoYp/nALikBVBW+m3qBJFWg
a9lBdaMuwZeUmuR67u7ICTCMjupaV/lU+aE8Vh2uIVkFG5Shm8bMXb3QrlhG6F7T85oXpC6J4hOx
0QuW4jHCwOjY711UoWDFD1aVHmFA+VAVZvbJNcBHS3NHqV9Yt3o4cNZUP2BYlkueQ/PUGECrMj4k
uX1mCD23Sflghf4HBX+MUXxGihbSIE5xq6i5SqEYpeRH9pPVWlTVkBoiZTvRoB1APcwVUHJB5k7k
igrd31lqt45pMIlptDH7iHVbABPOCo9OZd7/7x+aft6l/cMr/6n7nKGq/+289OsX/3zRt38SOrON
o8NNh1q+XLV/Hpasn1jCqmjEgh0R2cvfzkrstxhggKdqgunqN4OSRBk2mb0gl+gIAH9CBWby+sOg
xJoPiUHVaXy32amJP7iIY4PNhzHTIDlxFtvOd6K9DAUp3NBfCz/cZDgTofK5YQTOhnNujmfo/D7d
APBdUeqwGwrqfwr7WzdxGtljz/FRqYBC7UNpTGxyQuiUqfgccPnYNXHukcKqVtBn2vKQLur2kKgE
OjhQ8G1+OnOEJSfWoNFBfqDvN+q0byB6rKs/ZfulSj6OquZ1jeamUbmVUO3EiFkiYL/kp/OqBe/j
DM5jO0aPmqSBJJrv/PqDJkaaVql4gXLuRY667wU1QKOZD96ko7g6PguaJrvPTXAVyrwqpP4qBi71
oVJdFdjA2rZMT3E+vOfRfIOYl+JNUoA04QHOchUxe2mZMVP9LLtkO3JT98Ay3VZJEd4oKgs5C7w8
inDw6YSMX4EZPLUjm/8Q0XTXDcbgSY3qc0dP7oK6cMtpMq55TihAUezNUAqsGmUV0HcUm2s583Bm
ZXvTQAbZE869R5E4K04M4tsotjXlk5pVF+tp0rbtZH8TJGhWjVU84f7jdJoSAAYWUoXJD1Tp99J8
D+z02gjNi1BfE6tAWSephI0WGqKHtYBhlgziiFuVaTSz7O1Q+uda06/KpV5nZKKyaq5j1ERirKFO
1k/RzWeWm0vUbqtJHIXG8OgTdSMZyMMGBySxmb7ew1L4ypUF2jTH5UEDUBPmhlzHDoBQUVYJdAYA
tKW4sWf/kxzPBz3U6YY7hKto7eQCZTp3kv1dVquPU1bdmR1Hp6+WV6nPEWxH3IUH8wXpB37K3GJg
Q6CJBozDxqx8BCE4TGlBHpAISpkU6Vuy0ASSwIGbgEDap9XFxL21hjzCXiF4KPvKA3y35pfAmCjc
2dF3Kq03MSwG6Y/JBper21TFJavGj1CgFUSVs+uKejtYLcfp1PrrsKV2VmpgWRsDF/oEAM8dy3Lt
W1BrzXyTyO65w21iN9ITlXMXJxpCUZ3cW3l4zAxxO6GVQyA1QCeGex4dqypXXicoqS7nJNCHFLci
NZxffLNzTwsHU9fa0aaT2qXbtEKgGP2XUesBRcKbK/T+1Wrz7WSIc5rS+SVbjNNjVLCKmdVjpfKa
ZpAHGx0FpYqvetM8+FSgbboOx7ADXs+K9JWt5Q+R6uxNU91RCHCYBuJXs3OfGbTyAf017GK80aDV
HNI+psfUMt2kh/VdGrpX9s13bDYUGSjdy6RjJHfinMtZaPa0w+XXg1WBDkjFoYzzg0gFHJ3ecPBo
Oea9MalwkO0qXuOju1eUYm+KZoMsAnDHEhsERVSx/FOv6ocgHgcmqIyjUPd4m5zCBqM+6NeVkZbH
RO1VVy3HYz11+zLDK9nSV60NvXkhIMrgo2Q7s+ZDYHAL0DXjTIoi9sYmnlc5Ab1pgZpm81IvxaTY
ZkxBOM75ydEsemtLzJm/CbfOWFpbUZbXrWR2l6P1WsHaz5KBeHVxZ1Ud7MrFQpsaEy944T+nyXQf
VPpCh9AeW8SZwRGXuADYI+J2RZzxADVp9hwWHDhMZ64JdE/muXhoHYn7Pe+47knzKcJtxoigb0KY
o1Qtc7PtnkaLQCgi2iHyNR5+7XyAQuLqXRi/SLLAYa23+6wdWJXAdtlbeV2ujYal3I96yDZ+7Fob
9nRCV5Qvljue738YiqJt/b57bhzRrpqJbiu64HnOVM6j2TJqRc0o3aBjardZoTS++O4nA5+UirtY
xvPoyVYJyZgPlAuTkmUYA0I0J6hRJK43Sd3UF3By4N+5e65ri2YsMuedT74rKKAK5haPnYbzA49m
eRO0HSVq4bIr7GJIqXq2i8zqKfNDbpeg/YhOzRgppHTLhq60rG+2Tf8dsmGL+m+26Cc9pf1CJwWR
+F5kOYfR50ljteVe8oVVlPPWMHchOGhn5hsFMToUbrF0SM4OvFs9pu2TNrFAtHxSY1Yq6ZmkNw2g
5r6w9IK1TMnHr15bLUSilirf7D7r6m+l+FQii0dOtRNEN6zA/+wrWFdZfNtqH3VXe0vbWO6I+8pi
kQc5d9A+NBCTMuWXm4z7SHkD8cAVYIQdpDf5btZmiOG6qK4RaIfnMDSco8KIyz1EPXYY/9ZNZVP0
qYm1bJIrbUxulKjY9TT4bsIM11yU9HSw60c9UreqRcwuQ+KraDUGrUVMBvM1WemYeTMYrnsuKSLk
XxdGTqhIq06JAdW3CrSTgGosCOl0/fQc1eOVpoyPpmnSB2DTQ1y9DqJ/Y4te7IxGlSts7jey5s1I
5QAkLVclqF3UhF71srGweEKkMRIjeeApeo6DhLSHqDi4zacFKo7Y8gAntOKRy6M/HJVbh0+HahXP
tha8Fb36ECAye7Uyv412dsdV/X3ORcdNlMo0IpcgeK30Jc4+rGm6D5EAknzcDUPB0nXi+vMVj+IA
UyX35m4YN13ALGKStt2JIH4PeBaveh5N0IsB3UIleO6Mam0PCntYIya4380tNlICFVnW0Jg589ii
zVWNRkjZUXlLcvmhpK/Uw8t38pOKdypAN2N+zS1xEWBdN1Zo2we7bNo9nsr7xEL61EN1p8z6e0zC
mnGMFWkwsNwMS3WTEzKyE31VIywME/VVIfvd2vdGXT7NcQbv0eYek5iXdo6mLbepzQAzmauOhl86
aO9rnexXMVVfXRTibiEi0M97i9aONWv1ta6zp2iWPK5BsCxQDvgN7odpOE8OiO1J7vCiv1QkpgPW
vXmQgtU0j00Qu8xUr3nFmNknO4JQWHo1bknzj2U85uA5D8+5SYoprGBsdRobm9Sh3pX2SYCISBLY
3pvhKxgQwSFubTp1sHFNTk+GoU9Uo8JuhGEwxCWxKMFaOCBShCoJ0lJhie9XJ9POXluSWfNy2eyR
501BjV7Qa+/mmF06YNGR+ZSIkDCZH0M9w7Sdwf+IC0JBxAfaXpzjkat7H3PAWlk6nGTQH+CXv9gm
2rtt/VjG1l+5id/HKuWn2i8lG/ALI6W/yjggiuRsKa9kcNjf8DbImEpMDX0xP46dGex0I3lvG/na
RaU7GxIxgISJtrBVy5IPEnfjUoNfqoTNVZKx+pjjiGG5mHFOJzMsi1zg1pT9pbJ4GlT2SGGHflun
RNKZlXlb2PEIpS++sscw2RgyhkAUVtHKEbEnQGtpgwPPsprEiWlhoQ7U79KZwY/N9U1BQLYFYiQt
oP0qWYxVqGJ47jS8barIPEK+L4FanruIhWEDIs4Mp8dBq755UJ1N0b0ATUndokq/5CBdeyqdjVEX
Xpda351q7pLRupNp3XHEDcFtq2J9C3SDdQhc0L0lEGuQirpDMukYYwmO3ZpQs0Dvd9/S8In+x6O1
mjU8rGbWHFWSc+NMah2IhCdkIFb/LFdbk4vgP9hmv30WQBP+7t12+eqf77YYlqjUo1KQnj77h7Xz
r3db4yfdckjBOrg1pcW24NfLLSlZlUUA115VYzD8fUrWYAmAZP/L9/sT91tb/hEpJIGLGBQMIuNJ
7sw/7r+/cTn19YyCmDn2RvZT/8AprhznUj1qOItBoz12cHvjeKBkXNNyj+3Yta9wzQ0hWOijdlMp
zSGWo7wuymR+qAZ/8uaFDAR5stgoUR8+QbjstqnPggCgMxQRpwDBGPrbsJG3ba93J3DhtAec2XCl
nsQggg/6UW848wuCgbnsYMB0ielZSFipQip+Ss1zBnCwsJuD1RflpklRFW0f1+cAJZZeTGY5nzug
rhXvascPOlRGvg2SYNqGc11ugq5jveDziQVsg8mpx9Wh0/HHKjBfeEOKOl1Nkq7StHBOul/ddb4W
kwLNi/VYNKbn19kpT5PA5jCi9Wq0q+bI041zRPA5WtoUur5wnR7WpwzCawtuAcXxG9NIyl0UD64J
L0/RoP8FtZexVXeK4T7zVaxjuLe0Z9XPP4Tz0Pe5WxnAK2ueh1ryxjXhNJfZuZyJ9urWroQarM3C
rWVEZZb5OokaabdnzILLsFTxlvYVkgbuWWIkk/6tKsCqO/Ou7bAkwE5BVU/nB8ywd/MEd4zqAhpZ
yJAoanPn+xSiNdYtkbB7nVg+3npxRHE4VbrxquMmJ1ItJo7wBR9tNipSN00kY813NrJC3ZqQEW11
fHASzoZaWQUV7M6KtK6qNjt7ZqTpnPpuGDo3ToZrWlkeI8U5M37NNLMpGJVWo6OTbgx3fVHfxaa/
VD8EDw2D7rqxWKTG8fyh5e2jujjeUiq7JuKTbMfT65i++ojNwy4QVNjnS5l9XCeTZ7KGcmU3hZt0
WZcqo/GcluD9Zjg8Nm0tmpHh2Cw+1NSZXCcj+C0TgjlCkbe8129nZ7zNSxvDX6Yn6yg0H/VOJ2Up
C/bpvq6GnmOn4zGhSLpcGlUZFCBdU7KqztqO1Md11ClusrSwOoH9XBX0snIru2oolQfxV2TXfmwc
7aXA1f7R5ZrS6tqU7cbi7cwj238Vo3+ivMqt6IFNgVDmUXfKVTYT2lIVi7c43ETdtEBbbyRtshCX
Ll3c3OIoAK7ROFdFKDzsryd8k9UqDNky0ajLGL/U1AoTZFFBc21Q3pHGXSfBd0GrbUW7rcnbQl3q
bo2Ky4wKvqdY8ov+ALdJkfxs+VKUS6uKXJNsKNcTLbpUK6xEJSDWjO6A8JvQtjtTF9LQvtuPUPS6
Z41homqf6B30Ipp6nTJwM/8pbr57Wny7MfZAkqx12n2bhpZfnfAz/RJdBgiopwd4RgUvUu2JPQFJ
DFK9NnHL1jBuWggQGCYiF9c+7KqlXjgxXnJ/ENuIXDOUyxwncvf/yTuT5diNbMt+EdLc0TiAafQ9
I0hedhMYeUmi73t83JvVf9WC3rWUnrJSZqpZZZnlRKYUr8RAOPzss/faiygAVzLWrbuq6Co28HVp
dBe7uL1F1C1r9cxuZNfRcDywOxeKx5VZxaIExm1eBdel0mVxU9oPLvH7mr5k6GrLnAF35ubbc6Fy
pLnrmq19bJ1SAlEA1YOlaZA2Y2rwCSkbGJlJUVH+0dnLlM5m2xU3TEMvFjjcSibrwJOH3AyOvnqh
aWfdjmpdVl+y9daaSHdgLnX+ei5uZreSGE9NMFCI43VLFkHApqanGEXFKNp3jzj7OimpAOLKPunO
dvLQ8VOjPU1tmhwLxldmIf8m8jFaNWO7dCr647XA0TcytqG/ZN7Fi6n9Y6j0if8CS8CuR6efC20m
TfmEYO6y3lHonI5sHqqgp8veOYSBvo1Uv/Jqx4ei5OPyB+LZOj+zrngv6/E7nARhe0c/yZiIYopO
ZAX1nlvaMiqgioeMr7ZzVJZ/CqW5y/2k2agYerpVYPVJMZ+MUziPBzxzE1R2LcIdY6BP+RxmTUxV
ZRJQ2Vp3ICpNzumm2/idtu9MYlBlefZG69uc7Pe+fiBNiUeqnLcbfblJBO6Z0VyR1z9PVBuWSW3S
64BRsA7rA4USqwZc3MCp0lnmmgV4stYRcAMYumHeXWofMo6SBQJRn9FVkO1HFzNJTtaIkeYSApzo
xvEOlu6xN9Wr7moMVKxy+hnNaT8hCB9ZT+NkzdfdmDyqjomriV3KbKDwlenwpA/6RWPSmDB3ePlT
5hbs+jhpvDlexW+ZzSTi6swzEMxTyUMNQ2qpY05BM8naU9kKGBhRnGKGCr1hG+Vv+uhtgEMxFCQ7
RT41cj9LZ4KQOaPDkr0I7J1manuD43OmxurNvNgONxkttaTNt2HhbMq2TkHKWXejX4CKL+KHPi1w
jbl7WhH0M5nj6K7xoU9IJPCDNbY/0CFWFkTVRdR5L3JCUfZZigVx+Kgxa2ShwviS73mAgeYZ97XN
tlDzxFK51SbSku9ojN+NWLFAf03afldC8+zo08K963xGlXwP6/hO6fLS4vI09P42uPHRRnBq4+FA
JI2P1/dehso4R7UAKoTHxon58+dYH/WjQIEEZ9yohz+lH0UksKOvPLYpjLL2SnivTp9vhjnyXyUp
lWDMUZXHuGENezyMiNjFPVHDdFnJquFLGuwNn1IeZBiczPvJHz9pTGDcnkPvzfROLrQ/TE1+dsbu
1eBbS77wGEzjcRQ4s3U1axyrZmYRk8sBOruUHJ+O5lM0ZIcjcyPiiUz2QTCsy2TYcBfi0UcInJmy
6LBjvkE7PQbORBtKfmmGade53tfIsz+I/JhP/Q/dRodpsmMmUYQSa6tceLC881VW7/KCiiM8SgtN
WZ91KY7U11/7bqD2mTtXEEUEuovxh+1lX15VnaQqjjJHh8fMHgT5++jVe6SEz1rESMtty9KaYwbY
xAn0yn3XdccwL3cpDsVF78RfYxzjT8jDJ62D3BGV1kEUBBrhR8+ECkga9CnoiPKzFDDGHad8+WNq
8USWA+xzUIWXIEKSCgJMGOPAgG854JvClvsL3UZzLwHEr54AqoPzTcnyvpP5kT4Vjl+AjYRz7xHQ
LfgG463s9ZYOxnZn1mW0NTD2hwxqhtTSvd9G7q5u1d1EW2WS/jZkwk4Y++arlsU2x5eiZeVTwp8x
Td5eyERsE8mtwWrAc+Zxc+jMHI12PshyQWEQoxzNW+bG4wybRvsunsxdor4zlk1DC/3KaC+KW98m
zdV2rJtzV4lv5STQkW36GyAf8LvFl7CeIkz2YWphlrDNjaN1z7pM3jVeNWxdd2WC5haWlMTW8nno
9Sep2E/labh3pvgUQrJvqyRfmjCTVB6sp0n/kYluKcgfVX6+1n3zrGXgitPiZDDSikiHPNnfA1ui
DEMLt3qNu8y2tyXUT5LVb7FAo6zVVxpaz5GXU/D04RDGjuonWwmurnzfTLMGGF18235PSLqXd7Up
N6yEgcfQTpGDLvE1luZRKn8GvH14NT3jNt2VKkIBm7djommWRaMGOJrtQ+cU9A1ltEiNPEU2ec2g
nmBbENNy7MfWNN6qIuJ3I9NuXQEeWWU5Ac5A1Vu/NW7ZkB+90tsWZbkOa38XgqriYEu3Wgd2OEKi
GVTzgLJ40NCAjLDnP6Uf3a1fONaLJUfGaeB4sedsqXftl6TGFn1lL5qZoVfZophN/MsAvF40c/ay
wRHLwAckF8RRcsi58ifU16w6vdk7Gh7Z2ireCf+Pqzat83snSa2tO5P99Jnxl8y0vyAZHbRJCICF
HbMEmamAgcO+zwYUmM3EwAJ0YMr5vzUiwrzDzBXMItRwP20swDFofubMH3Rr6+ZRv750ZjahZyTd
ygNX+J+vA9gCehTdmaZOMBN9jYH8rySBX7Whf8xN/R9/wi9ZwPgHg79lY0iHCeBI9Xv4yYBBjIsU
C6BCVQOV9bssgKmQUKAB+0H8KzwLchZ0YrBbhsI5KP/O2tsw5vjl/zS3Y/Vhf8crixQWZnv+/h9k
gTTIUj8vqc7ShNmvGlpWaosmOYB2M+XUDrniNDXfoWZbB59yvioDeQtQtBqTzBGQeFL7dzWVAfYe
4xj/32jlKFIww3xnMNtHu+YGt2SzuuI4jxeybThmxN6cnG+8Y8fKbZakb7cZkiM7vE9fPoZ1cs3Y
gNXJvmtmqzBKpXgLnHwpxC70LgptIAIOj0cljSLO4UtTwzKfetbQT1xENhnM5oUNyiWJuW3OKIT2
0Wxd3IuPJu88sugmLWsi196KGDqLr+2qtGb5169aCuJCePEyLe4yJhGjX3oFK8vpzprKs5U49HWZ
68npVlqNZYzIbZK+DKxMu5LrgVc2bEBr6A2MKRAan0TmPATW8OTIvUkDlDO8lADZN8FK5x4FZQtg
RDM+BU1zDAi8T5Dssw2Voz5sKLGhdBRwsFM81gYUWX6yE2QLc7xk8qYktktyXNFOF5sSK7FBZ3P4
NogtA+6INzJokCtvrvMwUyoaQv6hRPdfg11YeEzx+rVL99jRU87/LKVKgp1HePGb/Vzow65mnQ3D
T2rZi3NGAQctGLQ99mZ1Xw90y/VUbZrftp4B2ZoPYAuUElvwZTDdO/oxH1iNJtEjtYt4Ad3ozTNO
LoLlfHe6RNVD6nhAyypkym83lTgA7zHhQWwu+MB2HZwlDfeS5R/aBGqPw/sxjhg6vos02PbWU5F/
YJRYTrQ/xTxMJptXqFZ3sHeI+tvYeT5EtQ1SjHMdxsdvJPAcYq0xsw+aRTVAs9HqnYT29Nh0Z6Ib
lQFHI2JUs48NfRHpe+lsHOe15/YRsJTkq4sj/7NNz1N3NH1y/MW6TeGh0iuBJw5PEvevzPiEM7Pi
i77w3hxtHeWs2Zn2hX2jUnbIX/n5Q6JwsTu0yxUHfWYU9NeofCr9K3L+Ikxv0QKHwX2RQWOgVWqk
My0sqKOZe6RDRTEizJddJPMNr+A5QJyVF4BhyyI61g4LAFC9zLsRzAgj/Yqw1aLsOOm9X6H2fM4v
f6QS4ePxCs5pG20seSxxg5bqvnWP47Sy6f8G6AlEl9kAvxa3wJhri1vgAV7n/tYmiDYZFyM7hNU5
8B9i5zFw12GKDyx9jNJDRF7POrctTzAbQeJm0UkTZ/S/pfcz3LIj8vEx9NpywiKphRdDZABCl7pE
xl+mM8JiXgOLXQnmyqLm+qYSXDQ7Q2WXRKfhlxgrDaRucv7Pf1H9t51qfoP8e8H6PvTf//hq+v2f
+fU+Mv9h6NjE4d4L3aQwmgP/n2Er8lfEdFGdf7Or/8GvbmNln23uUhHk/3ONNc5sCRvBcATAR8P5
O+8jEx/9n19H1FdLyMsG5ATTnLNYf3gdFUbi63apgzT1Z4kjazMJbdj02ORw492I0uimZTsYI/00
4n0kLFtZfaYTszXafCP6mIoUocNw1WmZ5SFvp/AwibbYIkJizvbIMGL37cHBmyaRJGBCfvoBH3Pp
joAOS99M9HUBxZtLYynEyqd+75jVmnMK3Ex+UF0YPNSIC+3Sm2zWwT1dfnYq5rClwoQcLYlNWsG8
bYs4aSg+du7czizSNV4BN09wP/g0nwg2ctzzTRrp//5D/Z+ZTP/lJPzLXc2dX339+03NHNv79RWw
/mERDeSRJdA3X6J+/wqYQD1YudD7wAJNsMz545UMX6KlC9OkkYFYBt/C352ItEIYeAexEDok1v9W
3hCN/F++AzZIEX6YwiKJlvWnKxmg7d5pJQvaysORkFMqnna8Q/J8weKJW5JK8oPSxic5esRWDR9l
3HTTbRPX2dIj5MQrKStX0SA/0wHGRaffpb0OiJT17LGmwdZzsxaDLpXUoq7ra+rpZ9H74alR9kG3
/JZCYGoCmVPpKsh6+7M2AP3RNhEkUTuP1Aegb7eqs5AVJXFj0/tQTvfQOhb3GexEhWG9xq2rU7lm
Oism4u3QpHKFewk6JPGkVN95DVa8NvVpG6ZesUz1G5HiZm/YRbsu/IRyVcwvsmTBlOdgmAjykraI
aZew3eqmZRPXOrd+gNLMOFmYB/z/m6gH3CmH9N7Djzg4w9Y03FsVoJKE/f1gAhHsHfiGLQqZyTsV
50pCPh92j5ruilZtyEvtskq7C30feZffn20I7YqP+5xOU0191xjTuqqDfIPSkcKUmNzifagxSdiS
K5Wl6c8OkrVgvOX1Zp/cJASxEmONsljwxGnwoDrrFd3sfqQT0ivxKDt6S5F8niQXrTG2ZYrFbf5N
IbxSCOXr3sDYJ6htDdgFMMG3YLAC/MrU1jg9q23hjscwDK4ybME4I4C1YIMCoGN9QgC61K+EzKjp
GrAclRNrE4dC2ZBI/HLCyTLI6S6GYrTSDV7ZtWTcnry+xoRHVqGMzJoUDaXK8MXmdrEUr40/sk7u
jQMSDCiu0MBzxqi5qymuIx8jWAGA+L+o0f6q7enZGbnmNArC+Jz22cL32/Zec9/X0dZ3cd1MAGnt
hI6Jkb6IldEzZkA4lB+0Z166Du5UUiFDEsST8FMbuOSTk0fHzFEzZJCV3xA/wdVlUYec1BpQAhWW
mSoajg6CEyUeJ6tqolWpwUeYNSkPcWpCpAoRqyhaWnGO46Upjh43ZQdRqxrFj3BWubREZ8GF8FUb
9VV4kpoI69NvcNBmSGQWUlmBUkHfx1rv1DZHSst9tDCkNSD2P0aktjH13ic9+K6R4CqB5wxJzkWa
04Z8Y8xaXTqrds2s31UIeUnEKghhrzfitTkrfe6s+emIfzHIFboKFoGFjwJxMK35ABALoQMfBeIh
zGzqXsZXgahotvlwCMKPmnTloohmmw8CZGkY+xZB0tb9zwqBsv5NqZw1y8iv7zkH2XxOe5qos4Vk
fqmROcGc2BiWilmEfwsRQunsuAVT+oWpJzqpwP+Zz5ppOrI/7ZBRaxc0XomwmpkWcxPhL2ewXyJA
vMAEnRFZPCGsy3KoQKqi0mFFoptqadWu0/jVBtHUasSMK2NLAIv1CxtnMrLoefwZmdvQgFfv/BA2
WlQIZ50rc+to/SwmLpHSdw0VKy1+KnM2/GNXNFsFEaYA3ofDhvJzNkporD31t2W1KEZjrSfy4BN4
6nr3IyqYWfCyxZb3IOlmWdhIkDIxHwCGnQqLcFqd/JQGva4AOKDIx/W079v4rlOz+zuNPqnHOJoj
3+DGOusOqerIu+/HNln0VnUZJ7UmwgVCc1wRe90MqlqlMwHQHMt+URk91bRfMW04bXsRkno4hjma
dLfJCLbaMKe1oKrFBOs3fzBRUlGU9tE7WrVsRp84SCflGvnJgl+tndmbbtgFnSOIPjTIvgcB84Pl
E/o1uGLnaX90PHPXV/2zqkFvGmAVj4Wgi6uzXgLsLZMZv5W+hTkLYGOG8ux/aTHGmiYyII2a8pj5
/ZItWbEifv3e4RaYKSHM8nO7redFJyvKtnpg4T4C5Bx86Z66JZRUgzk682Vl2R+8BWX8OZZkaKHN
1hwfhNRsgihpRAmwQ44n6+L1WIts0zMyt8Vr3yDf1tqwa73ky/ZwTnZbz2EnL/FuUwEYJAmVzs5i
0hH3EeVcKS4CK08fiFWkxR+BP/iXvnP2dt1udMCAa0Mv7iMOA4yYNbU5zQhWzihmc6BcFI5gf0c9
D670r9SLdmYIBw6nwM3NnQiaYNKs7SqOXnsz+EwCvV91Adb2nGY0M2O9WaXLvref0XO2JqFzv7tS
n3CKOLhZHxnRdg71HIDsn7DPY/kMg7uhcq9e3OEWtEjzIL2jngAucTpYp5kZr/sqpDczGNg3ZBzG
cWLWS6oJYH7609Ko6vYuVyjjYCH7RapK4DTpSCcizHAH+BcEAf67jk2xNf2ueu5t2VwzmL6bmMVJ
EFnXaszPguwTo8K1T4Y73lbGktDQqgfU6nclcr/e0G1cIndCs3agfLAxpNsG3AoJpp0FfmUSJc2R
8Fi6AYCfCaJFzawWYYCagcHRblRlfqVy3BBgWvOCuuQ8RjFQGLyqT/Tbb+vkqe9/drBjlDmBEnZ3
/tRdrATHNtVzdS2fsjh9DgiRFzOdhvX8NrWmJ4MtE8fdWjWKEECDNcGvQd7ExtDSs2qvR+U+CHx5
KLx0m4DLcR05LhuNLvFGfOQzWyfl/QpuR2LhnuJCEiibvZyFdje50Vcc8ZUN2fC2wEb1wXoumuEZ
W1W5K6ea2quYN1uZF6hKxNOcUvzEJ0GwwQugH7rsIDR8Myu7nk4sWkgpKpu1HzRlL4l/mBGfmwvV
1TMzH3lhukTNgHeYLk0+53BJfv4oa0QNuz6S1/qWOHzd0XvRgKArpyTOZ11bh5PFLZDLm+bW6bgA
ReP4h6nXp7uMv4zWTk5baJYmNNRN2CwfJ5vylTzM3JMfivCY2LlcJpwrG2yB/jYNqmhdePUzIiYD
k9Ed6FSoFm3303WztQqalag2Awt809pMVniLBdafutyG00fB3SzEBkHapFhFeO+L/n5e06ShhmfW
37X4PHN8R9txwvDXgGkNWmfnedNeJ+FVaRCyBwnq14U/6aHv2YV3KhP4Y3pqHOKsQs0TFA4llAta
gXbOJ2qROo2nDtIlO+rh1sXyTZfVqdAyrL4l5j7qNL0wq/BKWivuPzu6a4rV3x+y/l8De/0an/5S
ObhWX2ES/qt2YPNP/RqccKuZMyoLd5sy5mn/n9qBmlvz5riBYylFvguZOUOK++9qPEsRkCeSRC00
YjM/7vfBiTW0jfXNYeyC5aX/He2AWexPg5Npom+jFpsMFqZBrP5/igesrljA+KW78qPkaqknxWKe
xK71UqYw9Zs8PLFm5NXCtVujtS1z6HsNtddisM8J/V8k0bmURWV+P+oFTE6rMXZVlRP6VQULxTHQ
7lPRH5KQUk+87BqaVorBDFMgjk77SJQBPF3iQBlNgmdFraiX4SRtdZ92arzcfkv/g5KfVpS/85xi
LEnvha7u8oQwjYe5tBXeOa9+hD4taiIKbu2QP+qRaa8aLDzLrKXcGKL7nmDwpiQHg/4nT1PZ3xGD
YQVaTLcpZVqo3AF2iKIdSwfLrVpOFV27KiOae3JYaOv2vT7BJsu+8sTY2nOC3ndZm8HiCwyK3DVT
bRMNbmB/Jem9D1kYZYbLi7jIfpbtCJ/2DbDHGeLEt6nFzT62u9OodVtd59Tw4gnApKk9D6XPpoCk
b5B8FTInUhU9t1hWp0aiFE/rMBu5EXOTagN5z0ELGyvbAaJ6D2oCCyzrbmPosIn/TfrbJdb01VHj
pOXq3beHlTW+EABauGX21tTDJsbjjikXKhg+d4qXuCyRK9NKlOSoRKpsUD2TqMI/V7dre0SNrlIO
PdtptLM+Bt3CHtTJo5cQbo/OH949yiDVdlJkF4v6sM5HsrRM41YWxVmEbCg9yyclYtJLrHwuA26k
pRsoJTmBqWI66WX54gBr7WIi1znTR1kJ9uQNQnnYTl+txGvTquSUec2bbrISxTLRro2w/Mgq7wDe
xVuQXp2bAmgG7EMSZziJt1FCzENkw1yhHZ2aDOy9hz3eSzAwhvrbQNPXXPwRGRJj0Zzp7wiMMAbr
1pkdIMz6aD/XbFPdxaY/xCRubLxWnTHkUTHNy0ol8H65aoxdwZ4Z68hCR08w0uEgevsNre4Kf/p+
TLBDWM5qGumNbkW7lnZ8CiYLRxhv1VviZM9az04hr5jHaoNdkQ3K+nnSOqqEgTwviTXlgNkIM0Lj
W9QV7Yyl6XEBLDHT2f21TRiXh0nuJbHzagI+PDXLjBjXwsu77hYY/YPSGMEtH1VNqYAkX6qcK9fP
D5MuPSxbxVeec8eOfKNH+ic3ROio3YnSe6t87jOCu8+ytDX1o9JJreQNHgCN2r/EZ+uqE9B363KX
+AHookznntw9dw3HQu/pH3mHWQVB3Xj2eCQ+NTd/dfSGnS8/IeW2ajyOCVkqPAVPhU6rHffLDS4w
/FRxwAWqmKP2qrDbQz7a5xwIIOiDimy+eU5J7w9g4jS738dk+4PQ+WKu3xDfTFi9dI8Fbd2tFohl
Tn8Adyzrg/6zSwk/wBi1Hwk8Aa0TL5QnwAOCNOBKjZY8/YQp9+QWNggp4okZv/5+mol8NQzpyIYZ
VMRBfpNGerDRoYivc6WrJcsQzfoKQSdIegIbUAoBMNWEXg3jSQezoGLsowmqvZwJDF2p4KiL+qjP
dAZ9pPRvZjY0ptprED+Faa89W7tXM+8B7kMxpx8SMqv7ePpuB+5C/HAGW83na28bAEcLPdk3wCbk
TJ2Ik+BqOjaVojOVQrX+R1G/9a5ztud/h0p8mlkCu4Lm7M7s2ULW46slUUtiw32Lx69sZsQWMwU9
ZjnZCyp+eLfhU4WyYQrO6yg3uf0V1rtTo0TRd15CEXBfUBCqFdKJPGUzxQMUbbPIdKrLipnxYfPy
kEA/apyXNOUwZwKPbIeA1hNAIX43Z04BgNEawfXmCvWvvEvdaReRHoqT9Fpm/kOTts+gJV4rkxpC
rXv3+SRlNdMLmfJl5J9sUCcgtg8VCJRccrXtbeMadsOnNjNT3I6tn9dK+VgOAVaeLG+I/83slcwe
+qsfKuNG57d5c2dGC/MLMoXPw9OVApBF96rnqmQ9ynvAdgATqhpnlrK7fSqJXkCqujnaBA+voB22
TNPlaE7tUoLdUlSsJtge0rwhvJUM4UfMCpXmzWBbYmU8tcZYrYe84aitwuhcRu6wKnrG9GJwLlpK
8lOmpX9A4wMcWYCxBeews0REtVAIh1329ZxTJK/X/uQmcUKlSxH12mkVZvRVW33+aFSc71x4d5o3
+A/9hLBEaTbVH3W+AkmIb9XRnly7S9mlESCdGh/qRFIsZW9h7lVPiWUBS58IOiL0rowAMcRWLTdv
8JMNur9Xpkc/sE8hXLR5wq1WkVUdXN6fFtsqUe1KQ3t3EqSnKnJ/aGOWrJXL30PCegm0D+piXvKB
h9rR97po3+vgS/jBTcToCqUWr7m5TgctZUA1kbz6cdoguJWUC0xYKuUByx9GFP7g5n3m45hZ96NX
LnONjE5VTGGFTzG37jZoCt6t6gnuUJ9z8erwiRBO/X9x0f3P3Cb8k+M02x3+YpeWF+//67/+EgQ1
/4B/LtagPTlwZM1/Ur9/Ldag3ILnxmHCbRcNQPzhcsyNWlg8yoLTxpZ/uhzj8tANQiMQxAEf/I30
B3aTP12Ncbi4hEzYbLDAY7XFJfyPezW6VkCB0iOwKkd/73SfmTDPNnRONwJvQBijgdpJNnpFOxpn
eI2xgBO6zLbGjPkE3Vgumtl1NSNAB1igA0xQM7SfdL2+arBCJ+Ueago+3PQ8WuPDqHoqm4YZL2rN
oNE+sR6s8q31sVz2IMhBfr54VuYsBhildBrEM7JUh11awTD13GPAnKnES2Zj7ZzGTUBINKMuo6U+
pXKOCWd2Do82go4aspwOdfLvcxNKyjdHr3jjcz80S3J/MAfBrfI68Mp2OOmk8hfJDGJNRxtHA2xW
jZY4etswSnu/UXrY0aF+VjcXdcgufmT+ewHnVUCvFea+KHG6uK/kwreYYxvIsIRNUwzsmkUzD6/P
qKfP8TbWJx2i7AjRGsPREtFgHczI2ZoFIegtixIIixoDimn7tdYitcCV3jldNZt6N3bfvJmoVU6k
rXSvwLlBZFHnjdXaywnBpsPUDNPw6tLsFIVvBJ/bTd9TxakKHA8kZyS9oULdkVOpnmugEJbjNZsu
LoY3dxaG7Djt2LyMS88c3V0+y0dSPLDtcdGV0+kIT/4wH6eGGkkRDxz5eqFI28bG3p18i1etDnpO
wpd07UOmFTfwkOgVE4SLERRWWzxiQq5ex1iDq+WFGy0L9iz0cWtDyzBXcqo2dnUcspXOL4xg3EHh
z3AulvOI32alumiJ3FQVzzRreMZzyl2bhUhWwcKojkJb4X7vdAjxm266wxqxrD4df8vNcf7xmjoY
E8hdSdhDseS5DsnOyNets8FfD49X1AIEz5J18YKTtMWmQSSx6tDEOFLxAwU/CTW5inA8ngSKPMxw
05Poxy0dCIpe2cg84GRqwEylAdZq5PsIYa7CbTfbYRM4j92xczcln1aHtpTCODceJenU4Wh21PFu
fOtZp4Kve+QKuoiGQx0DKBxRsG8qWgOdVD5+j0138lbWqdzJjwH0Q93Zm7K6RIkkisyO7a4jr5G9
5+Li1gQKPWcvXQq83+xxH2XLNmVYdS56srOnV+Hvh+SSuudAvs9QDfI4i5hviIaoWGfvMiUO/RI7
p7b+CFB7x/Zdj46Kzon+S2rsto9VMu0Is8MxZM0YH4Q8amrL7AH3DAHsjm4mtG9v2VjHQFXfpv3S
tYy7Bb5k9VaVwcZOsOooTpuW4ZUdGKUhQmGgLbis8Q67U3Z1cVpXbRp/qA9OnWGRiphXBQr3hEfh
MGECwZmUuWu+35TQRscC2GYX1KTlW2pu4X78gK+x78rw1tmsmjCZTfFZt8ar1RWP0gBa0NVPVYY7
qhhXaiiblceyPmt/zHpz3stT4TY3K2WTM8ZA6pz4ZYzTXe4xbqRBzu8T4X9o3mNzAK24N5OXYHo0
ys+4bC8tXhn67RftSPIFr5iJgRPDGKoeNUseezPTPeSi8ZeNIcwdC8/14HLQcHOpej4lC7sSH0jf
PDR0SSZRsW/kncIp0wzGPm8eOqE/aX3x2CX12c64njm+eWu6CIsx+YRsOmodeSuCTQDGDtKNcI31
DFB01rThvvXHQ9GPR9fQ1o4/vmRWGPCEPWAefcisAOsTn2jGI0G6BzP8OkRms2rjNHXmJYnlzh3n
5qmi/DLC4hKZEfU/GSDO+XczFM5q4Bw21EMBqnMQ2hdFddAEg7lpbdGqi0WUfwAcASgLuddYJsOw
jOSm6oFPt8AgODuofF202tVtr5E09qmiRJpxYuaUSw5JBxZDPujbWZ7n4F71aWl+0f09nuYtTZEf
9Kit+faZD5PQRqgf7UZ2HoS6mkSQIJ6lLWOS6/tObkHOLIaSa1JFZSW+s6uB63ZB7/oD+qi9dFwR
gUKjgihiPB2KR3BZsDBEfqtFAY68VOW29atH28BzvJCD8a4Vrr8M3AYgbEthFXqDk/d7BulFnvLt
D1ZUJ0AWPNrU0XDnX8ABXRPcwqpG8spNJGtpHG2mQ/7Fm6J1ONr3Sp9WunY31vU2yUjfD/qpEPIx
ldeWIs7cglHaf3fF1S1PUjCHmLy3svgwJ1AsVOq4BDZHnp1HFob6IYU5NOgsOGY9hFFwm3IBHqH+
hoIuAf6ym3djhvtok+OkatBcTeV93YJC5MDPAvCtbkISfJzrL5jnSvmixq1rNgcVObvQpDkSe7nR
T58ccIBzRHD2Kwxo9B2d0yrZBCMKvMFysHbIMETpjAxKuv0IkSPULkXUPMYgvwd6GZzEOzYhFIYW
jgecjOFrsmJkZa2PT/+/CLbOX15PqWH4bP+94WX+h39dTXW6FKCQ4kzB5KubM8D719VU/sMlGEwB
gwuk9F8ML9xPHP4nbLRZqmr+oNvCykK5JUUMtHtuxfkbl1P00D9dToXNzyLmbOOs4d/F+RN6q0p8
jWL7CSCpTmtrVyO5BlNSrz0rX5cNp0/o6oALxX2Zu7MSky5T3zoiRYP7ULuuMtUs7xGAAcuQua62
GkP7e6xj6zHsn4uOUgehfxVFgymXZZ+OdLCqK07v0uVrzFfI7SLuGT87Dvkfnt99xFB82nwivWcZ
R4ZbDMY1C9RGAoZm87UqbDlwOuXvvsbtq4acKTR0G8hPfGnWHLVm0S96TCreC5XAHFqyF9gvbsmk
HzpnPLjclCtVHBxzusWaWkcWs2djLXMi/mbhfFmj9p4Z5lYzDCB2MeqjKOjh5kB1t1ZCRKU07Q2d
C96xTLBWzjtcvSk3NkmpMLQ/IxIaUIzuHDVT92jDPTSlG+1Nm20MNXJZVF6ngKCDbYzZMtUHOBsU
5XXOt+eWL8morU09OIcO/CyP90lM9HtHLSyXWgQE31u0A1FSm6Ld3GVfWOvc+M23hq1u1HYP9Fpd
RN2viYvO7ujsYkQ2kD8i0jiPNo41kHwR585tFqEot3VZkeSA5DPTesJ8fsVzV5eGPKnSbBiPRbdu
2TGuCAMvdBOczSSoChtuaU3swRAHGYkj6R2IYQn5cX3q3FU0efgmmsjGSTRpqyqzT7HLlKC3BWUa
MNOn5pjD4e7SJliNTXvnqcBd9lgwaOPaFUP6OFjTaxVZe9LR9yTd9rKtn4jFbXOmfRjw08ZuiWpo
PhkceS+S+Mn3eGIdEbzTXsciND76Wn7KkKP8KT/KqlvXWfCIb36bSYDYfrHqioptv32x5R3YHOTO
/NzFwwXXO1Yl+079b/LOZDluJN3Sr9J298h2wAE4sLibCMQcZHCmxA2MkzDPM57tLvvB+oNKmSmV
ddW1vJs2q8pVWqZRIoOA+z+c852hWeOM9HAuPgOHPrdFeEQ+sodF8xBJhiVF2p9aRLcy1i3PLXue
nPautIpv4yIk6nOx7jQ6Dn59nOnCIKMkexZudjAttqVzvhg5C/OUAvypsm+l6e4iFhRbKMG7SWC3
YWG/LyFb4QJf9bA2Q8oMF+zN0LvnFDzZYvlutUM3PDCSJ953CINTVzRXExId3XrNu/FVc3qIouPi
WoRAIbPgNRvn+GKE7Rcs+0+IncDg6VrEzLF/ob9CCDNhQeYVpi2NYqZJJfq2/NhpWH/jWjyYWb83
YpYrUKa+dR1RmEl2zFztNPHsNEZwjGGIY8Ckmky1yziK3Av4F7twd85MFG1p0XaamJnn4kWfIUM1
UX2EG078q32u+6cOIF5OWRHhfkjwHblJvwWMtfPbjPj5qN+nOJstOzumTnz2Sx0fc3QwW4MWLUig
apaAXWImYyHi7dSQj0k6V1ut0GuKDIlHaNaOTlWfDK2id5sPubKCNQxgCfnKflSYyGef8tCNu+eq
rKiZq2lr5IxjAxt3WJKdsrDF3RZuC8FiIu4e6hm/fZ+NCJ0wVBZI1LSuvVJ+tunraTPXtBiS0d0q
JB/mLAyY63DETUICGKyC4eeNOyYEycXym+Vj5EOZIus7o39zk3bt+mzQDXBsgVtf+j7BoZmq16Cx
94606ICsZxcOnJNwOssKCd8mjePGw5MEK5/Ul41swCH0qQTt1AU4twTnsgrq4H5EvEbayfwmg/q9
CMZbzQ6249zBOdUhIGE7VRJP1BxstAxnA0u4odzFVeX1UUW5OW2MfD4PU9at5dTtWADehEO7T/Vg
LZYCsDJtOhPDvyuBdfkDsNiG37iIzF1BhLY0y2ecOuS/QOSLwPnRoyaj3KGvOPDKb5rkNFb3Vh4d
O+wm7q7rOyD5zhOFJrPVSYITHT2zaJHioXmZWuPOMtQtYruT20qmD+3XxrK37mBFsP1xpJBkeTdk
2b0ZzomX1+qhrDLkIZgbUlKrB3+GW49FnCNcrUvXoVhnZ8fYhJ/3Hp1Juq7JwPaXMGwAgcRiS/lA
NPgtQWasTJbk7CVCOxdAbOee0gyIBmICkn16XmvbZq3ZzreltURxk8kdduiaTfnYGTWDacizZHdn
ZHhbZHmHOqHeOoKadIn5FkZ8NWsTQ20nBIRNFjjpEr6Xkg4eByUCJIzdvdUVO9HUjHNLwsSjRp3G
kjGL6ppHTZ9umx6AgAE6sWbEa5NIbimYOQ3JD4M2fVigB+dg3Gtl8axHoyfJNI9xgPQF5GN+UU4d
noxR6tCDmIQWmgc3/zbm19mRkt5hT8BrsLUsDmRbv45IU3fT8A5jjQ5FcwBTErGjSsle7+v0ehb+
WfDK47pd65AzQB2eAmjgUJUEb20c5Uzyy2+Brt1XUx7uREbYexmCcDOrfFnnWjfVEKEsJRueDaLp
4XtAjjdEO7lwdlNlDjh1q33R6pixXVhl1QwkZQmed3H+rtsljH7+nktf5z0+H8SL0lff8kh/Jry5
uM6WOPtM4zHvsfuwRD/acrx32ex1bdt75GZt0rA/uPF41vXiMSxre90Mi25tyK/jDDRGQ1tfTeul
yykzG1DS9UB0sulHeI5BBygnvELasm2xoNo+PhQLQw+pqe+EI+5T8o7y9E4jWyexunjNUfmaWA7j
DqCcQ9KcS4cKBtTHm5UaJz0tbkrx0OCrUQpso5VruxKESJKkV6U5bUiyZ04odP15sLuLCguxUawk
y2RR47jBtdHFl3CcPAKjvYRPXB/Sk4N9rOri/dzOz1UDZ2EeyZNqMP1CHVjgvQJ1lkVtg1B5CZaY
nPTDttWhadLHUO93tR4cJ/KD49Bgtkc8kBERgYcva1+MrLoyA1KbQ7qEiJA3e7lg2Fd2C6Evou32
ERArTaBqVuM9GopjVtYfmapIcUge5lbT+LYUE0rTJduihBXCptOhaDBCdHwFoC8DJplhvbJQTfkX
pKvjdFJ8E5qRoJdRhK13+6S0AZkSzCmXiM4q6hKmlqR2LvGdnaDFw/q5TaXcYfD13DHeYUnYzOgI
p4gHYsZnBtllQPtCCU/ahbubsIm1xLLWzrNbRiQVA/YvWg4TjaFcjT46gARYA9solj0NxcIElCu/
JHGM4E4DC+Zbt8x2NqB0AGX2N1mdHBJiNTgeer2/b4vgJtS6zSAYFLUTzetYRl8XhFhuE0gLuJ12
D0L0JkIS6Q1+9dl05q4Gu0BMLx27n1zBjkPkOMtmq2viPtKEV9bVnatnG9PiB9OUFl3y1KnO6Kfj
dRO0UDArhXd24B4KFjZDGgRHu5sIE4yS1xRgg8N2zQnaG4pBfeSKsiCLJDByDRUfKlPsTMaHGTmR
ZeCvRSZuNac7RnF/sJGep2SblHl3mBtMgVFXMnniObNBXwMJl3Z168/sryP/lUIL5yI5sekUvOnM
NIfkZaRlaJnbhfkEh11tsia/5N27CTFQn15B7d+2kcOgI9oCDt4Qho35zNpU4qOyAyJ9IJkU77Yf
PpTRI8nvpzn8WuQaZE2qoglsCbsiV2Q7XbSQCwzqMkqqGvX5LMYVZ83Wom3pzOgg5Ai84HPA+m21
4EFVDFxSCk9Xz6XTPBvxt7lXlxBkGDa2nNsj5SDLIwvyiXYbLwrf3DxaPqs7GbDjZ+OKXTBHPNHZ
6IyzicBzXYVf9ckKd61faFASGAZlRsmYLRlIu1/yeSdiiURxl0646dwa27csjJXeBxtKCkyNxU4y
3O8Yend+sVFYo7VhvGoH/6ipDPoEoH/udkxxSXoeEv/V5mxsQGbGROsy8YMrm7d0S1XgP7fQ0S3f
TTZJdzIZJq4yNg5+zCZRS1HqxDOYUBvoILgpEuNp4caOrAqjfEHcRuBC41z1I9Lb1ORQG+GWDr69
t5kYjQrLn6/cZ5O486idcyZNNAdMLVjXawU4pywGM44j3afDyR3WBK0jyESLn0s+MY9wsuc06ffk
XFakpAPOrczU3SjV3yhptV7QxG8qZzQnGWa1DppAScAMHFdv6jPwV5POB2sruDYsFDpGI+upMZjO
ZOKZJnfVDoyTi9DZ5uq6YsC/Nh14KLb9aUjzup0YO+Wco2QsFOt//RnJH1u8RQj2j7d4T6/1a/J/
/uu/i3RZ/pAf4xIbyzaSNCxytrSI9/1Z5saQQsglWUwIUOGMWP6UubG/s2wXk5xaDNoMOf6UueHn
wSWHBs6mKP1rlm3dwYT0q0fOQEqH2A58OstGQA2/7vLqWqKbiBLfK03EtDIgFraJy1W9yFissr/N
USNwATJ0hILZmrN8gO7kr0fGzbXozk4xPVnR4A06wjidNjusKJZErsML6nl3CEpPREX6YhRAeBjH
q5xUq7kzdqlZj0DNh1PbhzXDGciqZfxqQbCKRqYnhh6vJ7fdkcd6KlgYxgaRfzTEA7NjbtlLadr3
NLWJPtSrfszwvKKh86n7knbwGGsQnxTsYKhvAsoKkwvEdMqXJP4cfKy4hCWBx2KYMuO40BlTWnmF
HLXZhuGpsePnXnWc4MlN5r7C/w8vArgXvft108Ah68+1Pz3qwa739X3sUF+oQ7hg4sBjQKvL3a22
CAYThUo2e2t9hsJ6zwQ8nsLbgoBHnR0dk/1G2IhJxmJTS64qAqkspbhRgSw4Rr1p7I8UWp3mP6sG
HW0xEFlirGJVzWt0T6xX+EQoHsIo3zZzwQy2Dt8IOqepr/dUG+aYqa3oy5cspHaJ1bEWxdo+dFhV
/NewzzaQmIQ3mHxl0EDU81Hctbm5ieHs1Qtwz0pHk5jPoNsFMTg+iiaEiMgye1RzYtWXo+fkGhWe
jftFMaBZOH5IfjsvKQz4a7ZsWcqZg//BA8xWrW0cZEasNVc1ZnA/o/MGYYkveRpXWKy20YDbV4tQ
lox+vQVYdU5i1quZidRu5oqX25pfYeVEnpY9BaGOQjEHk6sz3VDhrQyuMofdCU15H95UIrzWMP7q
sibwhWWvn2bEl9aFsfUr69NKiy8wPHY5Z/tdlXfyuawaa+NTUvSosrpFnlWg0xKzOCWLcOtf/2j8
m97X4WT4x+fiw2va/L+0DX9+7Y/jUKL6tZEUMB+2HYf08j+mx8ZvjIb5jxyJzIOBWPx5HKrfGDUT
dENy4u/Jvr8fh5iJhWTaC94SI7Lx1zLQ/352jLQK47GUuoHEwTTc5bD8yTCcxU00IsLUPUF2bnPB
dR4H+58+lpu/wTD+V95lN2jg2+Y//0Nxqv964OqoO/k5AG8YlkDf/OvfMaiKxkYuXAh0u87aSunx
13HrZI9pMHLOjk7dv6Em1Z1z6+ucK707iK3Z1Z3cmCxCYuICQha89YjQwZMaPOKDSMbZIeUElc/A
WARqVDAR9pLZUXnRVcausw5o+Pa+RrzQLepdyGQDg2LSeDGSbMh6kti3dNJyaUom/S1D2//uVHP0
ZTCTOfBCI6J9RwBtE4mnIU5dOxmSCyQaMW0JbrBp38eW+ITt077WcahmxIAl5rcsC/zGS0bD3y62
j5CRkWNfNPb+6TqpqwBmLtjo3SDcQKeEzUO4WHOHEc5sR4DnmJLsmxoD2F3Yh+4+TzuTbe2ikCVa
JquvIIDX/S5L5goU4pIppie9PKnOh/1VQD+LGEGWxcmyplRfdZWZH0OCEEgPS+3cWttWAzgyDuVD
NkFTwhAz/fu87f+UWvP0ybO9ZHZT5XwPFD98/Od//HjV+cIfr7r+m60kUSo877SncHH+eNX13ywd
Ti1PFfJ/A2bNz686X4ETg1wXQcmkkN3/+arz8ru4klk/2YYu/lJGy4Lh+eU95K+gPHcB34CxtTlx
fn0PI0cQBNRyk1VGXX+r2tGnMChd2JJjZ5xiOosyxpG/DqwC0GWlN827RuwqHpzv9uXCHcuNrarb
xk/tdQ4a/gABhQkqWID/yaXxr6md+9szY3NG/uOr5ek1Tf4ZNJkv/qPUlkrHOmKI75UzJ+uPxaQF
M9k2QEEILgoXT9nPzxvJ8DrmeMrpvz1UPz1v8JTYSfLQ8X/ZTP6VxSQX2d89cFLnjxC2I4mvt03K
+18fONe0/bRvTc2LQNJn64S0n7TTLmGlvN5/SSVSbPT3922fXUw7POVj926NJnocsXO6hsDx8S5t
2itCBY72wt5Ok+smEa+Yfw8J4aCAUtFGV14VahtrUcnqPhYJqS39NLA47rsXtuHIJuLuUKQZPDD6
vnIMWKZh2mM/wyEeBoqiuXhBbXUdtlTKuNsfg4VApxs0tpV0YNs2x0bXEa4Bd8qQ/ufNVovGluhZ
5qmp+da3DwTIniv9vcGanGnxs6/1V0VQMUf1sZuzswUMmrEA8p19Aidf9tjPSn+PXuUhfkfnt8RE
NCwFy6/E2uMSrG6tQr246LDIPACv1m4nlO2m1b4RPLPTW3m2UdkpjaGW0R8E0zIJe7JA0x3HtrEP
ANTxiWPBs6r7mgWoV0MjXfVatJ4ke7Vs8s1VmKotoYqIwCJzOAmjfRrNdg+mB3uddA+aLC2UCOCr
4uYLWcA017qraJCa16B4K0PkxhNhA+chy8mbSRyGCXlleZmGB1v6Auu55dTPdmZ8xVX3IObwBkb+
pkF2ZKR9TZ0PXH+Eo4g1rXO+Mds4NNW9qWaPs3FfErCQcBNuibUyV2iLkccBhANkCZhY5PmHv0S6
M2E6KMenyXIOJBxf2WZ5N0TfrEBtJ9JSkrS62GUfo+in1rYy54zMezrXuh14VovOekRxFJeGswrs
6GB0YXVk9FTt85CpX5eHbC0MDYqP3TmnCtjgVeMU4xvBQPY7aMZ87Tr1NyMPnp3SuckaYa3TrPpq
sXg+FzCtS9B92IBRHRY4iQF5nnC6Y5RyyvJg9wXeJ6NsNy31NjtMp7mdO5GBugZdaNcPhtl03tx1
F3zFSK5CKHbWUVXtvpgXmx8OEEvbBDXbYMfedTX6blKTNNJ79ZzYDbVJR4z24JUrx8SQYz1rKrkZ
OeLn+doh2mpTpqXLzC1DkUc4/RwGu0TmKCUxdmZAcAegXZGJg3hoksd4mVS+jYazVcFNXj4NvBZd
+MiSVBM14kOwrTLfOeUTZQXII9BQgad1x24ARgo+S9FZ4upYm2zY5+lc+OwBqNP081SHGz+5zZFz
xi50iS/FCJc3+pqkDYJXNojaeVZH36J5ekqdB31UOGz95wZnTe/fJQFl0RCtg/Cr5Xy6i1oVnjZ5
WsXUwAtlz6g9kejK/hz/vhzJZ5XvXQENOP5soDzCylyNTXiHf+Zex9XiND214xeRynWnfN4LlpQi
e9TC/NxbiKVwWjWRc6kgM/UypedjRw7MOoJ3wpMVwgQsNwVLts5/c4Yk3lSWXexsi8lX536dY+w4
WvNV6QMPp+2vxnG+0gmpMTFgzIOJF6rFSjVbgtZt2cMgkCbg0J8a8lgDDXQwR0VnaSxzWNA5cnQP
ggXluh/dPaN6tY7r8M7uWYJak0ArFn6xRQ3n0sre8666rrWWDA0NvxGD1qApEBTY5YdvgrQaMerw
vfpqaw+Y1/TGuVgCBHs3Xos6czcVKIrIlQx1JU+Dy6NgQvhZD1Fyjgtg77yvD3nHH23hV7ebqlwN
XRDt0j58VSOb8BKaY7SSXX5TxQ75ikAQDjNOXOav8LHiJocvSrG0mafFpZUb1aYeGArzQGYL7Lf0
oh4Jo486gxhaU2M+0hwwWMEHcmAh85yGb3quaNFNQZJmz0zbz8S+SOet5s89q1IM1XqH/sMNLtk8
notSJ0bGV3ixRvwyOQmPgX1nMkwFDSG+SK1p16nFmssCWedMCFjZy6r4FgZ5AOpD+6hiyAsd6R4q
B+lgfOhsQZRIHnRXPhiVvigXsJOxHFSz7aEmOvlD/K3r4Wo36PdUgvu2Y2KymkR0U9fuBaDIBo88
8GLS7bUFCRo8obM++zF9AWgRvsm5PA+DtiHzk4nUjHOmsdTadIkLd+JyH+fQLgHZHrKsk7uxrA8l
JLKTL6vPNiR+1dVuEkc+ROns75j5wOF1TzkXQovk0kjwZJjOU6f5h4UFM41gxDhYHLxwPUlXsh62
lj5eYtb15JZvoW7eRWGzMAU+iLZ/CclIc4L6w8RUhZY2fAE0si+Yj2vJ+JQlLhmqcf7qBqgNssb8
qCoHeaXNfneeMNPwSV1CQ9t0YfLkZO2em+1bnGdvRm6jmWPc3Ua0XgVJtSApdq60g+vAVY+WZXym
mns9LJEunTaDoSncdx4MZ4Vw/zFv5GvKD7py2Syvg8C4rUb0LW03HHi5Ky8ai+uGGE00zHcsvguA
uaZNzqq/F1qZsXAaXqtC4wDI2BgnD6oLbqScq+sw124C8pS8ypacA3Vyj3BColYeos0YumhjEocl
T8qJQnyThmiK+x9yxjzx3snpksie3xPmmrPZIKQuWb3AJCePfSLvV2f9BcRgxPqzMP01cLFjHh97
5oQ4u2BtEQZk929hXJPTF5Jdk351snjTKeOIZod52oALy7wMNVd+Mb33fXMCGgcMOHXv/l2GOUsF
/E8r7iz6rP9Z0c3X/yi6LZJKTMN2TJ2dxAKs+qPqNn8DLiJ+GfX8Pt92QMBZlk0LhrbXYt/wS5eH
8EN3DN3hD9aBtv0VOaC1MN5+QZLSKAodLhbgVGEZf9/m1VE91OEin2rn7nZKFCqloa2PKmDr3c72
OmLmQ04ugUVZuwtRm7HDUezySYc0Avk05LZXKd4QckjWak9cwZJI5+/m0easK/2jgmYHpXAxxdk+
vF/CGHxa25VjBleamT3VQBx8Z+QaMwxEEhCt/Jr8NnQint7Jj5rYgs6Wa53pM9fbANhw2hdV8C2I
/Cs3hBwzjBmr4jG8FCbm3GEiNU6UwvPL2askCkY/M/O1qHihOj/GrT3YTy669wjsFpOi5Y9Ph3of
anBNcPxxzuWTCYCp2uLe2zZaeJM5WfncNI7DLlQihtGm9sFyXWY1RiQOkd2t3Bb0VGMkj+RHwM6b
HmKtwBObC5vAdOPWlADa0zx+4Iz1csP45FdBUEEDlhzwZNZlRyd2PzPDekeVEOO+Y6+HDO41cTmZ
9NC2COSMIHBr+a5KyaA0EZ95ekwAWVyret8USeJNfs6oGFh9Qv7jahiiK8LySLBGwoxQVZ4xUj/N
RX12uX9XlSAzywXcX0EGG2W1zkL/ShBUOZr8ok3OucyyYCCZY45ND3q0YZybmKyIBQM6i+PYSYic
NVnpYXmOGgKjC2ZSV5E+Hou4uCd2kVxGzKwjAnhMfEkrzhMemU2q6OF0HWQJnACH7dqIMTaY0Mxg
xkADedaN8SZJ5nnXT4S+RSXyhd6tc+IMua2yYUPpggaO6VmnBNtqCIHkrOsf/nJpMO97JfG92wbp
+FRyr3TcL4BCXtDvIbSW7QfW0+uUAGpfFB9T0+5rq79T3FSyxuUyzRdm79uBmwxG1XvJzYaubW8D
j+/64Jh/v/msdcdNyAbV07kZYcBd7Nn2dyl3Juq4m447VOMurZZLlRTqA5JvuQsNcUiWizfpkSUs
V3GYoULCkeQNyzUNfo1bvcbJzgXeDfg4dO50OT92yxWPOeY1sgtWCABTqAPapSDoybQkbp0iwTeh
OVE1MLY95bPyYqqJQrWsy6kvBHWGQ71RMtLzpfmBmuCT+Pm3CFmrpD6xYw3CDBVLAOVXj8SWAcAF
OsnWXEqbPpJfrKXYQYRz59ZIXpcyqKQeYp1KsBoVkrCii0HFpJbSaR4o4kuqqWzWMX0t9VWN/9JY
Si40+G/t9yqsaqnxZiozvVm+q6Ykd2Yp24IGnHkEQo7amaoOAXy1EUuhZ7eGu5EhV12JqAy7FQVh
p9GD1UuRWA/pDVgf5GFmd6gc5HmaW/E2W6fR9V/Gpb5US6VpU3IW32tPitBkqUZHylJ4Acbap1Cd
loo1XmrXmiJWX6pZRVnbCpdNu3NRS71bL5XvtNTAvolyQlEWh0t93FMoF0vFLFExqrm4FpTSaqmp
tTChOBHrClkzhu74DpkizjLf3ztODwVzqc0xB5ccPHi/OS331LIaHjlqeXup6rWlvmc7Wq6speYX
S/Vv0QYYtANtpdMW4GEB0vnN6sg5mKjraCAqMm/LpaNQS2/Rte9MCO4TqmWdM2vqTHZLuK1SmpKB
5qQyjSuCGy7Vd9AWMlaaGPAwjwFNTSdccA8mD/0XRctj0Pr0mn6vd/EdTzenerov48+Mn7SlYUJK
dTsPwKBppDLtKUyKY0l7NaHpBL+frIhUMjl8+vEtDL+6eUzwxH3Ybdzh7AC/a7Tgy5iYK9F+Guk2
au/JbBnKbTPtXWdjlRgfdkLto/HDnK7Q4ObyvQz3snY3IPNRd9sopzprK43DZBP4pJECgJPXr24n
EnZGG8Fmf5/kD5V6t2kxMy4s29jE6myJQ8UJHtVvpbo3F7NlsnGcR6COO4NmVWQj8CL2uu9IHmn/
0RRcDe3RH89Dtx7ocoeR9K3KJR+eB8hExbDEwkAi8XqKul5zOTvTc7/0zJOLpo8m2tVad40qXmwG
Sr64YLIOfGEyTrWd3YD1tyeH6UltbDPa8gBlNQYrHH1e1eB5o3mfaOIDOe1tTiiWG2tgBTi8iJ2V
9jHTow2Zi4jxhotcpgJR2D0Yy5hgmRfgpWxvhR6VV7zzC0s8CQkGWLYhozlwuEdbyvL3JGTZWwui
fj2zBsXn+yrbpMwmJqc820tCcqu1aAtz46tbWXSRxmzhtgrupJ/X66RwkMGCWMQBVwzXcxO+yFY+
W7GFKJy6epNmPElFaiUfLcebB+TBC8kbOw9GetGA4q1skE5rS1bXwhcHQjpPAvHNKNzjULzC2rgt
ix40R5DcxhaRTDm0bS+tNHlUxnAM6pxQYbarj2w4LhiJgAMAD0dpBvmC2xFxkYaTTBSKv2ceiJiB
vMyetL/2kcThIh3kVW8MI9kLg75FQhrvXGOoqDEQoY5JmRJaAfYCjCAwW5M+ZmynaKOAPNeZr4Nh
HxHVorwv9TcRW3tLW2znAHA65rGYH3yc+jlDMnSXS/pBT8quyt5ccwRZmWyHasQVByVvPcq6Imos
qDAwqSPujBMSQbrg5mokdtLMSgDSmXFqeo1VTaAZXo1VSJdI+LKK3n60Xwyj3bp58RbQDMnOuiRB
irytbR5NxRFZpuO9E1nxcQpJg02zUW2HcAGEa74X58UucbT23ZjcczgSr8yjat5F6WI+HIz8RjjJ
MO0skeWPUMuqL2ZKEzu25TNcDAyegqDzJ1ANG/aVRHLhMEMoaGheCRQoo4chsqjcxOBmhq58L6Z5
bxiEpyNjTjYol3ezzqksGEPp5otJ3pM5AQGb8is3MMloNAGz+AcQZ5zI/LriYhM6+lGJ8IvPtiGZ
8KYhGnOIk0NjeIhVfWPVySZSCDPxdRCPuSbfaFXq5boOi5vJya7aJb25tGEpNGA8ESihG2LNiouC
WBoDOwJ2j4Dk7NoVMBn0B5cDoE+eiGaiyY0vpiq82eoumjseJOIAa0DBB46EGErMp+jjoyLoUR+Q
pZNjNwPps56ZXQTlDq/nicOynQ16V8B2zL8KdaWBg6k6+4oQ4UuMEI3A4lUCZZGBcEOAB/WA9AGN
BfP1kIKyzBL8oeS8MDx9mBFzd1p34G7y0KycjWy6TGi6ouZDuv2NVM9+EeyB7e7IoTC7bF+qcF8M
lUeGN2+D1e0ZDcKADduLH4zHeHY/pV9YRO+ge6ijXYtWOxyhxFZpNtzXxb1I4uugIuZpZGoNZ3QJ
HgjMo99zogwuECfV5z1qGfqHHNykys+1OAEOWeuucRiq8GiCUkCoAJq/TuN7hyE26mR0f1382jrQ
CwHk3IugmzaqH/SdYxTZui3nejMr7CZjyLR/vp7jJlmL0dwyTg6RyFnc1+6TavwrpwddUes7lrd3
QBiP2sAhR5Cpl+uNVyjOvmqMT+ju1rVJns8imsDhK9bwO6ydhphH+u2wdiIe+9zNVmZhWdhZkie/
Q2niz8OxJQVk1ekuE0S3aE9WMmWeNnDvcoDhAkz1nDhv2DgzLdQqmazOEz18ulFH39gi8kTO/9Wo
iWTA+Bh5hGYUVyCTUGZr/k2ucJk3BJZS+RIvN8ex13CCN21R4gK1240+AaP3hSK26VsrFsOxJO2r
Mr6QvU7yNAYtfJd3RC0vDvtjhsm34OkXbfwC3/vILnJNPX3Wimk7ufGT4SeXRnRf28J+6UfcDIj7
Nc+OAFiq3KUqYf7WDO7RYiAGReCGZOtdpwljLxobU1Y4GBvMhxEdlO4+stknbMq61PnA7DiXb9C6
GcaqO2WS+h6E92A0DyICdUBgogWeE2p4F8WBV3cM7TSbAUyyBMCHAvZfiEmFIJ/uI/ebS65arvvx
5PvNO2HhOB5mIwTjg/B65JeKyXbHJTquRjXW60ain63TBUPs6l7cV2wqNOcYRDI4YXpjekvzJQOb
zjcnEILz2qsHdWPYGZWm7gI3lWG1RrK2acz2ixrlm9sZ+QrwbvtI5ebzZNtrO1mSrkLoRHimTUIk
9V7u/ahGGjNzPTvui5z9x7Cp4YuyQMe33L2583RrjhbASD/CHJzQD+SoLHmLCMAgNkk27C7EqDzm
TCubG8VJup1RpVs9szh00m5jpuB5uhaPqCrV0XS+mBofWpk131J/OOURgEO9Cpx1SF4N5pFjUMYP
RhjtohjfhkmHgiobEhYGLiw47LNWTssDYuXF67/B/McmCsb471Jpujp7Tfk0ftru//l1PwY/8jf2
9O4iRASuZSv3TyWPZN2KkMaBfvRduvj71GfR6vzweLL8/H2tb+MnpX1jOgOe8fvG/y8MfPTv/s5f
Bj6Ez1CCo58USOZsA73lzxoe+HeDlLZDBo1RkTzRMTkcGopcQLNTLzdMMM5zqW4nSY8vCBJrGPGw
K+UScKJj0NM5sjmyogBG83iAj7WO6vHclhx0JJW+FXnvUkc4t7iSdo473IwiY4GW85C5gKNwf+Jj
RwKJCRkTC52RBSN2RKSIbpG88ziliqZGW9m2PNg6jK5h/sp7B/xgnu+ThnyrJAb06Ura6KpUd9qs
iE9LX9OqOwwa1fFgHHq+OZ1eFDrTXkw22nwDhggUDvmolVd+/BDNB4dpvmMNGyWf6jL/VpHwMSp7
a5oP8JdvETcULtw45Ayz0N/I3o4LjF9gBvQl6QmBIXMiHERJl3iYUhKvc9eOMl9dfsKGJU9sWRSJ
COr6fNsLebRED9XCIMzW0vd2+d7HXQ6TtyZdzl1ZfGL4hnGuW17FtxWbkFbs9Es7YXjvQUptGneo
GWcAG7ZhapkoRP2+vhey32u2cdu2XfeM4/yk2O+BCI3uNdSOlqtvUw6NxtDf+prSnhOBBjLEyeVX
yYX1oHEnEEffC8RasMelKI9Zoo3PeTv3uwD4+RtXa3saOgsHSxu35zIbv6nIcckPoU9uZxWu2LV3
q9pqzznzmpOhQs9PB1YNGf5UfdrZKTTyxnI2ZpaPn2YxjEfy50PAfZrXjOlR+MF+WmwzTBKTtT0I
D24Ow3ZdW5fqpp+QtU/wzozqvsId0RdHzW7Aem8bR7+Qo05gvDuAcz80Y8L/T4ppXw7UDcrxeu29
AJhdT9oVHJuhYNiUTlc0WsnDXz/i/pWlJ4se+h8Pws/RZ/ka/3oO4jjC+86X/TgGdaBLhm0KDi9S
t37Wd4vfXMeQDDtRFS4BJHzN7yeh/RsGeoHSiViG72rHn49Dk5ffZDYulGEgiPwr8+/FV//L+BuV
k4W8ZflHMYpf5JY/n4ZitAvGe4y/mppOoBcw9FM7S3ma4jm5Z2+MENthlukXcYmKqcy+FmY3AZvp
s/uCuOq3OYZbGggkIHaKk9ixSxB1eSQcDXMys81c753yfyCb+//70P3v/8vc2eW2bQRx/CqBD0DI
lPjhAgmQ1kWLfLZuLkBbhEqIlg3JNGo/tWfICfqca6j36m92SYqkKMrK8GEXeUmocLiz87Wz/5m9
+euHRXp3mTwkPxuA2+9Fun66SjdF/rCp3JM8NTDPL6QnH7jX5dQfDb+odL5fnu7T12c3d8XqQb5g
kd2tWn551q1XMJ9kPmXoDXnCFxdzXh2EXjyb0DaMyjM7zl7ld6tF+difeUg1yNxzjlZQlQZrDk1+
eF6Wi8O/aX15Mr+lcjLbADi6eWjOva7ZuOgeZx3gQedNDR4EHvgrDrC4cag1eao3pMsaIEbXJl9C
5+x37cT15JlHHpezzKJgMrGLj4Vorj4xm9SnyJWGZjgnBJYPYthadvxkPohJPsdI073EDESqyYfA
8wPa2wYST7qpBRx0annAYsfndLBntc3oyIK57WvqX4hPk2F9p0MGoZSFEfiAy6a5zZSzYxkIfVMW
Ig+/PKGoy5od5xggeyKtMswmsc/WrnQJHatID8oYFG0UO2cVa5cwCg/Y3YpfrKW9KQSBF1OYZ2+V
c8sglJ5BbREjb0p3HAEw9GoBFhGUfgB23vLHWcMIkESvDwE5gwDweK8ssAcIKeWkftJRVliRiCmm
0NoFipZA7XA6awbY+6ZOTBEJ7roLKM1w1ElSTqvnAcW852CTeFN78gEljud+ia1yziuE6pnTX1jK
J4gQ2jMnSA44eKKiz23xB2WmFX+5k4QtNcsvoxMf0f8uZIuNBtjHzmlBGR91y21OjpXxfRfcmMJN
371mADkJwfiS7K0dh1seso4S9or9T2YF2wYcZBQcEAlUI6TgEyijoyJRs0K6fGu1I+benZjyWTvX
jpWYeT6JdyCYu6DaLakotWMEM4k1JCqKS/HH7DT9BPkUwioyDdYcOeQnalnYgwd/h1qQS5HTH6ms
YxB5NHkQ4kmk2FsayZvhWrwQka8lKULdanhB4WBMZKdVD8Jp8rlMu7ObPPe4JpsEE6hgM1zNsNjv
UmSaQi+g3p8TO3aNTWGIvMgnBxXHZebF0bSCFHSqDaTUPSP2dqX3lALMOxzyXd1F7OzDCLLA8QcG
snKbaFdTJGbeZEaThIggw2mdGEMkgAPR9HjPSRBJ0pSHumM3DWQtC4E6Ay0dkrjQxBR8yGQ7cQM4
Awkp6GzqmpMoA4YRthWSU50Gld53thXwh01lRFcSKwqO2scyGahyEBchzR/YV9UTbRoFWscE/ow/
NrPlYuBUZoRVPCDH5HPi1J9hYWslDhRGWBY5t8Ws7cJMvcsEGDQFyCM1r3Z0fYQvZ3Z4iPqxi/uJ
cATzQK6JwrrKF3TsI8l4BCImrHDUV9YiMVUf03JUDTYC4d+tedNCcEBFyE4o6aaniEdQiZCNpR9R
rN+nEr6HoFDEVEXS7loHqfjUBdNyCAfI8KI6mIa3bVGYGW9B1xYh5KKzmKrT8XiDAJhjKDFYe/Lc
nAwCUnqoOTr58hxd4SkFuMBNzxN6vpnRMYsgOiaCfZLUg1s8KA9j1MYQDZBM9FRKm2V0GOB7qAZh
AkgzO9zkw17zp5NzTeQPIp8jGbo+VRNtKkPoUf8tTf2cCxutIOiTbZFHNhGUIVwwo7N/oPsVeVkq
9GeOBgicFvRi0k+WBCJGDl+4+r3fPU49HGcIvqWUkxPc4wv8R40LpC9PPjeIwCzd9GECD/2gwsTt
Py/xcKbNHoC/1g8FIGhppwaFKH9/00K6Ge/XeFh5Q0On/O/lBPdJt2hVs6r+8VdpE7G++fPJPHgq
P/NTcguucPv3/MiFpwaxtPuu12etrzbmyvqHITJvi8V//86TYpE89jasqKNPAQlqiV1m6eoxmy8p
FUtv077rsmpyAjrQknu3/bpMrqXRIsjhx2S+qV4pgrCjxMmNmlKaH2WgHJ1r6bxPl2adPh2ejhxE
acl82H57PNajW+yuls7H7T/r4j59Bco+u8nukxwUcPXW1hpJ0l9L7HOeZKv01X2ypoFZ9boWFYkD
tVSutl+f0yV0js5Jkh1qai+8Fbm2bN9nJLjdLjENS4f0SLan2vn8kRT5ks45D33NkGuNld2PmlK2
KPL5sMmTHYaazi21z+lq2NhJNK8ldEprfaU4vKSlqJLEVbZIKp4Yt23qRiQZpOXT27xYblZp9aLG
y0fQfjjzktZPSub8tP26yTYHLUwZFxPGann1MZnfrXp1pKTBnklL45civz6gHyWREZTjxyR/7DMp
lsIoLrOYPw9wKhrBgV2lxrNULN9JrnR51i7De6xuTmxxRKqkH7uW1G/rNMuz6j2NaYyg3Zcmku3v
rS3XgGi//W32jH8qlnmvQS/FaQTN+7xYD1EYQe8+cH1G8ty3DKPoW7EZ6jot8HLtUlzeXadDyyBw
XS2Nl1zrqzTm7wlDtt8WxxRP4E7a2XwplsVt0hPDWbmVE0g1ieMXWSj5dax5vvL1wzWrype/G24M
oHx7zZmeFe4FZGkX+53d9VZSI5Zc7ingiGUyA8kux2qmU8Iwnb7USX3isJ9Qqeof+/5bO1skv7jJ
02T95n8AAAD//w==</cx:binary>
              </cx:geoCache>
            </cx:geography>
          </cx:layoutPr>
          <cx:valueColors>
            <cx:minColor>
              <a:srgbClr val="0070C0"/>
            </cx:minColor>
            <cx:midColor>
              <a:schemeClr val="accent4">
                <a:lumMod val="60000"/>
                <a:lumOff val="40000"/>
              </a:schemeClr>
            </cx:midColor>
            <cx:maxColor>
              <a:srgbClr val="FF0000"/>
            </cx:maxColor>
          </cx:valueColors>
          <cx:valueColorPositions>
            <cx:minPosition>
              <cx:number val="10"/>
            </cx:minPosition>
            <cx:maxPosition>
              <cx:number val="21"/>
            </cx:maxPosition>
          </cx:valueColorPositions>
        </cx:series>
      </cx:plotAreaRegion>
    </cx:plotArea>
    <cx:legend pos="r" align="min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9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 panose="020F0502020204030204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0.42176</cdr:x>
      <cdr:y>0.48311</cdr:y>
    </cdr:from>
    <cdr:to>
      <cdr:x>0.97634</cdr:x>
      <cdr:y>0.90187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F3C1022F-75AF-42D3-AEFC-35EF6EF2D6DE}"/>
            </a:ext>
          </a:extLst>
        </cdr:cNvPr>
        <cdr:cNvSpPr/>
      </cdr:nvSpPr>
      <cdr:spPr>
        <a:xfrm xmlns:a="http://schemas.openxmlformats.org/drawingml/2006/main">
          <a:off x="4593871" y="2868707"/>
          <a:ext cx="6040534" cy="2486596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B050">
            <a:alpha val="25000"/>
          </a:srgbClr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b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endParaRPr lang="lv-LV" sz="12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0.0511</cdr:x>
      <cdr:y>0.08137</cdr:y>
    </cdr:from>
    <cdr:to>
      <cdr:x>0.51304</cdr:x>
      <cdr:y>0.48044</cdr:y>
    </cdr:to>
    <cdr:sp macro="" textlink="">
      <cdr:nvSpPr>
        <cdr:cNvPr id="3" name="Rectangle: Rounded Corners 2">
          <a:extLst xmlns:a="http://schemas.openxmlformats.org/drawingml/2006/main">
            <a:ext uri="{FF2B5EF4-FFF2-40B4-BE49-F238E27FC236}">
              <a16:creationId xmlns:a16="http://schemas.microsoft.com/office/drawing/2014/main" id="{69E309DF-4125-4D6F-800F-52CC85C65B47}"/>
            </a:ext>
          </a:extLst>
        </cdr:cNvPr>
        <cdr:cNvSpPr/>
      </cdr:nvSpPr>
      <cdr:spPr>
        <a:xfrm xmlns:a="http://schemas.openxmlformats.org/drawingml/2006/main">
          <a:off x="623061" y="537027"/>
          <a:ext cx="5631972" cy="2633789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0000">
            <a:alpha val="25000"/>
          </a:srgbClr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lv-LV" sz="12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0.42078</cdr:x>
      <cdr:y>0.08027</cdr:y>
    </cdr:from>
    <cdr:to>
      <cdr:x>0.97634</cdr:x>
      <cdr:y>0.48184</cdr:y>
    </cdr:to>
    <cdr:sp macro="" textlink="">
      <cdr:nvSpPr>
        <cdr:cNvPr id="4" name="Rectangle: Rounded Corners 3">
          <a:extLst xmlns:a="http://schemas.openxmlformats.org/drawingml/2006/main">
            <a:ext uri="{FF2B5EF4-FFF2-40B4-BE49-F238E27FC236}">
              <a16:creationId xmlns:a16="http://schemas.microsoft.com/office/drawing/2014/main" id="{36C84D19-D27A-47BC-8189-1901DC6C1325}"/>
            </a:ext>
          </a:extLst>
        </cdr:cNvPr>
        <cdr:cNvSpPr/>
      </cdr:nvSpPr>
      <cdr:spPr>
        <a:xfrm xmlns:a="http://schemas.openxmlformats.org/drawingml/2006/main">
          <a:off x="4583207" y="476643"/>
          <a:ext cx="6051198" cy="2384516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FF00">
            <a:alpha val="25000"/>
          </a:srgbClr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endParaRPr lang="lv-LV" sz="12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0.04897</cdr:x>
      <cdr:y>0.48044</cdr:y>
    </cdr:from>
    <cdr:to>
      <cdr:x>0.51091</cdr:x>
      <cdr:y>0.90266</cdr:y>
    </cdr:to>
    <cdr:sp macro="" textlink="">
      <cdr:nvSpPr>
        <cdr:cNvPr id="5" name="Rectangle: Rounded Corners 4">
          <a:extLst xmlns:a="http://schemas.openxmlformats.org/drawingml/2006/main">
            <a:ext uri="{FF2B5EF4-FFF2-40B4-BE49-F238E27FC236}">
              <a16:creationId xmlns:a16="http://schemas.microsoft.com/office/drawing/2014/main" id="{371948BD-A74C-437A-AEF6-65BE81A6E1B7}"/>
            </a:ext>
          </a:extLst>
        </cdr:cNvPr>
        <cdr:cNvSpPr/>
      </cdr:nvSpPr>
      <cdr:spPr>
        <a:xfrm xmlns:a="http://schemas.openxmlformats.org/drawingml/2006/main">
          <a:off x="597041" y="3170816"/>
          <a:ext cx="5631973" cy="2786575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FF00">
            <a:alpha val="25000"/>
          </a:srgbClr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b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lv-LV" sz="12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0.88683</cdr:x>
      <cdr:y>0.73787</cdr:y>
    </cdr:from>
    <cdr:to>
      <cdr:x>0.97078</cdr:x>
      <cdr:y>0.89187</cdr:y>
    </cdr:to>
    <cdr:pic>
      <cdr:nvPicPr>
        <cdr:cNvPr id="7" name="Graphic 6" descr="Smiling face with no fill">
          <a:extLst xmlns:a="http://schemas.openxmlformats.org/drawingml/2006/main">
            <a:ext uri="{FF2B5EF4-FFF2-40B4-BE49-F238E27FC236}">
              <a16:creationId xmlns:a16="http://schemas.microsoft.com/office/drawing/2014/main" id="{3B9B2BB4-6C56-59DE-C166-4C3C5DACCC1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9659471" y="4381500"/>
          <a:ext cx="914400" cy="9144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0.05556</cdr:x>
      <cdr:y>0.73787</cdr:y>
    </cdr:from>
    <cdr:to>
      <cdr:x>0.13951</cdr:x>
      <cdr:y>0.89187</cdr:y>
    </cdr:to>
    <cdr:pic>
      <cdr:nvPicPr>
        <cdr:cNvPr id="9" name="Graphic 8" descr="Neutral face with no fill">
          <a:extLst xmlns:a="http://schemas.openxmlformats.org/drawingml/2006/main">
            <a:ext uri="{FF2B5EF4-FFF2-40B4-BE49-F238E27FC236}">
              <a16:creationId xmlns:a16="http://schemas.microsoft.com/office/drawing/2014/main" id="{1BCC29BF-A7AC-E69E-7782-9D431D5651D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96DAC541-7B7A-43D3-8B79-37D633B846F1}">
              <asvg:svgBlip xmlns:asvg="http://schemas.microsoft.com/office/drawing/2016/SVG/main" r:embed="rId4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05118" y="4381501"/>
          <a:ext cx="914400" cy="9144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0.05453</cdr:x>
      <cdr:y>0.09058</cdr:y>
    </cdr:from>
    <cdr:to>
      <cdr:x>0.13848</cdr:x>
      <cdr:y>0.24457</cdr:y>
    </cdr:to>
    <cdr:pic>
      <cdr:nvPicPr>
        <cdr:cNvPr id="11" name="Graphic 10" descr="Sad face with no fill">
          <a:extLst xmlns:a="http://schemas.openxmlformats.org/drawingml/2006/main">
            <a:ext uri="{FF2B5EF4-FFF2-40B4-BE49-F238E27FC236}">
              <a16:creationId xmlns:a16="http://schemas.microsoft.com/office/drawing/2014/main" id="{1E80C1A7-1452-51AA-F692-BBB22D5AEB0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96DAC541-7B7A-43D3-8B79-37D633B846F1}">
              <asvg:svgBlip xmlns:asvg="http://schemas.microsoft.com/office/drawing/2016/SVG/main" r:embed="rId6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93912" y="537882"/>
          <a:ext cx="914400" cy="9144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0.88429</cdr:x>
      <cdr:y>0.09536</cdr:y>
    </cdr:from>
    <cdr:to>
      <cdr:x>0.96824</cdr:x>
      <cdr:y>0.24936</cdr:y>
    </cdr:to>
    <cdr:pic>
      <cdr:nvPicPr>
        <cdr:cNvPr id="12" name="Graphic 1" descr="Neutral face with no fill">
          <a:extLst xmlns:a="http://schemas.openxmlformats.org/drawingml/2006/main">
            <a:ext uri="{FF2B5EF4-FFF2-40B4-BE49-F238E27FC236}">
              <a16:creationId xmlns:a16="http://schemas.microsoft.com/office/drawing/2014/main" id="{173EB752-864D-B912-3716-061F3FB728A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96DAC541-7B7A-43D3-8B79-37D633B846F1}">
              <asvg:svgBlip xmlns:asvg="http://schemas.microsoft.com/office/drawing/2016/SVG/main" r:embed="rId4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9631829" y="566270"/>
          <a:ext cx="914400" cy="91440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>
            <a:extLst>
              <a:ext uri="{FF2B5EF4-FFF2-40B4-BE49-F238E27FC236}">
                <a16:creationId xmlns:a16="http://schemas.microsoft.com/office/drawing/2014/main" id="{9379F09E-4C60-45F7-8449-A93EBCE3B8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D949DD65-AD15-4445-B50A-376DB3EA9E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2E1E-74F1-46D2-A519-CFE0E793EB53}" type="datetime1">
              <a:rPr lang="lv-LV" smtClean="0"/>
              <a:t>23.01.2025</a:t>
            </a:fld>
            <a:endParaRPr lang="lv-LV" dirty="0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2BE4CB01-1AF4-496F-B25A-C0CBA86C26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0BC68D3A-243F-4B5A-876E-DC9BAB0F2E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24247-3D82-459C-B1ED-40B8E081DF9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1480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 noProof="0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B4E18-4C9F-42E9-81D7-17284957D0CE}" type="datetime1">
              <a:rPr lang="lv-LV" noProof="0" smtClean="0"/>
              <a:pPr/>
              <a:t>23.01.2025</a:t>
            </a:fld>
            <a:endParaRPr lang="lv-LV" noProof="0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 noProof="0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noProof="0"/>
              <a:t>Noklikšķiniet, lai rediģētu šablona teksta stilus</a:t>
            </a:r>
          </a:p>
          <a:p>
            <a:pPr lvl="1"/>
            <a:r>
              <a:rPr lang="lv-LV" noProof="0"/>
              <a:t>Otrais līmenis</a:t>
            </a:r>
          </a:p>
          <a:p>
            <a:pPr lvl="2"/>
            <a:r>
              <a:rPr lang="lv-LV" noProof="0"/>
              <a:t>Trešais līmenis</a:t>
            </a:r>
          </a:p>
          <a:p>
            <a:pPr lvl="3"/>
            <a:r>
              <a:rPr lang="lv-LV" noProof="0"/>
              <a:t>Ceturtais līmenis</a:t>
            </a:r>
          </a:p>
          <a:p>
            <a:pPr lvl="4"/>
            <a:r>
              <a:rPr lang="lv-LV" noProof="0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 noProof="0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A3A6C-5B2A-4743-802B-3F22EFECA128}" type="slidenum">
              <a:rPr lang="lv-LV" noProof="0" smtClean="0"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11603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A3A6C-5B2A-4743-802B-3F22EFECA128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05557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231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62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07591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033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48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7721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38126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83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9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72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67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89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5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2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9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11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53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email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34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ihards.Veinbergs@at.gov.l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3.xml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1.xml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4.xml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ntage weighing scales">
            <a:extLst>
              <a:ext uri="{FF2B5EF4-FFF2-40B4-BE49-F238E27FC236}">
                <a16:creationId xmlns:a16="http://schemas.microsoft.com/office/drawing/2014/main" id="{C1668208-E23F-5065-7968-C1DCE9ABE6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" r="49" b="72"/>
          <a:stretch/>
        </p:blipFill>
        <p:spPr>
          <a:xfrm>
            <a:off x="0" y="0"/>
            <a:ext cx="12192000" cy="6873288"/>
          </a:xfrm>
          <a:prstGeom prst="rect">
            <a:avLst/>
          </a:prstGeom>
        </p:spPr>
      </p:pic>
      <p:sp>
        <p:nvSpPr>
          <p:cNvPr id="6" name="Apakšvirsraksts 2">
            <a:extLst>
              <a:ext uri="{FF2B5EF4-FFF2-40B4-BE49-F238E27FC236}">
                <a16:creationId xmlns:a16="http://schemas.microsoft.com/office/drawing/2014/main" id="{B6DCECC1-AD48-CF9B-B646-8131A67AE405}"/>
              </a:ext>
            </a:extLst>
          </p:cNvPr>
          <p:cNvSpPr txBox="1">
            <a:spLocks/>
          </p:cNvSpPr>
          <p:nvPr/>
        </p:nvSpPr>
        <p:spPr bwMode="gray">
          <a:xfrm>
            <a:off x="672517" y="5646559"/>
            <a:ext cx="2414632" cy="870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500" b="1" dirty="0">
                <a:solidFill>
                  <a:schemeClr val="bg1"/>
                </a:solidFill>
              </a:rPr>
              <a:t>Rihards Veinbergs</a:t>
            </a:r>
          </a:p>
          <a:p>
            <a:pPr>
              <a:spcBef>
                <a:spcPts val="0"/>
              </a:spcBef>
            </a:pPr>
            <a:r>
              <a:rPr lang="lv-LV" sz="1200" cap="none" dirty="0" err="1">
                <a:solidFill>
                  <a:schemeClr val="bg1"/>
                </a:solidFill>
                <a:hlinkClick r:id="rId4"/>
              </a:rPr>
              <a:t>Rihards.Veinbergs@at.gov.lv</a:t>
            </a:r>
            <a:r>
              <a:rPr lang="lv-LV" sz="1200" cap="non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Apakšvirsraksts 2">
            <a:extLst>
              <a:ext uri="{FF2B5EF4-FFF2-40B4-BE49-F238E27FC236}">
                <a16:creationId xmlns:a16="http://schemas.microsoft.com/office/drawing/2014/main" id="{D3A120F8-E4D6-83D4-25FD-36FFD3E202A1}"/>
              </a:ext>
            </a:extLst>
          </p:cNvPr>
          <p:cNvSpPr txBox="1">
            <a:spLocks/>
          </p:cNvSpPr>
          <p:nvPr/>
        </p:nvSpPr>
        <p:spPr>
          <a:xfrm>
            <a:off x="9840287" y="4999839"/>
            <a:ext cx="1744910" cy="12591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 b="1" dirty="0">
                <a:solidFill>
                  <a:schemeClr val="bg1"/>
                </a:solidFill>
              </a:rPr>
              <a:t>Tieslietu</a:t>
            </a:r>
          </a:p>
          <a:p>
            <a:pPr algn="r"/>
            <a:r>
              <a:rPr lang="lv-LV" b="1" dirty="0">
                <a:solidFill>
                  <a:schemeClr val="bg1"/>
                </a:solidFill>
              </a:rPr>
              <a:t>Padomes</a:t>
            </a:r>
          </a:p>
          <a:p>
            <a:pPr algn="r"/>
            <a:r>
              <a:rPr lang="lv-LV" b="1" dirty="0">
                <a:solidFill>
                  <a:schemeClr val="bg1"/>
                </a:solidFill>
              </a:rPr>
              <a:t>Sekretariāts</a:t>
            </a:r>
          </a:p>
          <a:p>
            <a:pPr algn="r"/>
            <a:r>
              <a:rPr lang="lv-LV" dirty="0">
                <a:solidFill>
                  <a:schemeClr val="bg1"/>
                </a:solidFill>
              </a:rPr>
              <a:t>24.01.2025.</a:t>
            </a:r>
          </a:p>
          <a:p>
            <a:pPr algn="r"/>
            <a:endParaRPr lang="lv-LV" dirty="0">
              <a:solidFill>
                <a:schemeClr val="bg1"/>
              </a:solidFill>
            </a:endParaRPr>
          </a:p>
          <a:p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14" name="Virsraksts 1">
            <a:extLst>
              <a:ext uri="{FF2B5EF4-FFF2-40B4-BE49-F238E27FC236}">
                <a16:creationId xmlns:a16="http://schemas.microsoft.com/office/drawing/2014/main" id="{09EB236B-B2C8-3606-7873-AF59961F15F6}"/>
              </a:ext>
            </a:extLst>
          </p:cNvPr>
          <p:cNvSpPr txBox="1">
            <a:spLocks/>
          </p:cNvSpPr>
          <p:nvPr/>
        </p:nvSpPr>
        <p:spPr bwMode="gray">
          <a:xfrm>
            <a:off x="904052" y="947441"/>
            <a:ext cx="8827245" cy="21313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lv-LV" sz="3600" b="1" dirty="0">
                <a:ea typeface="Times New Roman" panose="02020603050405020304" pitchFamily="18" charset="0"/>
              </a:rPr>
              <a:t>Tiesu darbības rādītāji</a:t>
            </a:r>
          </a:p>
          <a:p>
            <a:pPr>
              <a:lnSpc>
                <a:spcPct val="90000"/>
              </a:lnSpc>
            </a:pPr>
            <a:r>
              <a:rPr lang="lv-LV" sz="3600" b="1" dirty="0"/>
              <a:t>2019-2024</a:t>
            </a:r>
          </a:p>
        </p:txBody>
      </p:sp>
    </p:spTree>
    <p:extLst>
      <p:ext uri="{BB962C8B-B14F-4D97-AF65-F5344CB8AC3E}">
        <p14:creationId xmlns:p14="http://schemas.microsoft.com/office/powerpoint/2010/main" val="356326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2" name="Chart 1">
                <a:extLst>
                  <a:ext uri="{FF2B5EF4-FFF2-40B4-BE49-F238E27FC236}">
                    <a16:creationId xmlns:a16="http://schemas.microsoft.com/office/drawing/2014/main" id="{8DA646DA-6978-4A68-B6F6-B8EB2311CF0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05255781"/>
                  </p:ext>
                </p:extLst>
              </p:nvPr>
            </p:nvGraphicFramePr>
            <p:xfrm>
              <a:off x="0" y="1"/>
              <a:ext cx="12192000" cy="6858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2" name="Chart 1">
                <a:extLst>
                  <a:ext uri="{FF2B5EF4-FFF2-40B4-BE49-F238E27FC236}">
                    <a16:creationId xmlns:a16="http://schemas.microsoft.com/office/drawing/2014/main" id="{8DA646DA-6978-4A68-B6F6-B8EB2311CF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8688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885EC26-065B-057D-2CFC-8F06066A19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139817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5455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35F65-D630-D75B-27E4-0CC82B267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Tiesnešu un vakanču skaits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54EE967-201C-457B-8562-4871BCF3A94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0" y="2247900"/>
          <a:ext cx="5980113" cy="4610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11E29B9-4F6D-64B2-084F-22457424AB5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3434506"/>
              </p:ext>
            </p:extLst>
          </p:nvPr>
        </p:nvGraphicFramePr>
        <p:xfrm>
          <a:off x="6208712" y="2247900"/>
          <a:ext cx="5983287" cy="4610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8102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840677-A129-D6EE-8B72-2C6074AB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Algas 2025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8EA013A-46FD-4608-B21C-E4451CA787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562016"/>
              </p:ext>
            </p:extLst>
          </p:nvPr>
        </p:nvGraphicFramePr>
        <p:xfrm>
          <a:off x="0" y="1435100"/>
          <a:ext cx="12192000" cy="542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4213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46343-21A7-F8C6-CC3A-6112F44F0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6266-F1AA-6F89-7029-C73F2D2B4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600" b="1" dirty="0"/>
              <a:t>Lietu apgrozījums</a:t>
            </a:r>
            <a:br>
              <a:rPr lang="lv-LV" sz="3600" b="1" dirty="0"/>
            </a:br>
            <a:r>
              <a:rPr lang="lv-LV" sz="3600" b="1" dirty="0"/>
              <a:t>tiesu sistēmā</a:t>
            </a:r>
            <a:br>
              <a:rPr lang="lv-LV" sz="3600" b="1" dirty="0"/>
            </a:br>
            <a:br>
              <a:rPr lang="lv-LV" sz="3600" b="1" dirty="0"/>
            </a:br>
            <a:r>
              <a:rPr lang="lv-LV" sz="1800" b="1" dirty="0"/>
              <a:t>*</a:t>
            </a: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visu tiesu summa</a:t>
            </a:r>
            <a:b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** </a:t>
            </a:r>
            <a:r>
              <a:rPr lang="lv-LV" sz="1800" b="1" dirty="0">
                <a:solidFill>
                  <a:srgbClr val="EBEBEB"/>
                </a:solidFill>
                <a:latin typeface="Century Gothic" panose="020B0502020202020204"/>
              </a:rPr>
              <a:t>zemesgrāmatu</a:t>
            </a: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tiesnešus </a:t>
            </a:r>
            <a:b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skaitot atsevišķi</a:t>
            </a:r>
            <a:endParaRPr lang="lv-LV" sz="36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E3D42C-730B-A940-919F-F83C8787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949" y="480325"/>
            <a:ext cx="5876601" cy="589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21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161C-0356-ACD1-60A8-30B83DEFF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6" y="973668"/>
            <a:ext cx="11410950" cy="706964"/>
          </a:xfrm>
        </p:spPr>
        <p:txBody>
          <a:bodyPr/>
          <a:lstStyle/>
          <a:p>
            <a:r>
              <a:rPr lang="lv-LV" b="1" dirty="0"/>
              <a:t>Zemesgrāmatu lietas (saņemts, izskatīts, uzkrāts)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8BBBE36-1DCF-401A-92B0-C650A8A6E86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21248917"/>
              </p:ext>
            </p:extLst>
          </p:nvPr>
        </p:nvGraphicFramePr>
        <p:xfrm>
          <a:off x="0" y="2266950"/>
          <a:ext cx="5980113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BC27CC6-D146-491D-8C4D-DD16D9D9D1B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84274879"/>
              </p:ext>
            </p:extLst>
          </p:nvPr>
        </p:nvGraphicFramePr>
        <p:xfrm>
          <a:off x="5819776" y="2266950"/>
          <a:ext cx="6369050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851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58F80-22AD-BEF0-FC1E-7F0598584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C9368-D05E-9D5F-E018-B3904DEAD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10113121" cy="706964"/>
          </a:xfrm>
        </p:spPr>
        <p:txBody>
          <a:bodyPr/>
          <a:lstStyle/>
          <a:p>
            <a:r>
              <a:rPr lang="lv-LV" b="1" dirty="0"/>
              <a:t>Bezstrīdus lietas (saņemts, izskatīts, uzkrāts)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D517AC5-1235-4037-97F4-1AA8A9722FA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91219657"/>
              </p:ext>
            </p:extLst>
          </p:nvPr>
        </p:nvGraphicFramePr>
        <p:xfrm>
          <a:off x="0" y="2257425"/>
          <a:ext cx="5980113" cy="460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5D5F361-47F8-424D-9E8F-98F14FB254B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3242124"/>
              </p:ext>
            </p:extLst>
          </p:nvPr>
        </p:nvGraphicFramePr>
        <p:xfrm>
          <a:off x="5848350" y="2257425"/>
          <a:ext cx="6340475" cy="460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88372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8641B-0059-A185-2D05-FADC91E31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DF017-565C-CB70-85EA-3F292254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10113121" cy="706964"/>
          </a:xfrm>
        </p:spPr>
        <p:txBody>
          <a:bodyPr/>
          <a:lstStyle/>
          <a:p>
            <a:r>
              <a:rPr lang="lv-LV" b="1" dirty="0"/>
              <a:t>Tiesvedības lietas (saņemts, izskatīts, uzkrāts)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8CB1D8A-D625-4684-A08F-9DAF4BC7A6D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78557402"/>
              </p:ext>
            </p:extLst>
          </p:nvPr>
        </p:nvGraphicFramePr>
        <p:xfrm>
          <a:off x="0" y="2216075"/>
          <a:ext cx="5980113" cy="464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CA2B213-540B-41EC-A012-6F8D9D37FAA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36362718"/>
              </p:ext>
            </p:extLst>
          </p:nvPr>
        </p:nvGraphicFramePr>
        <p:xfrm>
          <a:off x="6208712" y="2216075"/>
          <a:ext cx="5983287" cy="464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85606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9D825-9481-B872-EC83-C05674DC8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Saņemtās tiesvedības </a:t>
            </a:r>
            <a:br>
              <a:rPr lang="lv-LV" b="1" dirty="0"/>
            </a:br>
            <a:r>
              <a:rPr lang="lv-LV" b="1" dirty="0"/>
              <a:t>lietas</a:t>
            </a:r>
            <a:br>
              <a:rPr lang="lv-LV" b="1" dirty="0"/>
            </a:br>
            <a:br>
              <a:rPr lang="lv-LV" sz="1800" b="1" dirty="0"/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 tikai tiesvedības lietas</a:t>
            </a:r>
            <a:b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** tikai tiesneši, kuri nespecializējas zemesgrāmatu lietās</a:t>
            </a:r>
            <a:endParaRPr lang="lv-LV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8680B-DB56-741A-ED6F-47A97A6E9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074464-BE06-E2E0-0A6D-2350C5D82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209" y="477964"/>
            <a:ext cx="5917672" cy="590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26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446B1-590D-2930-7688-66629A44F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5C56-7D2A-91C6-6FF5-B4A61E58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998821" cy="706964"/>
          </a:xfrm>
        </p:spPr>
        <p:txBody>
          <a:bodyPr/>
          <a:lstStyle/>
          <a:p>
            <a:r>
              <a:rPr lang="lv-LV" b="1" dirty="0"/>
              <a:t>Pirmā instance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623AEE5-EAAC-4551-A170-DEC70BAF62F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20275164"/>
              </p:ext>
            </p:extLst>
          </p:nvPr>
        </p:nvGraphicFramePr>
        <p:xfrm>
          <a:off x="0" y="2248348"/>
          <a:ext cx="5980113" cy="4609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1AA54CEC-F0D3-438B-9525-0F823861403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47538149"/>
              </p:ext>
            </p:extLst>
          </p:nvPr>
        </p:nvGraphicFramePr>
        <p:xfrm>
          <a:off x="6208712" y="2248348"/>
          <a:ext cx="5980113" cy="4609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5760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81699-D036-CDEB-47B5-43F405B6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712" y="715485"/>
            <a:ext cx="8761413" cy="706964"/>
          </a:xfrm>
        </p:spPr>
        <p:txBody>
          <a:bodyPr/>
          <a:lstStyle/>
          <a:p>
            <a:r>
              <a:rPr lang="lv-LV" b="1" dirty="0"/>
              <a:t>Tiesu darbības rādītāji 2024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3AE5E53-9E0B-E5CF-14D9-1A6C9165FE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6825989"/>
              </p:ext>
            </p:extLst>
          </p:nvPr>
        </p:nvGraphicFramePr>
        <p:xfrm>
          <a:off x="485775" y="1699298"/>
          <a:ext cx="11220449" cy="5158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0683">
                  <a:extLst>
                    <a:ext uri="{9D8B030D-6E8A-4147-A177-3AD203B41FA5}">
                      <a16:colId xmlns:a16="http://schemas.microsoft.com/office/drawing/2014/main" val="16813325"/>
                    </a:ext>
                  </a:extLst>
                </a:gridCol>
                <a:gridCol w="2480466">
                  <a:extLst>
                    <a:ext uri="{9D8B030D-6E8A-4147-A177-3AD203B41FA5}">
                      <a16:colId xmlns:a16="http://schemas.microsoft.com/office/drawing/2014/main" val="2212426866"/>
                    </a:ext>
                  </a:extLst>
                </a:gridCol>
                <a:gridCol w="977594">
                  <a:extLst>
                    <a:ext uri="{9D8B030D-6E8A-4147-A177-3AD203B41FA5}">
                      <a16:colId xmlns:a16="http://schemas.microsoft.com/office/drawing/2014/main" val="4248937252"/>
                    </a:ext>
                  </a:extLst>
                </a:gridCol>
                <a:gridCol w="977594">
                  <a:extLst>
                    <a:ext uri="{9D8B030D-6E8A-4147-A177-3AD203B41FA5}">
                      <a16:colId xmlns:a16="http://schemas.microsoft.com/office/drawing/2014/main" val="2317785385"/>
                    </a:ext>
                  </a:extLst>
                </a:gridCol>
                <a:gridCol w="977594">
                  <a:extLst>
                    <a:ext uri="{9D8B030D-6E8A-4147-A177-3AD203B41FA5}">
                      <a16:colId xmlns:a16="http://schemas.microsoft.com/office/drawing/2014/main" val="3023980647"/>
                    </a:ext>
                  </a:extLst>
                </a:gridCol>
                <a:gridCol w="977594">
                  <a:extLst>
                    <a:ext uri="{9D8B030D-6E8A-4147-A177-3AD203B41FA5}">
                      <a16:colId xmlns:a16="http://schemas.microsoft.com/office/drawing/2014/main" val="510380299"/>
                    </a:ext>
                  </a:extLst>
                </a:gridCol>
                <a:gridCol w="977594">
                  <a:extLst>
                    <a:ext uri="{9D8B030D-6E8A-4147-A177-3AD203B41FA5}">
                      <a16:colId xmlns:a16="http://schemas.microsoft.com/office/drawing/2014/main" val="4024336232"/>
                    </a:ext>
                  </a:extLst>
                </a:gridCol>
                <a:gridCol w="977594">
                  <a:extLst>
                    <a:ext uri="{9D8B030D-6E8A-4147-A177-3AD203B41FA5}">
                      <a16:colId xmlns:a16="http://schemas.microsoft.com/office/drawing/2014/main" val="3267232922"/>
                    </a:ext>
                  </a:extLst>
                </a:gridCol>
                <a:gridCol w="977594">
                  <a:extLst>
                    <a:ext uri="{9D8B030D-6E8A-4147-A177-3AD203B41FA5}">
                      <a16:colId xmlns:a16="http://schemas.microsoft.com/office/drawing/2014/main" val="3499705239"/>
                    </a:ext>
                  </a:extLst>
                </a:gridCol>
                <a:gridCol w="977594">
                  <a:extLst>
                    <a:ext uri="{9D8B030D-6E8A-4147-A177-3AD203B41FA5}">
                      <a16:colId xmlns:a16="http://schemas.microsoft.com/office/drawing/2014/main" val="1036835072"/>
                    </a:ext>
                  </a:extLst>
                </a:gridCol>
                <a:gridCol w="408548">
                  <a:extLst>
                    <a:ext uri="{9D8B030D-6E8A-4147-A177-3AD203B41FA5}">
                      <a16:colId xmlns:a16="http://schemas.microsoft.com/office/drawing/2014/main" val="365614176"/>
                    </a:ext>
                  </a:extLst>
                </a:gridCol>
              </a:tblGrid>
              <a:tr h="466616"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</a:rPr>
                        <a:t>ID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000" b="1" u="none" strike="noStrike" dirty="0">
                          <a:effectLst/>
                        </a:rPr>
                        <a:t>Tiesa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</a:rPr>
                        <a:t>Tieneša amata vietu sk.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</a:rPr>
                        <a:t>Tiesnešu faktiskais sk.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</a:rPr>
                        <a:t>Tiesā saņemto lietu skaits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</a:rPr>
                        <a:t>Tiesā izskatīto lietu skaits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</a:rPr>
                        <a:t>Tiesā uzkrāto  lietu skaits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</a:rPr>
                        <a:t>Lietu izsk. vidējais termiņš (m)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</a:rPr>
                        <a:t>DT (m)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u="none" strike="noStrike" dirty="0">
                          <a:effectLst/>
                        </a:rPr>
                        <a:t>CR (%)</a:t>
                      </a:r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91614546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S-ALD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effectLst/>
                        </a:rPr>
                        <a:t>Senāts (ALD)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11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11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625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592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411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9,8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8,4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95%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17">
                  <a:txBody>
                    <a:bodyPr/>
                    <a:lstStyle/>
                    <a:p>
                      <a:pPr algn="ctr" fontAlgn="ctr"/>
                      <a:r>
                        <a:rPr lang="lv-LV" sz="900" b="1" u="none" strike="noStrike" dirty="0">
                          <a:effectLst/>
                        </a:rPr>
                        <a:t>Tiesvedības</a:t>
                      </a:r>
                      <a:br>
                        <a:rPr lang="lv-LV" sz="900" b="1" u="none" strike="noStrike" dirty="0">
                          <a:effectLst/>
                        </a:rPr>
                      </a:br>
                      <a:r>
                        <a:rPr lang="lv-LV" sz="900" b="1" u="none" strike="noStrike" dirty="0">
                          <a:effectLst/>
                        </a:rPr>
                        <a:t>lietas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vert="vert270" anchor="ctr"/>
                </a:tc>
                <a:extLst>
                  <a:ext uri="{0D108BD9-81ED-4DB2-BD59-A6C34878D82A}">
                    <a16:rowId xmlns:a16="http://schemas.microsoft.com/office/drawing/2014/main" val="231141446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S-CLD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effectLst/>
                        </a:rPr>
                        <a:t>Senāts (CLD)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14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827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881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259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4,5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3,6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107%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335405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S-KLD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 dirty="0">
                          <a:effectLst/>
                        </a:rPr>
                        <a:t>Senāts (KLD)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9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556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532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171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3,6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3,9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96%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132145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AAT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 dirty="0">
                          <a:effectLst/>
                        </a:rPr>
                        <a:t>Administratīvā apgabaltiesa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22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20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782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830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556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8,3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8,2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106%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170514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RAT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 dirty="0">
                          <a:effectLst/>
                        </a:rPr>
                        <a:t>Rīgas apgabaltiesa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65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57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3254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3020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1490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5,4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6,0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93%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685615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KAT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effectLst/>
                        </a:rPr>
                        <a:t>Kurzemes apgabaltiesa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12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417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430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136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4,1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3,8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103%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71355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LAT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 dirty="0">
                          <a:effectLst/>
                        </a:rPr>
                        <a:t>Latgales apgabaltiesa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488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486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178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4,1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4,5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100%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555806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VAT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effectLst/>
                        </a:rPr>
                        <a:t>Vidzemes apgabaltiesa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382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401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114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3,9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3,5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105%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046648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ZAT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effectLst/>
                        </a:rPr>
                        <a:t>Zemgales apgabaltiesa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617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599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271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5,5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5,5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97%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291991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ART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effectLst/>
                        </a:rPr>
                        <a:t>Administratīvā rajona tiesa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37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1665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1658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943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7,1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6,9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100%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364045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RPT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effectLst/>
                        </a:rPr>
                        <a:t>Rīgas pilsētas tiesa (tv)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122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106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14161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11856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10540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8,6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10,8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84%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681979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RRT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 dirty="0">
                          <a:effectLst/>
                        </a:rPr>
                        <a:t>Rīgas rajona tiesa (</a:t>
                      </a:r>
                      <a:r>
                        <a:rPr lang="lv-LV" sz="900" u="none" strike="noStrike" dirty="0" err="1">
                          <a:effectLst/>
                        </a:rPr>
                        <a:t>tv</a:t>
                      </a:r>
                      <a:r>
                        <a:rPr lang="lv-LV" sz="900" u="none" strike="noStrike" dirty="0">
                          <a:effectLst/>
                        </a:rPr>
                        <a:t>)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4522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4069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2884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7,7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8,6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90%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798599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KRT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effectLst/>
                        </a:rPr>
                        <a:t>Kurzemes rajona tiesa (tv)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38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5011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4508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2074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4,2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5,6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90%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336448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LRT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effectLst/>
                        </a:rPr>
                        <a:t>Latgales rajona tiesa (tv)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4762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4260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2162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5,2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6,2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89%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338591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VRT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effectLst/>
                        </a:rPr>
                        <a:t>Vidzemes rajona tiesa (tv)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39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3796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3270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1751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4,6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6,5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86%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333030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ZRT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effectLst/>
                        </a:rPr>
                        <a:t>Zemgales rajona tiesa (tv)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61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52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6653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6174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3153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5,4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6,2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93%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242881"/>
                  </a:ext>
                </a:extLst>
              </a:tr>
              <a:tr h="145778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ELT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 dirty="0">
                          <a:effectLst/>
                        </a:rPr>
                        <a:t>Ekonomisko lietu tiesa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10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10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481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384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354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effectLst/>
                        </a:rPr>
                        <a:t>7,0</a:t>
                      </a:r>
                      <a:endParaRPr lang="lv-LV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11,2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effectLst/>
                        </a:rPr>
                        <a:t>80%</a:t>
                      </a:r>
                      <a:endParaRPr lang="lv-LV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919044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RPT</a:t>
                      </a: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Rīgas pilsētas tiesa (bezstr.)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25682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24753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3563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1,39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1,8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96%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Bezstrīdus</a:t>
                      </a:r>
                      <a:b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</a:br>
                      <a:r>
                        <a:rPr lang="lv-LV" sz="9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lietas</a:t>
                      </a:r>
                      <a:endParaRPr lang="lv-LV" sz="9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vert="vert270" anchor="ctr"/>
                </a:tc>
                <a:extLst>
                  <a:ext uri="{0D108BD9-81ED-4DB2-BD59-A6C34878D82A}">
                    <a16:rowId xmlns:a16="http://schemas.microsoft.com/office/drawing/2014/main" val="2820763564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solidFill>
                            <a:schemeClr val="accent1"/>
                          </a:solidFill>
                          <a:effectLst/>
                        </a:rPr>
                        <a:t>RRT</a:t>
                      </a:r>
                      <a:endParaRPr lang="lv-LV" sz="900" b="1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Rīgas rajona tiesa (</a:t>
                      </a:r>
                      <a:r>
                        <a:rPr lang="lv-LV" sz="900" u="none" strike="noStrike" dirty="0" err="1">
                          <a:solidFill>
                            <a:schemeClr val="accent1"/>
                          </a:solidFill>
                          <a:effectLst/>
                        </a:rPr>
                        <a:t>bezstr</a:t>
                      </a: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.)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18059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16171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3651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1,72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2,7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90%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415216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solidFill>
                            <a:schemeClr val="accent1"/>
                          </a:solidFill>
                          <a:effectLst/>
                        </a:rPr>
                        <a:t>KRT</a:t>
                      </a:r>
                      <a:endParaRPr lang="lv-LV" sz="900" b="1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Kurzemes rajona tiesa (bezstr.)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17523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16608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2254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1,35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1,7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95%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415420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solidFill>
                            <a:schemeClr val="accent1"/>
                          </a:solidFill>
                          <a:effectLst/>
                        </a:rPr>
                        <a:t>LRT</a:t>
                      </a:r>
                      <a:endParaRPr lang="lv-LV" sz="900" b="1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Latgales rajona tiesa (</a:t>
                      </a:r>
                      <a:r>
                        <a:rPr lang="lv-LV" sz="900" u="none" strike="noStrike" dirty="0" err="1">
                          <a:solidFill>
                            <a:schemeClr val="accent1"/>
                          </a:solidFill>
                          <a:effectLst/>
                        </a:rPr>
                        <a:t>bezstr</a:t>
                      </a:r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.)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14706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14327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1621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1,22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1,4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97%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939801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solidFill>
                            <a:schemeClr val="accent1"/>
                          </a:solidFill>
                          <a:effectLst/>
                        </a:rPr>
                        <a:t>VRT</a:t>
                      </a:r>
                      <a:endParaRPr lang="lv-LV" sz="900" b="1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Vidzemes rajona tiesa (bezstr.)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15069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14243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1899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1,33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1,6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95%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74449"/>
                  </a:ext>
                </a:extLst>
              </a:tr>
              <a:tr h="145778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solidFill>
                            <a:schemeClr val="accent1"/>
                          </a:solidFill>
                          <a:effectLst/>
                        </a:rPr>
                        <a:t>ZRT</a:t>
                      </a:r>
                      <a:endParaRPr lang="lv-LV" sz="900" b="1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Zemgales rajona tiesa (bezstr.)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19326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18474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2360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1,35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1"/>
                          </a:solidFill>
                          <a:effectLst/>
                        </a:rPr>
                        <a:t>1,6</a:t>
                      </a:r>
                      <a:endParaRPr lang="lv-LV" sz="9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96%</a:t>
                      </a:r>
                      <a:endParaRPr lang="lv-LV" sz="9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573348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RPT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Rīgas pilsētas tiesa (zg)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71816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71581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1414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0,20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0,2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100%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Zemes</a:t>
                      </a:r>
                    </a:p>
                    <a:p>
                      <a:pPr algn="ctr" fontAlgn="ctr"/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grāmatu</a:t>
                      </a:r>
                      <a:b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</a:br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lietas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vert="vert270" anchor="ctr"/>
                </a:tc>
                <a:extLst>
                  <a:ext uri="{0D108BD9-81ED-4DB2-BD59-A6C34878D82A}">
                    <a16:rowId xmlns:a16="http://schemas.microsoft.com/office/drawing/2014/main" val="1450907831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solidFill>
                            <a:schemeClr val="accent5"/>
                          </a:solidFill>
                          <a:effectLst/>
                        </a:rPr>
                        <a:t>RRT</a:t>
                      </a:r>
                      <a:endParaRPr lang="lv-LV" sz="900" b="1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Rīgas rajona tiesa (</a:t>
                      </a:r>
                      <a:r>
                        <a:rPr lang="lv-LV" sz="900" u="none" strike="noStrike" dirty="0" err="1">
                          <a:solidFill>
                            <a:schemeClr val="accent5"/>
                          </a:solidFill>
                          <a:effectLst/>
                        </a:rPr>
                        <a:t>zg</a:t>
                      </a: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)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37157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36922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1095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0,31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0,4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99%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528643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solidFill>
                            <a:schemeClr val="accent5"/>
                          </a:solidFill>
                          <a:effectLst/>
                        </a:rPr>
                        <a:t>KRT</a:t>
                      </a:r>
                      <a:endParaRPr lang="lv-LV" sz="900" b="1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Kurzemes rajona tiesa (</a:t>
                      </a:r>
                      <a:r>
                        <a:rPr lang="lv-LV" sz="900" u="none" strike="noStrike" dirty="0" err="1">
                          <a:solidFill>
                            <a:schemeClr val="accent5"/>
                          </a:solidFill>
                          <a:effectLst/>
                        </a:rPr>
                        <a:t>zg</a:t>
                      </a: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)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29326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29280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428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0,16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0,2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100%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452106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LRT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Latgales rajona tiesa (</a:t>
                      </a:r>
                      <a:r>
                        <a:rPr lang="lv-LV" sz="900" u="none" strike="noStrike" dirty="0" err="1">
                          <a:solidFill>
                            <a:schemeClr val="accent5"/>
                          </a:solidFill>
                          <a:effectLst/>
                        </a:rPr>
                        <a:t>zg</a:t>
                      </a:r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)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30512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30536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401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0,18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0,2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100%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73529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VRT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Vidzemes rajona tiesa (zg)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27741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27652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521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0,25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0,2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100%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75191"/>
                  </a:ext>
                </a:extLst>
              </a:tr>
              <a:tr h="145778"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ZRT</a:t>
                      </a:r>
                      <a:endParaRPr lang="lv-LV" sz="900" b="1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Zemgales rajona tiesa (zg)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 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38738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38486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890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0,29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>
                          <a:solidFill>
                            <a:schemeClr val="accent5"/>
                          </a:solidFill>
                          <a:effectLst/>
                        </a:rPr>
                        <a:t>0,3</a:t>
                      </a:r>
                      <a:endParaRPr lang="lv-LV" sz="900" b="0" i="0" u="none" strike="noStrike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99%</a:t>
                      </a:r>
                      <a:endParaRPr lang="lv-LV" sz="9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514652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l" fontAlgn="b"/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Tiesvedības lietas</a:t>
                      </a:r>
                      <a:endParaRPr lang="lv-LV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lv-LV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lv-LV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48999</a:t>
                      </a:r>
                      <a:endParaRPr lang="lv-LV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43950</a:t>
                      </a:r>
                      <a:endParaRPr lang="lv-LV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27447</a:t>
                      </a:r>
                      <a:endParaRPr lang="lv-LV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1,330</a:t>
                      </a:r>
                      <a:endParaRPr lang="lv-LV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7,703</a:t>
                      </a:r>
                      <a:endParaRPr lang="lv-LV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90%</a:t>
                      </a:r>
                      <a:endParaRPr lang="lv-LV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898934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l" fontAlgn="b"/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900" b="1" u="none" strike="noStrike" dirty="0">
                          <a:effectLst/>
                        </a:rPr>
                        <a:t>Bezstrīdus lietas</a:t>
                      </a:r>
                      <a:endParaRPr lang="lv-LV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110365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104576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15348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6,455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1,796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95%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98403577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l" fontAlgn="b"/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900" b="1" u="none" strike="noStrike" dirty="0">
                          <a:effectLst/>
                        </a:rPr>
                        <a:t>Zemesgrāmatu lietas</a:t>
                      </a:r>
                      <a:endParaRPr lang="lv-LV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235290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234457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4749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1,399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0,247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100%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96114917"/>
                  </a:ext>
                </a:extLst>
              </a:tr>
              <a:tr h="141825">
                <a:tc>
                  <a:txBody>
                    <a:bodyPr/>
                    <a:lstStyle/>
                    <a:p>
                      <a:pPr algn="l" fontAlgn="b"/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900" b="1" u="none" strike="noStrike">
                          <a:effectLst/>
                        </a:rPr>
                        <a:t>VISAS lietas</a:t>
                      </a:r>
                      <a:endParaRPr lang="lv-LV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582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512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394654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>
                          <a:effectLst/>
                        </a:rPr>
                        <a:t>382983</a:t>
                      </a:r>
                      <a:endParaRPr lang="lv-LV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47544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0,231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1,606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900" b="1" u="none" strike="noStrike" dirty="0">
                          <a:effectLst/>
                        </a:rPr>
                        <a:t>97%</a:t>
                      </a:r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91865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5871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EED74-8973-7BAA-7CA0-05A8D5735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1632-91BB-88BB-F522-10E134CE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Apelācijas instance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AD3E1F9-2279-40AF-B422-897C02963A1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41585059"/>
              </p:ext>
            </p:extLst>
          </p:nvPr>
        </p:nvGraphicFramePr>
        <p:xfrm>
          <a:off x="0" y="2248348"/>
          <a:ext cx="5980113" cy="4609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FD66D43-830D-4322-9C9D-D8A54575D4C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81355840"/>
              </p:ext>
            </p:extLst>
          </p:nvPr>
        </p:nvGraphicFramePr>
        <p:xfrm>
          <a:off x="6208713" y="2248348"/>
          <a:ext cx="5980112" cy="4609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9857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86ACA-5C45-910B-A75F-99C39F9EB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Kasācijas instance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041E5F1-5302-4D3C-93F1-B4F20E55CAF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65475767"/>
              </p:ext>
            </p:extLst>
          </p:nvPr>
        </p:nvGraphicFramePr>
        <p:xfrm>
          <a:off x="0" y="2237591"/>
          <a:ext cx="5980113" cy="4620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AE48B51-AE93-4F09-A620-7B116AF1A00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2403265"/>
              </p:ext>
            </p:extLst>
          </p:nvPr>
        </p:nvGraphicFramePr>
        <p:xfrm>
          <a:off x="6208713" y="2237591"/>
          <a:ext cx="5980112" cy="4620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3970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F69E8-65D7-DA7C-01F5-7CACCBF0F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7FDF-1FF8-FA61-A6FE-85BBC3D4A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Izskatītās tiesvedības </a:t>
            </a:r>
            <a:br>
              <a:rPr lang="lv-LV" b="1" dirty="0"/>
            </a:br>
            <a:r>
              <a:rPr lang="lv-LV" b="1" dirty="0"/>
              <a:t>lietas</a:t>
            </a:r>
            <a:br>
              <a:rPr lang="lv-LV" b="1" dirty="0"/>
            </a:br>
            <a:br>
              <a:rPr lang="lv-LV" sz="1800" b="1" dirty="0"/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 tikai tiesvedības lietas</a:t>
            </a:r>
            <a:b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** tikai tiesneši, kuri nespecializējas zemesgrāmatu lietās</a:t>
            </a:r>
            <a:endParaRPr lang="lv-LV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BBF1E-6F8C-39FE-0EF9-BA62F7491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4BB07B-B357-FCE8-FAD5-174A40656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277" y="462516"/>
            <a:ext cx="5938191" cy="593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97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3E197-84C1-1920-708F-06A6DA8D4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88203-412A-11F9-F40C-7686B46A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998821" cy="706964"/>
          </a:xfrm>
        </p:spPr>
        <p:txBody>
          <a:bodyPr/>
          <a:lstStyle/>
          <a:p>
            <a:r>
              <a:rPr lang="lv-LV" b="1" dirty="0"/>
              <a:t>Pirmā instance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B51E1BD-3093-4D9A-954B-C6DB3AF2779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30746052"/>
              </p:ext>
            </p:extLst>
          </p:nvPr>
        </p:nvGraphicFramePr>
        <p:xfrm>
          <a:off x="0" y="2269864"/>
          <a:ext cx="5980113" cy="4588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2DE6044-76D0-4E59-B3C8-F2C3A9AB458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0316506"/>
              </p:ext>
            </p:extLst>
          </p:nvPr>
        </p:nvGraphicFramePr>
        <p:xfrm>
          <a:off x="6208713" y="2269864"/>
          <a:ext cx="5980112" cy="4588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1339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FA6AF-3A0A-F736-2BD9-35B2DB5DF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BD4AF-6829-EE97-0E64-C046D5482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Apelācijas instance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5553573-3F5B-47F2-BBF0-1E47E2A5C55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75200929"/>
              </p:ext>
            </p:extLst>
          </p:nvPr>
        </p:nvGraphicFramePr>
        <p:xfrm>
          <a:off x="0" y="2280621"/>
          <a:ext cx="5980113" cy="4577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9016DE8-23F1-43B6-81E9-15E053CFB02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62346066"/>
              </p:ext>
            </p:extLst>
          </p:nvPr>
        </p:nvGraphicFramePr>
        <p:xfrm>
          <a:off x="6208712" y="2280621"/>
          <a:ext cx="5980113" cy="4577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9495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18A1C-11E5-EEA4-646E-39120321F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8151A-56DE-4DD5-095C-C4E0B832E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Kasācijas instance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00CBF09-99EA-4E68-B56F-9BCD688A0C2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67849408"/>
              </p:ext>
            </p:extLst>
          </p:nvPr>
        </p:nvGraphicFramePr>
        <p:xfrm>
          <a:off x="0" y="2603500"/>
          <a:ext cx="5980113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DFDED95-23BC-4894-8762-8EB369324AF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53983976"/>
              </p:ext>
            </p:extLst>
          </p:nvPr>
        </p:nvGraphicFramePr>
        <p:xfrm>
          <a:off x="6208712" y="2603499"/>
          <a:ext cx="5983287" cy="4254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3258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DCDAA-DC52-4D22-CD5F-EFB8C0250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0DD0D-ABF0-E3C0-4668-012DD62D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677645"/>
            <a:ext cx="5202815" cy="2283824"/>
          </a:xfrm>
        </p:spPr>
        <p:txBody>
          <a:bodyPr/>
          <a:lstStyle/>
          <a:p>
            <a:r>
              <a:rPr lang="lv-LV" b="1" dirty="0"/>
              <a:t>Uzkrātās </a:t>
            </a:r>
            <a:br>
              <a:rPr lang="lv-LV" b="1" dirty="0"/>
            </a:br>
            <a:r>
              <a:rPr lang="lv-LV" b="1" dirty="0"/>
              <a:t>tiesvedības </a:t>
            </a:r>
            <a:br>
              <a:rPr lang="lv-LV" b="1" dirty="0"/>
            </a:br>
            <a:r>
              <a:rPr lang="lv-LV" b="1" dirty="0"/>
              <a:t>lietas</a:t>
            </a:r>
            <a:br>
              <a:rPr lang="lv-LV" b="1" dirty="0"/>
            </a:br>
            <a:br>
              <a:rPr lang="lv-LV" sz="1800" b="1" dirty="0"/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 tikai tiesvedības lietas</a:t>
            </a:r>
            <a:b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** tikai tiesneši, kuri nespecializējas zemesgrāmatu lietās</a:t>
            </a:r>
            <a:endParaRPr lang="lv-LV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FBA1D-671F-205F-3BC3-A21483CC7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671A7-F158-0C1B-5033-B37BEDF81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418" y="463402"/>
            <a:ext cx="5931195" cy="59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55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915A8-5E1F-67A9-F095-530DEE23E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62D3B-71F6-8E75-E4AF-F19F4A90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998821" cy="706964"/>
          </a:xfrm>
        </p:spPr>
        <p:txBody>
          <a:bodyPr/>
          <a:lstStyle/>
          <a:p>
            <a:r>
              <a:rPr lang="lv-LV" b="1" dirty="0"/>
              <a:t>Pirmā instance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99D5C8C-26C3-4E15-93D1-C634CEACC4A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04516346"/>
              </p:ext>
            </p:extLst>
          </p:nvPr>
        </p:nvGraphicFramePr>
        <p:xfrm>
          <a:off x="0" y="2269864"/>
          <a:ext cx="5980113" cy="4588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CF07EE4-0A65-4226-8F0E-CC7B49DA96C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62695730"/>
              </p:ext>
            </p:extLst>
          </p:nvPr>
        </p:nvGraphicFramePr>
        <p:xfrm>
          <a:off x="6208712" y="2269864"/>
          <a:ext cx="5983287" cy="4588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3814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2AF82-D80C-A1BA-97DA-A128303DA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A194-19BB-C396-B480-236C0BED4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Apelācijas instance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29A0B005-0662-4215-99B7-C50CB80E476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85642355"/>
              </p:ext>
            </p:extLst>
          </p:nvPr>
        </p:nvGraphicFramePr>
        <p:xfrm>
          <a:off x="0" y="2259106"/>
          <a:ext cx="5980113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DF608CF-FE92-46F0-A79F-297CFB38496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1933540"/>
              </p:ext>
            </p:extLst>
          </p:nvPr>
        </p:nvGraphicFramePr>
        <p:xfrm>
          <a:off x="6208713" y="2259106"/>
          <a:ext cx="5980112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10709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01BE7-449B-FED7-B78C-659363A5B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ECF4-0328-8116-3D09-38789B25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Kasācijas instance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FDB5F3E-3E43-44F7-BEB7-52D394E4096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62356888"/>
              </p:ext>
            </p:extLst>
          </p:nvPr>
        </p:nvGraphicFramePr>
        <p:xfrm>
          <a:off x="0" y="2259106"/>
          <a:ext cx="5980113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124687E-12B6-4732-BB55-0685B3EB334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12365068"/>
              </p:ext>
            </p:extLst>
          </p:nvPr>
        </p:nvGraphicFramePr>
        <p:xfrm>
          <a:off x="6208712" y="2259106"/>
          <a:ext cx="5983287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867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08E95-50CA-A0BA-301F-C3C345000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600" b="1" dirty="0"/>
              <a:t>Latvijas </a:t>
            </a:r>
            <a:br>
              <a:rPr lang="lv-LV" sz="3600" b="1" dirty="0"/>
            </a:br>
            <a:r>
              <a:rPr lang="lv-LV" sz="3600" b="1" dirty="0"/>
              <a:t>tiesneši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0BBCD1-3DD8-DE13-6E76-BF2283972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5A73C8-4C03-AC8B-D092-B60FD759C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888" y="462513"/>
            <a:ext cx="5917549" cy="592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3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B2FF9-FE41-99E0-B19F-095830DC0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E3AD-7454-F771-32EA-AE2C3A21A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Lietu izskatīšanas vidējais termiņš</a:t>
            </a:r>
            <a:br>
              <a:rPr lang="lv-LV" b="1" dirty="0"/>
            </a:br>
            <a:br>
              <a:rPr lang="lv-LV" sz="1800" b="1" dirty="0"/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 tikai tiesvedības lietas</a:t>
            </a:r>
            <a:b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** tikai tiesneši, kuri nespecializējas zemesgrāmatu lietās</a:t>
            </a:r>
            <a:endParaRPr lang="lv-LV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B0DD4-8A78-C905-2F7C-AA29A3C17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CEFA8-E976-33FB-4AB7-BCD902E3A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623" y="467430"/>
            <a:ext cx="5906911" cy="591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16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0BD4F-1C40-AE1E-4474-A16871964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DA826-9002-0BF2-B4E4-C34E3A44F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Lietu izskatīšanas vidējais termiņš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D107E8B-305C-454C-9173-949038B7F5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1942806"/>
              </p:ext>
            </p:extLst>
          </p:nvPr>
        </p:nvGraphicFramePr>
        <p:xfrm>
          <a:off x="0" y="2239347"/>
          <a:ext cx="4034118" cy="4618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63D29E64-C685-B91B-6717-A8EF358DF3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318175"/>
              </p:ext>
            </p:extLst>
          </p:nvPr>
        </p:nvGraphicFramePr>
        <p:xfrm>
          <a:off x="4034118" y="2239347"/>
          <a:ext cx="4195482" cy="4618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E52604D-9A71-BEED-2549-A3EA876361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806453"/>
              </p:ext>
            </p:extLst>
          </p:nvPr>
        </p:nvGraphicFramePr>
        <p:xfrm>
          <a:off x="8068236" y="2239347"/>
          <a:ext cx="4123764" cy="4618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29808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A0441-8087-3490-E33C-39E51BE04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D070-B990-7726-EBD0-A9D5005EE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Dispozīcijas</a:t>
            </a:r>
            <a:br>
              <a:rPr lang="lv-LV" b="1" dirty="0"/>
            </a:br>
            <a:r>
              <a:rPr lang="lv-LV" b="1" dirty="0"/>
              <a:t>laiks</a:t>
            </a:r>
            <a:br>
              <a:rPr lang="lv-LV" b="1" dirty="0"/>
            </a:br>
            <a:br>
              <a:rPr lang="lv-LV" sz="1800" b="1" dirty="0"/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 tikai tiesvedības lietas</a:t>
            </a:r>
            <a:b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** tikai tiesneši, kuri nespecializējas zemesgrāmatu lietās</a:t>
            </a:r>
            <a:endParaRPr lang="lv-LV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38B0A-E888-4D34-EC06-E3183FF52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1A06C-F445-4552-028A-C4075870C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663" y="469014"/>
            <a:ext cx="5930412" cy="591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84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27C1B-C306-B26C-DA8F-636406A1A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B712-4212-7B83-CCF4-28797CF2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Dispozīcijas laiks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D3E4173-35B6-48FB-BE8A-277054FDD1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2465674"/>
              </p:ext>
            </p:extLst>
          </p:nvPr>
        </p:nvGraphicFramePr>
        <p:xfrm>
          <a:off x="0" y="2202024"/>
          <a:ext cx="4332648" cy="465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3BCC1A70-7E64-477C-8FF2-1F369D750D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648870"/>
              </p:ext>
            </p:extLst>
          </p:nvPr>
        </p:nvGraphicFramePr>
        <p:xfrm>
          <a:off x="4332648" y="2202024"/>
          <a:ext cx="3991086" cy="4655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F996BF4-9D78-4BCB-A3D7-8F662A756A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8231098"/>
              </p:ext>
            </p:extLst>
          </p:nvPr>
        </p:nvGraphicFramePr>
        <p:xfrm>
          <a:off x="8323734" y="2202024"/>
          <a:ext cx="3868266" cy="465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62371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622D7-A7CA-8DA5-EACC-B43499BE4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CFB24-F701-9C81-3371-E7E9CE0F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Caurlaidība</a:t>
            </a:r>
            <a:br>
              <a:rPr lang="lv-LV" b="1" dirty="0"/>
            </a:br>
            <a:br>
              <a:rPr lang="lv-LV" sz="1800" b="1" dirty="0"/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 tikai tiesvedības lietas</a:t>
            </a:r>
            <a:b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** tikai tiesneši, kuri nespecializējas zemesgrāmatu lietās</a:t>
            </a:r>
            <a:endParaRPr lang="lv-LV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78730-492F-8116-4FA8-CD0C1DE14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A3964-6FE2-7E49-3A0E-AEFA90478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355" y="465082"/>
            <a:ext cx="5922604" cy="592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9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23C8E-19FA-3225-050E-8FCF24A2E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A017-3DA9-4EC7-A055-EA03BA0D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Caurlaidība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05FF0C2-C37B-47B2-98D9-C4DF5EDAB4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353634"/>
              </p:ext>
            </p:extLst>
          </p:nvPr>
        </p:nvGraphicFramePr>
        <p:xfrm>
          <a:off x="-1" y="2258008"/>
          <a:ext cx="4001845" cy="4599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0C8D361B-29C5-44DD-891F-926C80F851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5766236"/>
              </p:ext>
            </p:extLst>
          </p:nvPr>
        </p:nvGraphicFramePr>
        <p:xfrm>
          <a:off x="4303058" y="2258008"/>
          <a:ext cx="3887099" cy="4599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024686A6-59D5-0A90-2A94-4DF73BA776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520711"/>
              </p:ext>
            </p:extLst>
          </p:nvPr>
        </p:nvGraphicFramePr>
        <p:xfrm>
          <a:off x="8190154" y="2258009"/>
          <a:ext cx="4001845" cy="4599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2132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F08ED-8F7C-11C9-3CD7-9BD1166B1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3964-6630-D059-E3C9-425B6C95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600" b="1" dirty="0"/>
              <a:t>Individuālas </a:t>
            </a:r>
            <a:br>
              <a:rPr lang="lv-LV" sz="3600" b="1" dirty="0"/>
            </a:br>
            <a:r>
              <a:rPr lang="lv-LV" sz="3600" b="1" dirty="0"/>
              <a:t>tiesas</a:t>
            </a:r>
            <a:br>
              <a:rPr lang="lv-LV" sz="3600" b="1" dirty="0"/>
            </a:br>
            <a:br>
              <a:rPr lang="lv-LV" sz="1800" b="1" dirty="0"/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 tikai tiesvedības lietas</a:t>
            </a:r>
            <a:b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** tikai tiesneši, kuri nespecializējas zemesgrāmatu lietās</a:t>
            </a:r>
            <a:endParaRPr lang="lv-LV" sz="1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EC324-4391-E949-0D2E-A58B5FE7F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521" y="482496"/>
            <a:ext cx="5882622" cy="589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32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2ABD2-E919-4080-27D8-BB41890F7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Senāta ALD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73363735"/>
              </p:ext>
            </p:extLst>
          </p:nvPr>
        </p:nvGraphicFramePr>
        <p:xfrm>
          <a:off x="0" y="2259106"/>
          <a:ext cx="5980113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12565319"/>
              </p:ext>
            </p:extLst>
          </p:nvPr>
        </p:nvGraphicFramePr>
        <p:xfrm>
          <a:off x="6208712" y="2259106"/>
          <a:ext cx="5983287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5403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FC470-FC19-EE60-1453-C5B1BDE8D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B1996-73CC-EAA7-3D2C-9E83869A2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Senāta CLD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64092246"/>
              </p:ext>
            </p:extLst>
          </p:nvPr>
        </p:nvGraphicFramePr>
        <p:xfrm>
          <a:off x="0" y="2216075"/>
          <a:ext cx="5980113" cy="464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81289873"/>
              </p:ext>
            </p:extLst>
          </p:nvPr>
        </p:nvGraphicFramePr>
        <p:xfrm>
          <a:off x="6208712" y="2216075"/>
          <a:ext cx="5980113" cy="464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69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F86F5-9506-BDD9-DF47-1E51DCCA6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9F0DD-FEAD-9B4F-FE49-13E3FD16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Senāta KLD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77748170"/>
              </p:ext>
            </p:extLst>
          </p:nvPr>
        </p:nvGraphicFramePr>
        <p:xfrm>
          <a:off x="-3174" y="2259106"/>
          <a:ext cx="5983287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21072282"/>
              </p:ext>
            </p:extLst>
          </p:nvPr>
        </p:nvGraphicFramePr>
        <p:xfrm>
          <a:off x="6208712" y="2259106"/>
          <a:ext cx="5983287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43910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6A2F-5665-E979-CEA9-FC645FF7F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Vidējais Latvijas tiesnesis #1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D897DB98-D1E6-4C35-F590-1755E809EEF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74569863"/>
              </p:ext>
            </p:extLst>
          </p:nvPr>
        </p:nvGraphicFramePr>
        <p:xfrm>
          <a:off x="0" y="2333625"/>
          <a:ext cx="5980113" cy="452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05CFE50A-5746-73D8-568D-DEDCB9F8350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60340428"/>
              </p:ext>
            </p:extLst>
          </p:nvPr>
        </p:nvGraphicFramePr>
        <p:xfrm>
          <a:off x="6208713" y="2333625"/>
          <a:ext cx="5983287" cy="452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2605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2AB9D-5DCC-E13E-7411-E8F52793E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8FBA7-43FF-4B8C-3D23-B5821B654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Administratīvā apgabaltiesa (AAT)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92401162"/>
              </p:ext>
            </p:extLst>
          </p:nvPr>
        </p:nvGraphicFramePr>
        <p:xfrm>
          <a:off x="0" y="2272683"/>
          <a:ext cx="5980113" cy="4585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22009460"/>
              </p:ext>
            </p:extLst>
          </p:nvPr>
        </p:nvGraphicFramePr>
        <p:xfrm>
          <a:off x="6208712" y="2272683"/>
          <a:ext cx="5983287" cy="4585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6235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2472-1F9F-324C-B756-CBDA12FD0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D8DF-E68A-B81F-C1E3-FA645CCED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Rīgas apgabaltiesa (RAT)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45415806"/>
              </p:ext>
            </p:extLst>
          </p:nvPr>
        </p:nvGraphicFramePr>
        <p:xfrm>
          <a:off x="-3174" y="2263806"/>
          <a:ext cx="5983287" cy="4594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63708010"/>
              </p:ext>
            </p:extLst>
          </p:nvPr>
        </p:nvGraphicFramePr>
        <p:xfrm>
          <a:off x="6208712" y="2263806"/>
          <a:ext cx="5983287" cy="4594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9194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83FDD-C2A6-BCBC-54AA-33F03E3C4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A5AE6-C1DD-FE1D-66FB-E16CF66C1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Kurzemes apgabaltiesa (KAT)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48421225"/>
              </p:ext>
            </p:extLst>
          </p:nvPr>
        </p:nvGraphicFramePr>
        <p:xfrm>
          <a:off x="0" y="2237591"/>
          <a:ext cx="5980113" cy="4620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5539881"/>
              </p:ext>
            </p:extLst>
          </p:nvPr>
        </p:nvGraphicFramePr>
        <p:xfrm>
          <a:off x="6208712" y="2237591"/>
          <a:ext cx="5983287" cy="4620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055683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688B4-1A05-D840-D68A-6B820F1B0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C6074-7627-3212-B7F2-FCFA32354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Latgales apgabaltiesa (LAT)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69583807"/>
              </p:ext>
            </p:extLst>
          </p:nvPr>
        </p:nvGraphicFramePr>
        <p:xfrm>
          <a:off x="-3172" y="2263806"/>
          <a:ext cx="5983286" cy="4594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81878530"/>
              </p:ext>
            </p:extLst>
          </p:nvPr>
        </p:nvGraphicFramePr>
        <p:xfrm>
          <a:off x="6208712" y="2263806"/>
          <a:ext cx="5983287" cy="4594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06415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A325A-8429-AF10-811E-20BDFCE45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AA6B-EAEE-520C-C9E4-E5C472AE0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Vidzemes apgabaltiesa (VAT)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46151267"/>
              </p:ext>
            </p:extLst>
          </p:nvPr>
        </p:nvGraphicFramePr>
        <p:xfrm>
          <a:off x="-3174" y="2259106"/>
          <a:ext cx="5983287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39229225"/>
              </p:ext>
            </p:extLst>
          </p:nvPr>
        </p:nvGraphicFramePr>
        <p:xfrm>
          <a:off x="6208712" y="2259106"/>
          <a:ext cx="5983287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0763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D9966-32FC-09D9-4AAE-6C4B65030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4AD09-CC35-302F-76B0-BDC2187F4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Zemgales apgabaltiesa (ZAT)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60217995"/>
              </p:ext>
            </p:extLst>
          </p:nvPr>
        </p:nvGraphicFramePr>
        <p:xfrm>
          <a:off x="0" y="2237591"/>
          <a:ext cx="5980113" cy="4620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95023223"/>
              </p:ext>
            </p:extLst>
          </p:nvPr>
        </p:nvGraphicFramePr>
        <p:xfrm>
          <a:off x="6208712" y="2237592"/>
          <a:ext cx="5983287" cy="4620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9533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1FC25-6AE0-2DDC-5ABD-7F13D8222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93014-EED0-9997-0CBB-85931040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Administratīvā rajona tiesa (ART)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08392489"/>
              </p:ext>
            </p:extLst>
          </p:nvPr>
        </p:nvGraphicFramePr>
        <p:xfrm>
          <a:off x="0" y="2259106"/>
          <a:ext cx="5980113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46235803"/>
              </p:ext>
            </p:extLst>
          </p:nvPr>
        </p:nvGraphicFramePr>
        <p:xfrm>
          <a:off x="6208712" y="2259106"/>
          <a:ext cx="5983287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71722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EA8C5-85B2-27C5-AFE0-9BE9A5AB9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0F9C5-B12F-A3E0-F35E-6C3BE53CC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Rīgas pilsētas tiesa (RPT)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76205319"/>
              </p:ext>
            </p:extLst>
          </p:nvPr>
        </p:nvGraphicFramePr>
        <p:xfrm>
          <a:off x="0" y="2259106"/>
          <a:ext cx="5980113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1939274"/>
              </p:ext>
            </p:extLst>
          </p:nvPr>
        </p:nvGraphicFramePr>
        <p:xfrm>
          <a:off x="6208712" y="2259106"/>
          <a:ext cx="5983287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66894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F3351-4E17-1A78-26BF-E0AFFF97F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CFF-4BDE-4BE8-ADAB-0BD7467AC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Rīgas rajona tiesa (RRT)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70348564"/>
              </p:ext>
            </p:extLst>
          </p:nvPr>
        </p:nvGraphicFramePr>
        <p:xfrm>
          <a:off x="0" y="2226833"/>
          <a:ext cx="5980113" cy="4631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55639601"/>
              </p:ext>
            </p:extLst>
          </p:nvPr>
        </p:nvGraphicFramePr>
        <p:xfrm>
          <a:off x="6208712" y="2226833"/>
          <a:ext cx="5983287" cy="4631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0561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D1072-4FFA-67BD-6388-0C04BF454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9FAE-3F17-4891-C32C-DA2A79117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Kurzemes rajona tiesa (KRT)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74491369"/>
              </p:ext>
            </p:extLst>
          </p:nvPr>
        </p:nvGraphicFramePr>
        <p:xfrm>
          <a:off x="6208712" y="2259106"/>
          <a:ext cx="5983287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83259613"/>
              </p:ext>
            </p:extLst>
          </p:nvPr>
        </p:nvGraphicFramePr>
        <p:xfrm>
          <a:off x="-3174" y="2259106"/>
          <a:ext cx="5983287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037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C4B77-271E-C5DB-C3FE-882BE721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Vidējais Latvijas tiesnesis #2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1E13E9-6A84-4421-8487-6746EC8B5B5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6892351"/>
              </p:ext>
            </p:extLst>
          </p:nvPr>
        </p:nvGraphicFramePr>
        <p:xfrm>
          <a:off x="6208712" y="2295331"/>
          <a:ext cx="5983287" cy="4562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0867BDC-80AA-4C0B-8873-7AC9DAF4044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65100891"/>
              </p:ext>
            </p:extLst>
          </p:nvPr>
        </p:nvGraphicFramePr>
        <p:xfrm>
          <a:off x="0" y="2295331"/>
          <a:ext cx="5980113" cy="4562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648670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ADF1F-EE6D-F056-0CC5-0C8B1E437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23AED-238F-E608-38BA-91FDEFE56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Latgales rajona tiesa (LRT)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75740061"/>
              </p:ext>
            </p:extLst>
          </p:nvPr>
        </p:nvGraphicFramePr>
        <p:xfrm>
          <a:off x="0" y="2237591"/>
          <a:ext cx="5980113" cy="4620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36671857"/>
              </p:ext>
            </p:extLst>
          </p:nvPr>
        </p:nvGraphicFramePr>
        <p:xfrm>
          <a:off x="6208712" y="2237591"/>
          <a:ext cx="5980113" cy="4620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911192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D69A3-8BCE-04AF-48CA-2268B8A23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76E58-FDC3-187F-6E2D-4419AC376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Vidzemes rajona tiesa (VRT)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538878"/>
              </p:ext>
            </p:extLst>
          </p:nvPr>
        </p:nvGraphicFramePr>
        <p:xfrm>
          <a:off x="0" y="2259106"/>
          <a:ext cx="5980113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81186859"/>
              </p:ext>
            </p:extLst>
          </p:nvPr>
        </p:nvGraphicFramePr>
        <p:xfrm>
          <a:off x="6208712" y="2259106"/>
          <a:ext cx="5983287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41300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9EA7A-FCFA-E333-0383-4B72BE87C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C3A54-04BD-DCF0-80F0-FA59FE277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Zemgales rajona tiesa (ZRT)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31494714"/>
              </p:ext>
            </p:extLst>
          </p:nvPr>
        </p:nvGraphicFramePr>
        <p:xfrm>
          <a:off x="-3174" y="2237591"/>
          <a:ext cx="5983287" cy="4620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97712855"/>
              </p:ext>
            </p:extLst>
          </p:nvPr>
        </p:nvGraphicFramePr>
        <p:xfrm>
          <a:off x="6208712" y="2237591"/>
          <a:ext cx="5983287" cy="4620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3173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4046F-75FB-88F6-5629-F6189C753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F6E1D-64E9-2015-225C-7D32A0E6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Ekonomisko lietu tiesa (ELT)</a:t>
            </a: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7488C101-E55E-DE8E-5B83-6F6764812C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73944443"/>
              </p:ext>
            </p:extLst>
          </p:nvPr>
        </p:nvGraphicFramePr>
        <p:xfrm>
          <a:off x="-3174" y="2259106"/>
          <a:ext cx="5983287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19551E12-DE81-4862-9763-E479F0C2B3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28343095"/>
              </p:ext>
            </p:extLst>
          </p:nvPr>
        </p:nvGraphicFramePr>
        <p:xfrm>
          <a:off x="6208712" y="2259106"/>
          <a:ext cx="5983287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43744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7695B-9BC5-0B88-4992-CD64E54CA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E6E95-3CAC-B113-4BC9-EAA78F5B7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227" y="2677645"/>
            <a:ext cx="4351025" cy="2283824"/>
          </a:xfrm>
        </p:spPr>
        <p:txBody>
          <a:bodyPr/>
          <a:lstStyle/>
          <a:p>
            <a:r>
              <a:rPr lang="lv-LV" sz="3600" b="1" dirty="0"/>
              <a:t>Datu </a:t>
            </a:r>
            <a:br>
              <a:rPr lang="lv-LV" sz="3600" b="1" dirty="0"/>
            </a:br>
            <a:r>
              <a:rPr lang="lv-LV" sz="3600" b="1" dirty="0"/>
              <a:t>analīze</a:t>
            </a:r>
            <a:br>
              <a:rPr lang="lv-LV" sz="3600" b="1" dirty="0"/>
            </a:br>
            <a:br>
              <a:rPr lang="lv-LV" sz="1600" b="1" dirty="0"/>
            </a:br>
            <a:r>
              <a:rPr lang="lv-LV" sz="1600" b="1" dirty="0">
                <a:solidFill>
                  <a:srgbClr val="EBEBEB"/>
                </a:solidFill>
                <a:latin typeface="Century Gothic" panose="020B0502020202020204"/>
              </a:rPr>
              <a:t>* tikai tiesvedības lietas</a:t>
            </a:r>
            <a:br>
              <a:rPr lang="lv-LV" sz="1600" b="1" dirty="0">
                <a:solidFill>
                  <a:srgbClr val="EBEBEB"/>
                </a:solidFill>
                <a:latin typeface="Century Gothic" panose="020B0502020202020204"/>
              </a:rPr>
            </a:br>
            <a:r>
              <a:rPr lang="lv-LV" sz="1600" b="1" dirty="0">
                <a:solidFill>
                  <a:srgbClr val="EBEBEB"/>
                </a:solidFill>
                <a:latin typeface="Century Gothic" panose="020B0502020202020204"/>
              </a:rPr>
              <a:t>** tikai tiesneši, kuri nespecializējas zemesgrāmatu lietās</a:t>
            </a:r>
            <a:endParaRPr lang="lv-LV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5FDC7-5BA0-D86D-8FFB-3EFCA6C40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350" y="466396"/>
            <a:ext cx="5925208" cy="592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866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9225B6D-A9B5-41BE-9FB0-C6EB8EFB1F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0251048"/>
              </p:ext>
            </p:extLst>
          </p:nvPr>
        </p:nvGraphicFramePr>
        <p:xfrm>
          <a:off x="0" y="0"/>
          <a:ext cx="1040462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2605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3D318-4372-7E08-6CB2-83B1F7E96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796331" cy="706964"/>
          </a:xfrm>
        </p:spPr>
        <p:txBody>
          <a:bodyPr/>
          <a:lstStyle/>
          <a:p>
            <a:r>
              <a:rPr lang="lv-LV" b="1" dirty="0"/>
              <a:t>Saņemto un izskatīto lietu skaita attiecība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975049A-9BC6-4D8F-AE1B-3325B86E912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29053968"/>
              </p:ext>
            </p:extLst>
          </p:nvPr>
        </p:nvGraphicFramePr>
        <p:xfrm>
          <a:off x="0" y="2272683"/>
          <a:ext cx="5980113" cy="4585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5A890B0-D534-4DC4-82A5-84946591DB2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05853998"/>
              </p:ext>
            </p:extLst>
          </p:nvPr>
        </p:nvGraphicFramePr>
        <p:xfrm>
          <a:off x="6208712" y="2272683"/>
          <a:ext cx="5983287" cy="4585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30550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57B7064-F145-4267-9C97-3C5A2FD5296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84623875"/>
              </p:ext>
            </p:extLst>
          </p:nvPr>
        </p:nvGraphicFramePr>
        <p:xfrm>
          <a:off x="0" y="258184"/>
          <a:ext cx="12192000" cy="6599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79642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1F3E-8D52-B4AF-811E-A2E6794A62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sz="3600" b="1" dirty="0"/>
              <a:t>Pateicos par uzmanību!</a:t>
            </a:r>
          </a:p>
        </p:txBody>
      </p:sp>
    </p:spTree>
    <p:extLst>
      <p:ext uri="{BB962C8B-B14F-4D97-AF65-F5344CB8AC3E}">
        <p14:creationId xmlns:p14="http://schemas.microsoft.com/office/powerpoint/2010/main" val="2184019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33848-3155-42B6-1D17-1AD62CFBA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Tiesnešu skaits #1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9C11EA3-EB7E-DC43-465B-A8A271791B9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57898517"/>
              </p:ext>
            </p:extLst>
          </p:nvPr>
        </p:nvGraphicFramePr>
        <p:xfrm>
          <a:off x="-1" y="2276669"/>
          <a:ext cx="3800475" cy="4581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F3AF03E-4BCE-3952-4BAA-B8022D2EDBB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31209092"/>
              </p:ext>
            </p:extLst>
          </p:nvPr>
        </p:nvGraphicFramePr>
        <p:xfrm>
          <a:off x="8267700" y="2276669"/>
          <a:ext cx="3921126" cy="4581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39BF555-9E66-4A60-8C31-74898FF891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8425499"/>
              </p:ext>
            </p:extLst>
          </p:nvPr>
        </p:nvGraphicFramePr>
        <p:xfrm>
          <a:off x="3924300" y="2276669"/>
          <a:ext cx="4124325" cy="4581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02364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5625-E4D0-1571-927C-2E440327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132046" cy="706964"/>
          </a:xfrm>
        </p:spPr>
        <p:txBody>
          <a:bodyPr/>
          <a:lstStyle/>
          <a:p>
            <a:r>
              <a:rPr lang="lv-LV" b="1" dirty="0"/>
              <a:t>Tiesnešu skaits #2 dinamika 2019-2024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3F451AC-B3B5-4BB5-AA80-98B71B5955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497563"/>
              </p:ext>
            </p:extLst>
          </p:nvPr>
        </p:nvGraphicFramePr>
        <p:xfrm>
          <a:off x="0" y="1552575"/>
          <a:ext cx="12192000" cy="5305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1879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134B4-A01D-226A-8C16-10340B1B1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893150" cy="706964"/>
          </a:xfrm>
        </p:spPr>
        <p:txBody>
          <a:bodyPr/>
          <a:lstStyle/>
          <a:p>
            <a:r>
              <a:rPr lang="lv-LV" b="1" dirty="0"/>
              <a:t>Tiesnešu skaits #3 amata vietu aizpildījums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5557A0D-0597-2629-4930-6E98E0690D2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30315160"/>
              </p:ext>
            </p:extLst>
          </p:nvPr>
        </p:nvGraphicFramePr>
        <p:xfrm>
          <a:off x="0" y="2286000"/>
          <a:ext cx="5980113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6F0475D-B7FE-4610-A72B-3D8AAE1D4BB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1267950"/>
              </p:ext>
            </p:extLst>
          </p:nvPr>
        </p:nvGraphicFramePr>
        <p:xfrm>
          <a:off x="6208713" y="2286000"/>
          <a:ext cx="59801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8761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90F3CD68-74EE-4BF6-A998-EB6E771860F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20056325"/>
                  </p:ext>
                </p:extLst>
              </p:nvPr>
            </p:nvGraphicFramePr>
            <p:xfrm>
              <a:off x="0" y="1"/>
              <a:ext cx="12192000" cy="6858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90F3CD68-74EE-4BF6-A998-EB6E771860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53482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13213</TotalTime>
  <Words>1248</Words>
  <Application>Microsoft Office PowerPoint</Application>
  <PresentationFormat>Widescreen</PresentationFormat>
  <Paragraphs>473</Paragraphs>
  <Slides>58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Century Gothic</vt:lpstr>
      <vt:lpstr>Times New Roman</vt:lpstr>
      <vt:lpstr>Wingdings 3</vt:lpstr>
      <vt:lpstr>Ion Boardroom</vt:lpstr>
      <vt:lpstr>PowerPoint Presentation</vt:lpstr>
      <vt:lpstr>Tiesu darbības rādītāji 2024</vt:lpstr>
      <vt:lpstr>Latvijas  tiesneši</vt:lpstr>
      <vt:lpstr>Vidējais Latvijas tiesnesis #1</vt:lpstr>
      <vt:lpstr>Vidējais Latvijas tiesnesis #2</vt:lpstr>
      <vt:lpstr>Tiesnešu skaits #1</vt:lpstr>
      <vt:lpstr>Tiesnešu skaits #2 dinamika 2019-2024</vt:lpstr>
      <vt:lpstr>Tiesnešu skaits #3 amata vietu aizpildījums</vt:lpstr>
      <vt:lpstr>PowerPoint Presentation</vt:lpstr>
      <vt:lpstr>PowerPoint Presentation</vt:lpstr>
      <vt:lpstr>PowerPoint Presentation</vt:lpstr>
      <vt:lpstr>Tiesnešu un vakanču skaits</vt:lpstr>
      <vt:lpstr>Algas 2025</vt:lpstr>
      <vt:lpstr>Lietu apgrozījums tiesu sistēmā  * visu tiesu summa ** zemesgrāmatu tiesnešus  skaitot atsevišķi</vt:lpstr>
      <vt:lpstr>Zemesgrāmatu lietas (saņemts, izskatīts, uzkrāts)</vt:lpstr>
      <vt:lpstr>Bezstrīdus lietas (saņemts, izskatīts, uzkrāts)</vt:lpstr>
      <vt:lpstr>Tiesvedības lietas (saņemts, izskatīts, uzkrāts)</vt:lpstr>
      <vt:lpstr>Saņemtās tiesvedības  lietas  * tikai tiesvedības lietas ** tikai tiesneši, kuri nespecializējas zemesgrāmatu lietās</vt:lpstr>
      <vt:lpstr>Pirmā instance</vt:lpstr>
      <vt:lpstr>Apelācijas instance</vt:lpstr>
      <vt:lpstr>Kasācijas instance</vt:lpstr>
      <vt:lpstr>Izskatītās tiesvedības  lietas  * tikai tiesvedības lietas ** tikai tiesneši, kuri nespecializējas zemesgrāmatu lietās</vt:lpstr>
      <vt:lpstr>Pirmā instance</vt:lpstr>
      <vt:lpstr>Apelācijas instance</vt:lpstr>
      <vt:lpstr>Kasācijas instance</vt:lpstr>
      <vt:lpstr>Uzkrātās  tiesvedības  lietas  * tikai tiesvedības lietas ** tikai tiesneši, kuri nespecializējas zemesgrāmatu lietās</vt:lpstr>
      <vt:lpstr>Pirmā instance</vt:lpstr>
      <vt:lpstr>Apelācijas instance</vt:lpstr>
      <vt:lpstr>Kasācijas instance</vt:lpstr>
      <vt:lpstr>Lietu izskatīšanas vidējais termiņš  * tikai tiesvedības lietas ** tikai tiesneši, kuri nespecializējas zemesgrāmatu lietās</vt:lpstr>
      <vt:lpstr>Lietu izskatīšanas vidējais termiņš</vt:lpstr>
      <vt:lpstr>Dispozīcijas laiks  * tikai tiesvedības lietas ** tikai tiesneši, kuri nespecializējas zemesgrāmatu lietās</vt:lpstr>
      <vt:lpstr>Dispozīcijas laiks</vt:lpstr>
      <vt:lpstr>Caurlaidība  * tikai tiesvedības lietas ** tikai tiesneši, kuri nespecializējas zemesgrāmatu lietās</vt:lpstr>
      <vt:lpstr>Caurlaidība</vt:lpstr>
      <vt:lpstr>Individuālas  tiesas  * tikai tiesvedības lietas ** tikai tiesneši, kuri nespecializējas zemesgrāmatu lietās</vt:lpstr>
      <vt:lpstr>Senāta ALD</vt:lpstr>
      <vt:lpstr>Senāta CLD</vt:lpstr>
      <vt:lpstr>Senāta KLD</vt:lpstr>
      <vt:lpstr>Administratīvā apgabaltiesa (AAT)</vt:lpstr>
      <vt:lpstr>Rīgas apgabaltiesa (RAT)</vt:lpstr>
      <vt:lpstr>Kurzemes apgabaltiesa (KAT)</vt:lpstr>
      <vt:lpstr>Latgales apgabaltiesa (LAT)</vt:lpstr>
      <vt:lpstr>Vidzemes apgabaltiesa (VAT)</vt:lpstr>
      <vt:lpstr>Zemgales apgabaltiesa (ZAT)</vt:lpstr>
      <vt:lpstr>Administratīvā rajona tiesa (ART)</vt:lpstr>
      <vt:lpstr>Rīgas pilsētas tiesa (RPT)</vt:lpstr>
      <vt:lpstr>Rīgas rajona tiesa (RRT)</vt:lpstr>
      <vt:lpstr>Kurzemes rajona tiesa (KRT)</vt:lpstr>
      <vt:lpstr>Latgales rajona tiesa (LRT)</vt:lpstr>
      <vt:lpstr>Vidzemes rajona tiesa (VRT)</vt:lpstr>
      <vt:lpstr>Zemgales rajona tiesa (ZRT)</vt:lpstr>
      <vt:lpstr>Ekonomisko lietu tiesa (ELT)</vt:lpstr>
      <vt:lpstr>Datu  analīze  * tikai tiesvedības lietas ** tikai tiesneši, kuri nespecializējas zemesgrāmatu lietās</vt:lpstr>
      <vt:lpstr>PowerPoint Presentation</vt:lpstr>
      <vt:lpstr>Saņemto un izskatīto lietu skaita attiecība</vt:lpstr>
      <vt:lpstr>PowerPoint Presentation</vt:lpstr>
      <vt:lpstr>Pateicos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rihards.veinbergs@at.gov.lv</dc:creator>
  <cp:lastModifiedBy>Rihards Veinbergs</cp:lastModifiedBy>
  <cp:revision>419</cp:revision>
  <dcterms:created xsi:type="dcterms:W3CDTF">2022-03-18T14:34:05Z</dcterms:created>
  <dcterms:modified xsi:type="dcterms:W3CDTF">2025-01-23T15:36:53Z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1317473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S10.0.0</vt:lpwstr>
  </property>
</Properties>
</file>