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Muli Heavy" charset="1" panose="00000A00000000000000"/>
      <p:regular r:id="rId17"/>
    </p:embeddedFont>
    <p:embeddedFont>
      <p:font typeface="Bebas Neue" charset="1" panose="00000500000000000000"/>
      <p:regular r:id="rId18"/>
    </p:embeddedFont>
    <p:embeddedFont>
      <p:font typeface="Inter" charset="1" panose="020B0502030000000004"/>
      <p:regular r:id="rId19"/>
    </p:embeddedFont>
    <p:embeddedFont>
      <p:font typeface="Muli Bold" charset="1" panose="000008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jpe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jpeg" Type="http://schemas.openxmlformats.org/officeDocument/2006/relationships/image"/><Relationship Id="rId4" Target="http://dx.doi.org/10.1073/pnas.1018033108" TargetMode="External" Type="http://schemas.openxmlformats.org/officeDocument/2006/relationships/hyperlink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7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6580031" y="9351544"/>
            <a:ext cx="740300" cy="70556"/>
            <a:chOff x="0" y="0"/>
            <a:chExt cx="987066" cy="94074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94074" cy="94074"/>
              <a:chOff x="0" y="0"/>
              <a:chExt cx="6350000" cy="63500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5008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225778" y="0"/>
              <a:ext cx="94074" cy="94074"/>
              <a:chOff x="0" y="0"/>
              <a:chExt cx="6350000" cy="63500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5008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447638" y="0"/>
              <a:ext cx="94074" cy="94074"/>
              <a:chOff x="0" y="0"/>
              <a:chExt cx="6350000" cy="6350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5008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670311" y="0"/>
              <a:ext cx="94074" cy="94074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5008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892992" y="0"/>
              <a:ext cx="94074" cy="94074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5008"/>
              </a:solidFill>
            </p:spPr>
          </p:sp>
        </p:grpSp>
      </p:grpSp>
      <p:sp>
        <p:nvSpPr>
          <p:cNvPr name="Freeform 14" id="14"/>
          <p:cNvSpPr/>
          <p:nvPr/>
        </p:nvSpPr>
        <p:spPr>
          <a:xfrm flipH="false" flipV="false" rot="0">
            <a:off x="743644" y="695762"/>
            <a:ext cx="661661" cy="665876"/>
          </a:xfrm>
          <a:custGeom>
            <a:avLst/>
            <a:gdLst/>
            <a:ahLst/>
            <a:cxnLst/>
            <a:rect r="r" b="b" t="t" l="l"/>
            <a:pathLst>
              <a:path h="665876" w="661661">
                <a:moveTo>
                  <a:pt x="0" y="0"/>
                </a:moveTo>
                <a:lnTo>
                  <a:pt x="661661" y="0"/>
                </a:lnTo>
                <a:lnTo>
                  <a:pt x="661661" y="665876"/>
                </a:lnTo>
                <a:lnTo>
                  <a:pt x="0" y="6658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705400" y="3217223"/>
            <a:ext cx="15077996" cy="26377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560"/>
              </a:lnSpc>
            </a:pPr>
            <a:r>
              <a:rPr lang="en-US" sz="15400" spc="708">
                <a:solidFill>
                  <a:srgbClr val="FFFFFF"/>
                </a:solidFill>
                <a:latin typeface="Muli Heavy"/>
              </a:rPr>
              <a:t>BRĪVĀ GRIBA</a:t>
            </a:r>
          </a:p>
        </p:txBody>
      </p:sp>
      <p:sp>
        <p:nvSpPr>
          <p:cNvPr name="TextBox 16" id="16"/>
          <p:cNvSpPr txBox="true"/>
          <p:nvPr/>
        </p:nvSpPr>
        <p:spPr>
          <a:xfrm rot="-5400000">
            <a:off x="14220311" y="4992873"/>
            <a:ext cx="5904119" cy="448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spc="982">
                <a:solidFill>
                  <a:srgbClr val="5E5E5E"/>
                </a:solidFill>
                <a:latin typeface="Bebas Neue"/>
              </a:rPr>
              <a:t>2024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905326" y="5778804"/>
            <a:ext cx="14477349" cy="122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spc="532">
                <a:solidFill>
                  <a:srgbClr val="F65008"/>
                </a:solidFill>
                <a:latin typeface="Inter"/>
              </a:rPr>
              <a:t>SPĒJA IZVĒLĒTIES UN FAKTORI, KURI TO IETEKMĒ:</a:t>
            </a:r>
          </a:p>
          <a:p>
            <a:pPr algn="ctr">
              <a:lnSpc>
                <a:spcPts val="4900"/>
              </a:lnSpc>
            </a:pPr>
            <a:r>
              <a:rPr lang="en-US" sz="3500" spc="532">
                <a:solidFill>
                  <a:srgbClr val="F65008"/>
                </a:solidFill>
                <a:latin typeface="Inter"/>
              </a:rPr>
              <a:t>APZINĀTĪBAS SKATĪJUMS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793751" y="8778239"/>
            <a:ext cx="4901295" cy="4800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6"/>
              </a:lnSpc>
            </a:pPr>
            <a:r>
              <a:rPr lang="en-US" sz="2783" spc="556">
                <a:solidFill>
                  <a:srgbClr val="FFFFFF"/>
                </a:solidFill>
                <a:latin typeface="Bebas Neue"/>
              </a:rPr>
              <a:t>ANSIS J. STABINGIS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378740"/>
            <a:ext cx="16230600" cy="1167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59"/>
              </a:lnSpc>
            </a:pPr>
            <a:r>
              <a:rPr lang="en-US" sz="6899" spc="248">
                <a:solidFill>
                  <a:srgbClr val="FFFFFF"/>
                </a:solidFill>
                <a:latin typeface="Muli Heavy"/>
              </a:rPr>
              <a:t>APZINĀTĪBA</a:t>
            </a:r>
          </a:p>
        </p:txBody>
      </p:sp>
      <p:sp>
        <p:nvSpPr>
          <p:cNvPr name="AutoShape 4" id="4"/>
          <p:cNvSpPr/>
          <p:nvPr/>
        </p:nvSpPr>
        <p:spPr>
          <a:xfrm>
            <a:off x="3259426" y="7525906"/>
            <a:ext cx="11769148" cy="0"/>
          </a:xfrm>
          <a:prstGeom prst="line">
            <a:avLst/>
          </a:prstGeom>
          <a:ln cap="flat" w="28575">
            <a:solidFill>
              <a:srgbClr val="F271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3259426" y="2771770"/>
            <a:ext cx="11769148" cy="0"/>
          </a:xfrm>
          <a:prstGeom prst="line">
            <a:avLst/>
          </a:prstGeom>
          <a:ln cap="flat" w="28575">
            <a:solidFill>
              <a:srgbClr val="F271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028700" y="3283843"/>
            <a:ext cx="16230600" cy="3606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59"/>
              </a:lnSpc>
            </a:pPr>
            <a:r>
              <a:rPr lang="en-US" sz="6899" spc="248">
                <a:solidFill>
                  <a:srgbClr val="FFFFFF"/>
                </a:solidFill>
                <a:latin typeface="Muli Bold"/>
              </a:rPr>
              <a:t>SPĒJA</a:t>
            </a:r>
          </a:p>
          <a:p>
            <a:pPr algn="ctr">
              <a:lnSpc>
                <a:spcPts val="9659"/>
              </a:lnSpc>
            </a:pPr>
            <a:r>
              <a:rPr lang="en-US" sz="6899" spc="248">
                <a:solidFill>
                  <a:srgbClr val="FFFFFF"/>
                </a:solidFill>
                <a:latin typeface="Muli Bold"/>
              </a:rPr>
              <a:t>DARBĪBA</a:t>
            </a:r>
          </a:p>
          <a:p>
            <a:pPr algn="ctr">
              <a:lnSpc>
                <a:spcPts val="9659"/>
              </a:lnSpc>
            </a:pPr>
            <a:r>
              <a:rPr lang="en-US" sz="6899" spc="248">
                <a:solidFill>
                  <a:srgbClr val="FFFFFF"/>
                </a:solidFill>
                <a:latin typeface="Muli Bold"/>
              </a:rPr>
              <a:t>STĀVOKLIS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  <p:sp>
        <p:nvSpPr>
          <p:cNvPr name="AutoShape 3" id="3"/>
          <p:cNvSpPr/>
          <p:nvPr/>
        </p:nvSpPr>
        <p:spPr>
          <a:xfrm rot="0">
            <a:off x="4515505" y="3682862"/>
            <a:ext cx="9256990" cy="0"/>
          </a:xfrm>
          <a:prstGeom prst="line">
            <a:avLst/>
          </a:prstGeom>
          <a:ln cap="flat" w="28575">
            <a:solidFill>
              <a:srgbClr val="F271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4515505" y="5871653"/>
            <a:ext cx="9256990" cy="0"/>
          </a:xfrm>
          <a:prstGeom prst="line">
            <a:avLst/>
          </a:prstGeom>
          <a:ln cap="flat" w="28575">
            <a:solidFill>
              <a:srgbClr val="F271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2695943" y="3692387"/>
            <a:ext cx="12896114" cy="1932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20"/>
              </a:lnSpc>
            </a:pPr>
            <a:r>
              <a:rPr lang="en-US" sz="11300" spc="406">
                <a:solidFill>
                  <a:srgbClr val="FFFFFF"/>
                </a:solidFill>
                <a:latin typeface="Muli Heavy"/>
              </a:rPr>
              <a:t>PALDIES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217897" y="6274113"/>
            <a:ext cx="7852206" cy="50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spc="507">
                <a:solidFill>
                  <a:srgbClr val="FFFFFF"/>
                </a:solidFill>
                <a:latin typeface="Inter"/>
              </a:rPr>
              <a:t>JAUTĀJUMI?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695943" y="3067685"/>
            <a:ext cx="12896114" cy="3932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20"/>
              </a:lnSpc>
            </a:pPr>
            <a:r>
              <a:rPr lang="en-US" sz="11300" spc="406">
                <a:solidFill>
                  <a:srgbClr val="FFFFFF"/>
                </a:solidFill>
                <a:latin typeface="Muli Heavy"/>
              </a:rPr>
              <a:t>CIK BRĪVI IR MŪSU LĒMUMI?</a:t>
            </a:r>
          </a:p>
        </p:txBody>
      </p:sp>
      <p:sp>
        <p:nvSpPr>
          <p:cNvPr name="AutoShape 4" id="4"/>
          <p:cNvSpPr/>
          <p:nvPr/>
        </p:nvSpPr>
        <p:spPr>
          <a:xfrm>
            <a:off x="3259426" y="7525906"/>
            <a:ext cx="11769148" cy="0"/>
          </a:xfrm>
          <a:prstGeom prst="line">
            <a:avLst/>
          </a:prstGeom>
          <a:ln cap="flat" w="28575">
            <a:solidFill>
              <a:srgbClr val="F271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3259426" y="2771770"/>
            <a:ext cx="11769148" cy="0"/>
          </a:xfrm>
          <a:prstGeom prst="line">
            <a:avLst/>
          </a:prstGeom>
          <a:ln cap="flat" w="28575">
            <a:solidFill>
              <a:srgbClr val="F271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57546" y="3910997"/>
            <a:ext cx="8901754" cy="5347303"/>
          </a:xfrm>
          <a:custGeom>
            <a:avLst/>
            <a:gdLst/>
            <a:ahLst/>
            <a:cxnLst/>
            <a:rect r="r" b="b" t="t" l="l"/>
            <a:pathLst>
              <a:path h="5347303" w="8901754">
                <a:moveTo>
                  <a:pt x="0" y="0"/>
                </a:moveTo>
                <a:lnTo>
                  <a:pt x="8901754" y="0"/>
                </a:lnTo>
                <a:lnTo>
                  <a:pt x="8901754" y="5347303"/>
                </a:lnTo>
                <a:lnTo>
                  <a:pt x="0" y="53473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98" t="-2585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1028700"/>
            <a:ext cx="8718546" cy="4560882"/>
          </a:xfrm>
          <a:custGeom>
            <a:avLst/>
            <a:gdLst/>
            <a:ahLst/>
            <a:cxnLst/>
            <a:rect r="r" b="b" t="t" l="l"/>
            <a:pathLst>
              <a:path h="4560882" w="8718546">
                <a:moveTo>
                  <a:pt x="0" y="0"/>
                </a:moveTo>
                <a:lnTo>
                  <a:pt x="8718546" y="0"/>
                </a:lnTo>
                <a:lnTo>
                  <a:pt x="8718546" y="4560882"/>
                </a:lnTo>
                <a:lnTo>
                  <a:pt x="0" y="45608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3737" r="0" b="-13737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3162935"/>
            <a:ext cx="16230600" cy="3606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59"/>
              </a:lnSpc>
            </a:pPr>
            <a:r>
              <a:rPr lang="en-US" sz="6899" spc="248">
                <a:solidFill>
                  <a:srgbClr val="FFFFFF"/>
                </a:solidFill>
                <a:latin typeface="Muli Heavy"/>
              </a:rPr>
              <a:t>CIK BRĪVI IR MŪSU LĒMUMI,</a:t>
            </a:r>
          </a:p>
          <a:p>
            <a:pPr algn="ctr">
              <a:lnSpc>
                <a:spcPts val="9659"/>
              </a:lnSpc>
            </a:pPr>
            <a:r>
              <a:rPr lang="en-US" sz="6899" spc="248">
                <a:solidFill>
                  <a:srgbClr val="FFFFFF"/>
                </a:solidFill>
                <a:latin typeface="Muli Heavy"/>
              </a:rPr>
              <a:t>JA TOS IETEKMĒ MŪSU ĢENĒTIKA, AUDZINĀŠANA, PIEREDZE?</a:t>
            </a:r>
          </a:p>
        </p:txBody>
      </p:sp>
      <p:sp>
        <p:nvSpPr>
          <p:cNvPr name="AutoShape 4" id="4"/>
          <p:cNvSpPr/>
          <p:nvPr/>
        </p:nvSpPr>
        <p:spPr>
          <a:xfrm>
            <a:off x="3259426" y="7525906"/>
            <a:ext cx="11769148" cy="0"/>
          </a:xfrm>
          <a:prstGeom prst="line">
            <a:avLst/>
          </a:prstGeom>
          <a:ln cap="flat" w="28575">
            <a:solidFill>
              <a:srgbClr val="F271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3259426" y="2771770"/>
            <a:ext cx="11769148" cy="0"/>
          </a:xfrm>
          <a:prstGeom prst="line">
            <a:avLst/>
          </a:prstGeom>
          <a:ln cap="flat" w="28575">
            <a:solidFill>
              <a:srgbClr val="F271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33" r="0" b="-9333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3162935"/>
            <a:ext cx="16230600" cy="3606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59"/>
              </a:lnSpc>
            </a:pPr>
            <a:r>
              <a:rPr lang="en-US" sz="6899" spc="248">
                <a:solidFill>
                  <a:srgbClr val="FFFFFF"/>
                </a:solidFill>
                <a:latin typeface="Muli Heavy"/>
              </a:rPr>
              <a:t>CIK BRĪVI IR MŪSU LĒMUMI,</a:t>
            </a:r>
          </a:p>
          <a:p>
            <a:pPr algn="ctr">
              <a:lnSpc>
                <a:spcPts val="9659"/>
              </a:lnSpc>
            </a:pPr>
            <a:r>
              <a:rPr lang="en-US" sz="6899" spc="248">
                <a:solidFill>
                  <a:srgbClr val="FFFFFF"/>
                </a:solidFill>
                <a:latin typeface="Muli Heavy"/>
              </a:rPr>
              <a:t>JA MĒS PAT NEAPZINAMIES, </a:t>
            </a:r>
          </a:p>
          <a:p>
            <a:pPr algn="ctr">
              <a:lnSpc>
                <a:spcPts val="9659"/>
              </a:lnSpc>
            </a:pPr>
            <a:r>
              <a:rPr lang="en-US" sz="6899" spc="248">
                <a:solidFill>
                  <a:srgbClr val="FFFFFF"/>
                </a:solidFill>
                <a:latin typeface="Muli Heavy"/>
              </a:rPr>
              <a:t>KA TOS PIEŅEMAM?</a:t>
            </a:r>
          </a:p>
        </p:txBody>
      </p:sp>
      <p:sp>
        <p:nvSpPr>
          <p:cNvPr name="AutoShape 4" id="4"/>
          <p:cNvSpPr/>
          <p:nvPr/>
        </p:nvSpPr>
        <p:spPr>
          <a:xfrm>
            <a:off x="3259426" y="7525906"/>
            <a:ext cx="11769148" cy="0"/>
          </a:xfrm>
          <a:prstGeom prst="line">
            <a:avLst/>
          </a:prstGeom>
          <a:ln cap="flat" w="28575">
            <a:solidFill>
              <a:srgbClr val="F271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3259426" y="2771770"/>
            <a:ext cx="11769148" cy="0"/>
          </a:xfrm>
          <a:prstGeom prst="line">
            <a:avLst/>
          </a:prstGeom>
          <a:ln cap="flat" w="28575">
            <a:solidFill>
              <a:srgbClr val="F271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  <p:sp>
        <p:nvSpPr>
          <p:cNvPr name="AutoShape 3" id="3"/>
          <p:cNvSpPr/>
          <p:nvPr/>
        </p:nvSpPr>
        <p:spPr>
          <a:xfrm rot="0">
            <a:off x="1294420" y="3163259"/>
            <a:ext cx="3265220" cy="0"/>
          </a:xfrm>
          <a:prstGeom prst="line">
            <a:avLst/>
          </a:prstGeom>
          <a:ln cap="flat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6921920" y="1122807"/>
            <a:ext cx="10394979" cy="6167238"/>
          </a:xfrm>
          <a:custGeom>
            <a:avLst/>
            <a:gdLst/>
            <a:ahLst/>
            <a:cxnLst/>
            <a:rect r="r" b="b" t="t" l="l"/>
            <a:pathLst>
              <a:path h="6167238" w="10394979">
                <a:moveTo>
                  <a:pt x="0" y="0"/>
                </a:moveTo>
                <a:lnTo>
                  <a:pt x="10394979" y="0"/>
                </a:lnTo>
                <a:lnTo>
                  <a:pt x="10394979" y="6167238"/>
                </a:lnTo>
                <a:lnTo>
                  <a:pt x="0" y="61672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763" r="0" b="-763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284895" y="1094232"/>
            <a:ext cx="5637025" cy="1467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8"/>
              </a:lnSpc>
            </a:pPr>
            <a:r>
              <a:rPr lang="en-US" sz="4600" spc="492">
                <a:solidFill>
                  <a:srgbClr val="FFFFFF"/>
                </a:solidFill>
                <a:latin typeface="Muli Heavy"/>
              </a:rPr>
              <a:t>APŽĒLOŠANAS LĒMUMI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112812" y="8595783"/>
            <a:ext cx="15146488" cy="1017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000"/>
              </a:lnSpc>
            </a:pPr>
            <a:r>
              <a:rPr lang="en-US" sz="3200" spc="153">
                <a:solidFill>
                  <a:srgbClr val="FFFFFF"/>
                </a:solidFill>
                <a:latin typeface="Inter"/>
              </a:rPr>
              <a:t>Danziger, Leva and Avnaim-Pesso. 2011. Extraneous factors in judicial decisions. PNAS </a:t>
            </a:r>
            <a:r>
              <a:rPr lang="en-US" sz="3200" spc="153" u="sng">
                <a:solidFill>
                  <a:srgbClr val="FFFFFF"/>
                </a:solidFill>
                <a:latin typeface="Inter"/>
                <a:hlinkClick r:id="rId4" tooltip="http://dx.doi.org/10.1073/pnas.1018033108"/>
              </a:rPr>
              <a:t>http://dx.doi.org/10.1073/pnas.1018033108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94420" y="3826878"/>
            <a:ext cx="4706365" cy="3278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46"/>
              </a:lnSpc>
            </a:pPr>
            <a:r>
              <a:rPr lang="en-US" sz="3449" spc="424">
                <a:solidFill>
                  <a:srgbClr val="FFFFFF"/>
                </a:solidFill>
                <a:latin typeface="Inter"/>
              </a:rPr>
              <a:t>112 lietas</a:t>
            </a:r>
          </a:p>
          <a:p>
            <a:pPr algn="l">
              <a:lnSpc>
                <a:spcPts val="4346"/>
              </a:lnSpc>
            </a:pPr>
            <a:r>
              <a:rPr lang="en-US" sz="3449" spc="424">
                <a:solidFill>
                  <a:srgbClr val="FFFFFF"/>
                </a:solidFill>
                <a:latin typeface="Inter"/>
              </a:rPr>
              <a:t>10 mēneši</a:t>
            </a:r>
          </a:p>
          <a:p>
            <a:pPr algn="l">
              <a:lnSpc>
                <a:spcPts val="4346"/>
              </a:lnSpc>
            </a:pPr>
            <a:r>
              <a:rPr lang="en-US" sz="3449" spc="424">
                <a:solidFill>
                  <a:srgbClr val="FFFFFF"/>
                </a:solidFill>
                <a:latin typeface="Inter"/>
              </a:rPr>
              <a:t>40% lietu</a:t>
            </a:r>
          </a:p>
          <a:p>
            <a:pPr algn="l">
              <a:lnSpc>
                <a:spcPts val="4346"/>
              </a:lnSpc>
            </a:pPr>
          </a:p>
          <a:p>
            <a:pPr algn="l">
              <a:lnSpc>
                <a:spcPts val="4346"/>
              </a:lnSpc>
            </a:pPr>
            <a:r>
              <a:rPr lang="en-US" sz="3449" spc="424">
                <a:solidFill>
                  <a:srgbClr val="FFFFFF"/>
                </a:solidFill>
                <a:latin typeface="Inter"/>
              </a:rPr>
              <a:t>8 tiesneši</a:t>
            </a:r>
          </a:p>
          <a:p>
            <a:pPr algn="l">
              <a:lnSpc>
                <a:spcPts val="4346"/>
              </a:lnSpc>
            </a:pPr>
            <a:r>
              <a:rPr lang="en-US" sz="3449" spc="424">
                <a:solidFill>
                  <a:srgbClr val="FFFFFF"/>
                </a:solidFill>
                <a:latin typeface="Inter"/>
              </a:rPr>
              <a:t>22 gadu pieredze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3162935"/>
            <a:ext cx="16230600" cy="3606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59"/>
              </a:lnSpc>
            </a:pPr>
            <a:r>
              <a:rPr lang="en-US" sz="6899" spc="248">
                <a:solidFill>
                  <a:srgbClr val="FFFFFF"/>
                </a:solidFill>
                <a:latin typeface="Muli Heavy"/>
              </a:rPr>
              <a:t>CIK BRĪVI IR MŪSU LĒMUMI,</a:t>
            </a:r>
          </a:p>
          <a:p>
            <a:pPr algn="ctr">
              <a:lnSpc>
                <a:spcPts val="9659"/>
              </a:lnSpc>
            </a:pPr>
            <a:r>
              <a:rPr lang="en-US" sz="6899" spc="248">
                <a:solidFill>
                  <a:srgbClr val="FFFFFF"/>
                </a:solidFill>
                <a:latin typeface="Muli Heavy"/>
              </a:rPr>
              <a:t>JA MĒS PAT NENOJAUŠAM, </a:t>
            </a:r>
          </a:p>
          <a:p>
            <a:pPr algn="ctr">
              <a:lnSpc>
                <a:spcPts val="9659"/>
              </a:lnSpc>
            </a:pPr>
            <a:r>
              <a:rPr lang="en-US" sz="6899" spc="248">
                <a:solidFill>
                  <a:srgbClr val="FFFFFF"/>
                </a:solidFill>
                <a:latin typeface="Muli Heavy"/>
              </a:rPr>
              <a:t>KAS TOS IETEKMĒ?</a:t>
            </a:r>
          </a:p>
        </p:txBody>
      </p:sp>
      <p:sp>
        <p:nvSpPr>
          <p:cNvPr name="AutoShape 4" id="4"/>
          <p:cNvSpPr/>
          <p:nvPr/>
        </p:nvSpPr>
        <p:spPr>
          <a:xfrm>
            <a:off x="3259426" y="7525906"/>
            <a:ext cx="11769148" cy="0"/>
          </a:xfrm>
          <a:prstGeom prst="line">
            <a:avLst/>
          </a:prstGeom>
          <a:ln cap="flat" w="28575">
            <a:solidFill>
              <a:srgbClr val="F271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3259426" y="2771770"/>
            <a:ext cx="11769148" cy="0"/>
          </a:xfrm>
          <a:prstGeom prst="line">
            <a:avLst/>
          </a:prstGeom>
          <a:ln cap="flat" w="28575">
            <a:solidFill>
              <a:srgbClr val="F271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804658" y="425352"/>
            <a:ext cx="14678683" cy="9436296"/>
          </a:xfrm>
          <a:custGeom>
            <a:avLst/>
            <a:gdLst/>
            <a:ahLst/>
            <a:cxnLst/>
            <a:rect r="r" b="b" t="t" l="l"/>
            <a:pathLst>
              <a:path h="9436296" w="14678683">
                <a:moveTo>
                  <a:pt x="0" y="0"/>
                </a:moveTo>
                <a:lnTo>
                  <a:pt x="14678684" y="0"/>
                </a:lnTo>
                <a:lnTo>
                  <a:pt x="14678684" y="9436296"/>
                </a:lnTo>
                <a:lnTo>
                  <a:pt x="0" y="94362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DAGFZLdHpkc</dc:identifier>
  <dcterms:modified xsi:type="dcterms:W3CDTF">2011-08-01T06:04:30Z</dcterms:modified>
  <cp:revision>1</cp:revision>
  <dc:title>2024</dc:title>
</cp:coreProperties>
</file>