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4" r:id="rId3"/>
    <p:sldId id="341" r:id="rId4"/>
    <p:sldId id="350" r:id="rId5"/>
    <p:sldId id="333" r:id="rId6"/>
    <p:sldId id="330" r:id="rId7"/>
    <p:sldId id="344" r:id="rId8"/>
    <p:sldId id="339" r:id="rId9"/>
    <p:sldId id="337" r:id="rId10"/>
    <p:sldId id="345" r:id="rId11"/>
    <p:sldId id="347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DA5DCA-44F7-8FFD-3E4D-3CFDCFE0E6D9}" name="Rita Vaitkūne-Dmitrijeva" initials="RV" userId="S::rvaitkune@TS.GOV.LV::f99e7347-2baf-464b-ab2c-f33308800a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785E"/>
    <a:srgbClr val="E7E9EC"/>
    <a:srgbClr val="E5DA90"/>
    <a:srgbClr val="C0B74E"/>
    <a:srgbClr val="7B886C"/>
    <a:srgbClr val="3D4436"/>
    <a:srgbClr val="D5DAD0"/>
    <a:srgbClr val="DED174"/>
    <a:srgbClr val="F1ECC5"/>
    <a:srgbClr val="FFC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463FF-D8B2-4C25-ACB1-7DD234996FF5}" v="272" dt="2024-05-16T07:14:13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1" autoAdjust="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>
        <p:guide orient="horz" pos="286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a Vaitkūne-Dmitrijeva" userId="f99e7347-2baf-464b-ab2c-f33308800ade" providerId="ADAL" clId="{7FA463FF-D8B2-4C25-ACB1-7DD234996FF5}"/>
    <pc:docChg chg="undo custSel addSld delSld modSld">
      <pc:chgData name="Rita Vaitkūne-Dmitrijeva" userId="f99e7347-2baf-464b-ab2c-f33308800ade" providerId="ADAL" clId="{7FA463FF-D8B2-4C25-ACB1-7DD234996FF5}" dt="2024-05-16T07:20:28.127" v="409" actId="1035"/>
      <pc:docMkLst>
        <pc:docMk/>
      </pc:docMkLst>
      <pc:sldChg chg="modNotesTx">
        <pc:chgData name="Rita Vaitkūne-Dmitrijeva" userId="f99e7347-2baf-464b-ab2c-f33308800ade" providerId="ADAL" clId="{7FA463FF-D8B2-4C25-ACB1-7DD234996FF5}" dt="2024-05-16T07:18:57.304" v="391" actId="20577"/>
        <pc:sldMkLst>
          <pc:docMk/>
          <pc:sldMk cId="1316232678" sldId="324"/>
        </pc:sldMkLst>
      </pc:sldChg>
      <pc:sldChg chg="del">
        <pc:chgData name="Rita Vaitkūne-Dmitrijeva" userId="f99e7347-2baf-464b-ab2c-f33308800ade" providerId="ADAL" clId="{7FA463FF-D8B2-4C25-ACB1-7DD234996FF5}" dt="2024-05-15T12:35:20.545" v="146" actId="47"/>
        <pc:sldMkLst>
          <pc:docMk/>
          <pc:sldMk cId="379721228" sldId="327"/>
        </pc:sldMkLst>
      </pc:sldChg>
      <pc:sldChg chg="modSp mod modNotesTx">
        <pc:chgData name="Rita Vaitkūne-Dmitrijeva" userId="f99e7347-2baf-464b-ab2c-f33308800ade" providerId="ADAL" clId="{7FA463FF-D8B2-4C25-ACB1-7DD234996FF5}" dt="2024-05-16T07:19:27.399" v="395" actId="20577"/>
        <pc:sldMkLst>
          <pc:docMk/>
          <pc:sldMk cId="1693392121" sldId="330"/>
        </pc:sldMkLst>
        <pc:spChg chg="mod">
          <ac:chgData name="Rita Vaitkūne-Dmitrijeva" userId="f99e7347-2baf-464b-ab2c-f33308800ade" providerId="ADAL" clId="{7FA463FF-D8B2-4C25-ACB1-7DD234996FF5}" dt="2024-05-16T07:16:25.290" v="390" actId="1036"/>
          <ac:spMkLst>
            <pc:docMk/>
            <pc:sldMk cId="1693392121" sldId="330"/>
            <ac:spMk id="7" creationId="{A316B535-CE31-FE5A-08C3-0CC278387C81}"/>
          </ac:spMkLst>
        </pc:spChg>
        <pc:spChg chg="mod">
          <ac:chgData name="Rita Vaitkūne-Dmitrijeva" userId="f99e7347-2baf-464b-ab2c-f33308800ade" providerId="ADAL" clId="{7FA463FF-D8B2-4C25-ACB1-7DD234996FF5}" dt="2024-05-16T07:06:15.457" v="360" actId="1035"/>
          <ac:spMkLst>
            <pc:docMk/>
            <pc:sldMk cId="1693392121" sldId="330"/>
            <ac:spMk id="59" creationId="{98B359CB-4FA6-8D9A-85E6-E09A3930DD93}"/>
          </ac:spMkLst>
        </pc:spChg>
        <pc:spChg chg="mod">
          <ac:chgData name="Rita Vaitkūne-Dmitrijeva" userId="f99e7347-2baf-464b-ab2c-f33308800ade" providerId="ADAL" clId="{7FA463FF-D8B2-4C25-ACB1-7DD234996FF5}" dt="2024-05-16T07:06:15.457" v="360" actId="1035"/>
          <ac:spMkLst>
            <pc:docMk/>
            <pc:sldMk cId="1693392121" sldId="330"/>
            <ac:spMk id="69" creationId="{09B68DDE-3FD6-6FF0-237A-734966ADC52C}"/>
          </ac:spMkLst>
        </pc:spChg>
        <pc:spChg chg="mod">
          <ac:chgData name="Rita Vaitkūne-Dmitrijeva" userId="f99e7347-2baf-464b-ab2c-f33308800ade" providerId="ADAL" clId="{7FA463FF-D8B2-4C25-ACB1-7DD234996FF5}" dt="2024-05-16T07:06:15.457" v="360" actId="1035"/>
          <ac:spMkLst>
            <pc:docMk/>
            <pc:sldMk cId="1693392121" sldId="330"/>
            <ac:spMk id="72" creationId="{54244C69-6BB3-44B3-02EF-CC18397E2829}"/>
          </ac:spMkLst>
        </pc:spChg>
        <pc:spChg chg="mod">
          <ac:chgData name="Rita Vaitkūne-Dmitrijeva" userId="f99e7347-2baf-464b-ab2c-f33308800ade" providerId="ADAL" clId="{7FA463FF-D8B2-4C25-ACB1-7DD234996FF5}" dt="2024-05-16T07:06:15.457" v="360" actId="1035"/>
          <ac:spMkLst>
            <pc:docMk/>
            <pc:sldMk cId="1693392121" sldId="330"/>
            <ac:spMk id="76" creationId="{A7BCD449-207B-CEF1-FFEC-E9CEA4A7B904}"/>
          </ac:spMkLst>
        </pc:spChg>
        <pc:spChg chg="mod">
          <ac:chgData name="Rita Vaitkūne-Dmitrijeva" userId="f99e7347-2baf-464b-ab2c-f33308800ade" providerId="ADAL" clId="{7FA463FF-D8B2-4C25-ACB1-7DD234996FF5}" dt="2024-05-16T07:06:15.457" v="360" actId="1035"/>
          <ac:spMkLst>
            <pc:docMk/>
            <pc:sldMk cId="1693392121" sldId="330"/>
            <ac:spMk id="80" creationId="{95AE0A30-51B5-41AD-B1BF-D631BBCBAF80}"/>
          </ac:spMkLst>
        </pc:spChg>
        <pc:spChg chg="mod">
          <ac:chgData name="Rita Vaitkūne-Dmitrijeva" userId="f99e7347-2baf-464b-ab2c-f33308800ade" providerId="ADAL" clId="{7FA463FF-D8B2-4C25-ACB1-7DD234996FF5}" dt="2024-05-16T07:06:15.457" v="360" actId="1035"/>
          <ac:spMkLst>
            <pc:docMk/>
            <pc:sldMk cId="1693392121" sldId="330"/>
            <ac:spMk id="82" creationId="{4BDD6B41-D0C9-1DBA-149D-8C029556D6C9}"/>
          </ac:spMkLst>
        </pc:spChg>
      </pc:sldChg>
      <pc:sldChg chg="modSp mod modNotesTx">
        <pc:chgData name="Rita Vaitkūne-Dmitrijeva" userId="f99e7347-2baf-464b-ab2c-f33308800ade" providerId="ADAL" clId="{7FA463FF-D8B2-4C25-ACB1-7DD234996FF5}" dt="2024-05-16T07:19:22.184" v="394" actId="20577"/>
        <pc:sldMkLst>
          <pc:docMk/>
          <pc:sldMk cId="3318784699" sldId="333"/>
        </pc:sldMkLst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2" creationId="{66106843-E9A3-665A-D229-725B53998BEF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" creationId="{0B48467A-3885-D196-CF5C-AF5E65FC1F74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5" creationId="{B3BD2FB7-291D-BE20-0E13-661A92EC9191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6" creationId="{DB899E11-46A3-B183-547F-8A299695C244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9" creationId="{CC1F77E1-7CC6-C76F-25CA-8101A8C001B6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11" creationId="{95FFCA9A-C926-0D00-2F93-BE168CD261F3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12" creationId="{7B4AF0B0-0AE0-116F-C685-773901C1FD16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13" creationId="{51D98429-F24D-63F5-3D3D-6EA9122E467A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15" creationId="{08ACBB5C-9F8D-7EDC-C4F7-0DB8136FECF4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16" creationId="{39CECC0D-B6BB-0DFF-F609-244BDE283757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17" creationId="{9E647D38-14F9-FF07-8BAA-36E6285AF597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18" creationId="{A2A6BF58-14CE-1B8C-E512-25971DF5906D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21" creationId="{AFF569F6-EB0D-25CB-9CFF-23A70757BE40}"/>
          </ac:spMkLst>
        </pc:spChg>
        <pc:spChg chg="mod">
          <ac:chgData name="Rita Vaitkūne-Dmitrijeva" userId="f99e7347-2baf-464b-ab2c-f33308800ade" providerId="ADAL" clId="{7FA463FF-D8B2-4C25-ACB1-7DD234996FF5}" dt="2024-05-15T12:44:25.348" v="227" actId="207"/>
          <ac:spMkLst>
            <pc:docMk/>
            <pc:sldMk cId="3318784699" sldId="333"/>
            <ac:spMk id="22" creationId="{77276A0F-8CDD-E643-8B34-A6CED769FE3D}"/>
          </ac:spMkLst>
        </pc:spChg>
        <pc:spChg chg="mod">
          <ac:chgData name="Rita Vaitkūne-Dmitrijeva" userId="f99e7347-2baf-464b-ab2c-f33308800ade" providerId="ADAL" clId="{7FA463FF-D8B2-4C25-ACB1-7DD234996FF5}" dt="2024-05-15T12:44:28.118" v="228" actId="207"/>
          <ac:spMkLst>
            <pc:docMk/>
            <pc:sldMk cId="3318784699" sldId="333"/>
            <ac:spMk id="23" creationId="{5C76C9E7-356E-DFDB-9F06-BF20526A0BE7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24" creationId="{D34D102D-149B-9A6E-D136-FBB65962B5FC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25" creationId="{A2236BB9-64B0-70AD-FA6F-26A1431148E8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26" creationId="{3D3C7F2A-4017-7E2B-4091-7CBE9B3BAF30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28" creationId="{413DAE4C-85F9-6B86-CF78-42CB354A0B4E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0" creationId="{5D98D79D-0061-8743-AE39-1020D6A10F48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1" creationId="{FFACDECA-91CA-EE91-3DDD-5A45E809140B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2" creationId="{448370AF-346C-73CB-2760-1A2BAE63D182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3" creationId="{EFBA1051-8D09-9F62-084F-1608C7D90654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4" creationId="{ECABF5DD-8721-13E1-F3ED-165F23ACF86A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5" creationId="{7ACD99BE-237D-6925-AA81-191FC09A47C4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6" creationId="{08441C47-DF78-7073-AC27-798851B2858A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7" creationId="{3CBB496B-4221-5F71-C2EA-DB1A443437DB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8" creationId="{47BC17B7-726B-9B3E-E72A-9B9798E820E2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39" creationId="{D57EB0F6-FF64-5CFE-F5D2-080AA7C7AD3C}"/>
          </ac:spMkLst>
        </pc:spChg>
        <pc:spChg chg="mod">
          <ac:chgData name="Rita Vaitkūne-Dmitrijeva" userId="f99e7347-2baf-464b-ab2c-f33308800ade" providerId="ADAL" clId="{7FA463FF-D8B2-4C25-ACB1-7DD234996FF5}" dt="2024-05-15T12:44:10.830" v="226" actId="1036"/>
          <ac:spMkLst>
            <pc:docMk/>
            <pc:sldMk cId="3318784699" sldId="333"/>
            <ac:spMk id="40" creationId="{E6FEB605-1C42-49A0-6571-B8DCA48C7FFE}"/>
          </ac:spMkLst>
        </pc:spChg>
      </pc:sldChg>
      <pc:sldChg chg="delSp modSp mod modNotesTx">
        <pc:chgData name="Rita Vaitkūne-Dmitrijeva" userId="f99e7347-2baf-464b-ab2c-f33308800ade" providerId="ADAL" clId="{7FA463FF-D8B2-4C25-ACB1-7DD234996FF5}" dt="2024-05-16T07:19:36.335" v="398" actId="20577"/>
        <pc:sldMkLst>
          <pc:docMk/>
          <pc:sldMk cId="1813126160" sldId="337"/>
        </pc:sldMkLst>
        <pc:spChg chg="mod">
          <ac:chgData name="Rita Vaitkūne-Dmitrijeva" userId="f99e7347-2baf-464b-ab2c-f33308800ade" providerId="ADAL" clId="{7FA463FF-D8B2-4C25-ACB1-7DD234996FF5}" dt="2024-05-16T06:41:32.127" v="317" actId="20577"/>
          <ac:spMkLst>
            <pc:docMk/>
            <pc:sldMk cId="1813126160" sldId="337"/>
            <ac:spMk id="7" creationId="{A316B535-CE31-FE5A-08C3-0CC278387C81}"/>
          </ac:spMkLst>
        </pc:spChg>
        <pc:spChg chg="del mod">
          <ac:chgData name="Rita Vaitkūne-Dmitrijeva" userId="f99e7347-2baf-464b-ab2c-f33308800ade" providerId="ADAL" clId="{7FA463FF-D8B2-4C25-ACB1-7DD234996FF5}" dt="2024-05-16T06:41:50.911" v="320"/>
          <ac:spMkLst>
            <pc:docMk/>
            <pc:sldMk cId="1813126160" sldId="337"/>
            <ac:spMk id="8" creationId="{C77DDA3A-30B3-CFBD-00E6-A80934691196}"/>
          </ac:spMkLst>
        </pc:spChg>
        <pc:spChg chg="mod">
          <ac:chgData name="Rita Vaitkūne-Dmitrijeva" userId="f99e7347-2baf-464b-ab2c-f33308800ade" providerId="ADAL" clId="{7FA463FF-D8B2-4C25-ACB1-7DD234996FF5}" dt="2024-05-15T12:34:06.099" v="141" actId="962"/>
          <ac:spMkLst>
            <pc:docMk/>
            <pc:sldMk cId="1813126160" sldId="337"/>
            <ac:spMk id="197" creationId="{21655A48-0225-A107-4E94-9131D2D02A0E}"/>
          </ac:spMkLst>
        </pc:spChg>
        <pc:spChg chg="mod">
          <ac:chgData name="Rita Vaitkūne-Dmitrijeva" userId="f99e7347-2baf-464b-ab2c-f33308800ade" providerId="ADAL" clId="{7FA463FF-D8B2-4C25-ACB1-7DD234996FF5}" dt="2024-05-15T12:34:02.709" v="140" actId="962"/>
          <ac:spMkLst>
            <pc:docMk/>
            <pc:sldMk cId="1813126160" sldId="337"/>
            <ac:spMk id="198" creationId="{CDF23409-5DEC-7C07-B478-E5001195C988}"/>
          </ac:spMkLst>
        </pc:spChg>
        <pc:spChg chg="mod">
          <ac:chgData name="Rita Vaitkūne-Dmitrijeva" userId="f99e7347-2baf-464b-ab2c-f33308800ade" providerId="ADAL" clId="{7FA463FF-D8B2-4C25-ACB1-7DD234996FF5}" dt="2024-05-15T12:34:14.403" v="142" actId="962"/>
          <ac:spMkLst>
            <pc:docMk/>
            <pc:sldMk cId="1813126160" sldId="337"/>
            <ac:spMk id="199" creationId="{0D2B8AD5-AB81-8370-D222-C4CD572B6B0D}"/>
          </ac:spMkLst>
        </pc:spChg>
        <pc:spChg chg="mod">
          <ac:chgData name="Rita Vaitkūne-Dmitrijeva" userId="f99e7347-2baf-464b-ab2c-f33308800ade" providerId="ADAL" clId="{7FA463FF-D8B2-4C25-ACB1-7DD234996FF5}" dt="2024-05-15T12:34:19.436" v="143" actId="962"/>
          <ac:spMkLst>
            <pc:docMk/>
            <pc:sldMk cId="1813126160" sldId="337"/>
            <ac:spMk id="200" creationId="{4D6A57CB-E282-7940-CAA6-D28B1C55CC04}"/>
          </ac:spMkLst>
        </pc:spChg>
        <pc:spChg chg="mod">
          <ac:chgData name="Rita Vaitkūne-Dmitrijeva" userId="f99e7347-2baf-464b-ab2c-f33308800ade" providerId="ADAL" clId="{7FA463FF-D8B2-4C25-ACB1-7DD234996FF5}" dt="2024-05-16T06:42:20.743" v="334" actId="20577"/>
          <ac:spMkLst>
            <pc:docMk/>
            <pc:sldMk cId="1813126160" sldId="337"/>
            <ac:spMk id="237" creationId="{9EF01A86-DE3E-38F1-22E6-9B37AD9E0647}"/>
          </ac:spMkLst>
        </pc:spChg>
        <pc:picChg chg="mod">
          <ac:chgData name="Rita Vaitkūne-Dmitrijeva" userId="f99e7347-2baf-464b-ab2c-f33308800ade" providerId="ADAL" clId="{7FA463FF-D8B2-4C25-ACB1-7DD234996FF5}" dt="2024-05-15T12:39:56.705" v="159" actId="208"/>
          <ac:picMkLst>
            <pc:docMk/>
            <pc:sldMk cId="1813126160" sldId="337"/>
            <ac:picMk id="216" creationId="{63A031AD-FE77-A0F1-2BCB-B30E57A3B3B8}"/>
          </ac:picMkLst>
        </pc:picChg>
        <pc:picChg chg="mod">
          <ac:chgData name="Rita Vaitkūne-Dmitrijeva" userId="f99e7347-2baf-464b-ab2c-f33308800ade" providerId="ADAL" clId="{7FA463FF-D8B2-4C25-ACB1-7DD234996FF5}" dt="2024-05-15T12:39:59.340" v="160" actId="208"/>
          <ac:picMkLst>
            <pc:docMk/>
            <pc:sldMk cId="1813126160" sldId="337"/>
            <ac:picMk id="222" creationId="{17D5D844-721C-FB91-DE26-AB792BC27D74}"/>
          </ac:picMkLst>
        </pc:picChg>
        <pc:picChg chg="mod">
          <ac:chgData name="Rita Vaitkūne-Dmitrijeva" userId="f99e7347-2baf-464b-ab2c-f33308800ade" providerId="ADAL" clId="{7FA463FF-D8B2-4C25-ACB1-7DD234996FF5}" dt="2024-05-15T12:40:02.225" v="161" actId="208"/>
          <ac:picMkLst>
            <pc:docMk/>
            <pc:sldMk cId="1813126160" sldId="337"/>
            <ac:picMk id="241" creationId="{FAF90643-400C-3BE9-55B3-1147550712D7}"/>
          </ac:picMkLst>
        </pc:picChg>
        <pc:cxnChg chg="mod">
          <ac:chgData name="Rita Vaitkūne-Dmitrijeva" userId="f99e7347-2baf-464b-ab2c-f33308800ade" providerId="ADAL" clId="{7FA463FF-D8B2-4C25-ACB1-7DD234996FF5}" dt="2024-05-15T12:40:22.734" v="164" actId="14100"/>
          <ac:cxnSpMkLst>
            <pc:docMk/>
            <pc:sldMk cId="1813126160" sldId="337"/>
            <ac:cxnSpMk id="202" creationId="{AEE7D829-BCEC-52CA-31CB-DF9C11DB8BB1}"/>
          </ac:cxnSpMkLst>
        </pc:cxnChg>
      </pc:sldChg>
      <pc:sldChg chg="addSp delSp modSp mod modNotesTx">
        <pc:chgData name="Rita Vaitkūne-Dmitrijeva" userId="f99e7347-2baf-464b-ab2c-f33308800ade" providerId="ADAL" clId="{7FA463FF-D8B2-4C25-ACB1-7DD234996FF5}" dt="2024-05-16T07:19:33.256" v="397" actId="20577"/>
        <pc:sldMkLst>
          <pc:docMk/>
          <pc:sldMk cId="4120211301" sldId="339"/>
        </pc:sldMkLst>
        <pc:spChg chg="mod">
          <ac:chgData name="Rita Vaitkūne-Dmitrijeva" userId="f99e7347-2baf-464b-ab2c-f33308800ade" providerId="ADAL" clId="{7FA463FF-D8B2-4C25-ACB1-7DD234996FF5}" dt="2024-05-15T12:29:12.820" v="131" actId="1036"/>
          <ac:spMkLst>
            <pc:docMk/>
            <pc:sldMk cId="4120211301" sldId="339"/>
            <ac:spMk id="44" creationId="{52E88069-B3FF-550B-C4CC-F947C5CA1DE0}"/>
          </ac:spMkLst>
        </pc:spChg>
        <pc:spChg chg="mod">
          <ac:chgData name="Rita Vaitkūne-Dmitrijeva" userId="f99e7347-2baf-464b-ab2c-f33308800ade" providerId="ADAL" clId="{7FA463FF-D8B2-4C25-ACB1-7DD234996FF5}" dt="2024-05-15T12:29:06.633" v="127" actId="1076"/>
          <ac:spMkLst>
            <pc:docMk/>
            <pc:sldMk cId="4120211301" sldId="339"/>
            <ac:spMk id="47" creationId="{FD868767-6AB4-D187-ACE6-35E616F2EB68}"/>
          </ac:spMkLst>
        </pc:spChg>
        <pc:spChg chg="mod">
          <ac:chgData name="Rita Vaitkūne-Dmitrijeva" userId="f99e7347-2baf-464b-ab2c-f33308800ade" providerId="ADAL" clId="{7FA463FF-D8B2-4C25-ACB1-7DD234996FF5}" dt="2024-05-15T12:26:24.430" v="123" actId="1076"/>
          <ac:spMkLst>
            <pc:docMk/>
            <pc:sldMk cId="4120211301" sldId="339"/>
            <ac:spMk id="50" creationId="{BA73C024-A6F0-79B5-FCCC-DE99773966E8}"/>
          </ac:spMkLst>
        </pc:spChg>
        <pc:spChg chg="mod">
          <ac:chgData name="Rita Vaitkūne-Dmitrijeva" userId="f99e7347-2baf-464b-ab2c-f33308800ade" providerId="ADAL" clId="{7FA463FF-D8B2-4C25-ACB1-7DD234996FF5}" dt="2024-05-15T12:26:40.860" v="125" actId="1076"/>
          <ac:spMkLst>
            <pc:docMk/>
            <pc:sldMk cId="4120211301" sldId="339"/>
            <ac:spMk id="54" creationId="{9BDC4293-6130-2097-6F7F-66245D464B5E}"/>
          </ac:spMkLst>
        </pc:spChg>
        <pc:spChg chg="del mod">
          <ac:chgData name="Rita Vaitkūne-Dmitrijeva" userId="f99e7347-2baf-464b-ab2c-f33308800ade" providerId="ADAL" clId="{7FA463FF-D8B2-4C25-ACB1-7DD234996FF5}" dt="2024-05-15T12:22:21.174" v="13" actId="478"/>
          <ac:spMkLst>
            <pc:docMk/>
            <pc:sldMk cId="4120211301" sldId="339"/>
            <ac:spMk id="55" creationId="{B6278945-321A-6560-A849-74DAF3822DEA}"/>
          </ac:spMkLst>
        </pc:spChg>
        <pc:spChg chg="del">
          <ac:chgData name="Rita Vaitkūne-Dmitrijeva" userId="f99e7347-2baf-464b-ab2c-f33308800ade" providerId="ADAL" clId="{7FA463FF-D8B2-4C25-ACB1-7DD234996FF5}" dt="2024-05-15T12:22:22.376" v="14" actId="478"/>
          <ac:spMkLst>
            <pc:docMk/>
            <pc:sldMk cId="4120211301" sldId="339"/>
            <ac:spMk id="56" creationId="{6735288F-93A7-143D-6B17-854C86A9D9D9}"/>
          </ac:spMkLst>
        </pc:spChg>
        <pc:spChg chg="del">
          <ac:chgData name="Rita Vaitkūne-Dmitrijeva" userId="f99e7347-2baf-464b-ab2c-f33308800ade" providerId="ADAL" clId="{7FA463FF-D8B2-4C25-ACB1-7DD234996FF5}" dt="2024-05-15T12:22:22.992" v="15" actId="478"/>
          <ac:spMkLst>
            <pc:docMk/>
            <pc:sldMk cId="4120211301" sldId="339"/>
            <ac:spMk id="57" creationId="{B6B488BE-F414-ACFC-9CCD-A975F3B7E681}"/>
          </ac:spMkLst>
        </pc:spChg>
        <pc:spChg chg="del">
          <ac:chgData name="Rita Vaitkūne-Dmitrijeva" userId="f99e7347-2baf-464b-ab2c-f33308800ade" providerId="ADAL" clId="{7FA463FF-D8B2-4C25-ACB1-7DD234996FF5}" dt="2024-05-15T12:22:23.573" v="16" actId="478"/>
          <ac:spMkLst>
            <pc:docMk/>
            <pc:sldMk cId="4120211301" sldId="339"/>
            <ac:spMk id="58" creationId="{8B929038-B5C9-081C-53D8-8ACB49B0DF79}"/>
          </ac:spMkLst>
        </pc:spChg>
        <pc:spChg chg="mod">
          <ac:chgData name="Rita Vaitkūne-Dmitrijeva" userId="f99e7347-2baf-464b-ab2c-f33308800ade" providerId="ADAL" clId="{7FA463FF-D8B2-4C25-ACB1-7DD234996FF5}" dt="2024-05-15T12:23:01.951" v="58" actId="1076"/>
          <ac:spMkLst>
            <pc:docMk/>
            <pc:sldMk cId="4120211301" sldId="339"/>
            <ac:spMk id="59" creationId="{92C724E0-C7AE-ED6B-B816-BB7E288952CD}"/>
          </ac:spMkLst>
        </pc:spChg>
        <pc:spChg chg="mod">
          <ac:chgData name="Rita Vaitkūne-Dmitrijeva" userId="f99e7347-2baf-464b-ab2c-f33308800ade" providerId="ADAL" clId="{7FA463FF-D8B2-4C25-ACB1-7DD234996FF5}" dt="2024-05-15T12:31:22.268" v="134" actId="962"/>
          <ac:spMkLst>
            <pc:docMk/>
            <pc:sldMk cId="4120211301" sldId="339"/>
            <ac:spMk id="60" creationId="{F3BBD877-DF0B-F4E7-2428-0F1CA34E66C7}"/>
          </ac:spMkLst>
        </pc:spChg>
        <pc:spChg chg="mod">
          <ac:chgData name="Rita Vaitkūne-Dmitrijeva" userId="f99e7347-2baf-464b-ab2c-f33308800ade" providerId="ADAL" clId="{7FA463FF-D8B2-4C25-ACB1-7DD234996FF5}" dt="2024-05-15T12:31:17.363" v="133" actId="962"/>
          <ac:spMkLst>
            <pc:docMk/>
            <pc:sldMk cId="4120211301" sldId="339"/>
            <ac:spMk id="61" creationId="{B2F41482-3729-C95C-8D5C-56DDA0BE31A3}"/>
          </ac:spMkLst>
        </pc:spChg>
        <pc:spChg chg="mod">
          <ac:chgData name="Rita Vaitkūne-Dmitrijeva" userId="f99e7347-2baf-464b-ab2c-f33308800ade" providerId="ADAL" clId="{7FA463FF-D8B2-4C25-ACB1-7DD234996FF5}" dt="2024-05-15T12:22:38.485" v="19" actId="14100"/>
          <ac:spMkLst>
            <pc:docMk/>
            <pc:sldMk cId="4120211301" sldId="339"/>
            <ac:spMk id="62" creationId="{21FDC42F-1B6C-B984-B5C5-BE06A04BF5A9}"/>
          </ac:spMkLst>
        </pc:spChg>
        <pc:picChg chg="add del mod">
          <ac:chgData name="Rita Vaitkūne-Dmitrijeva" userId="f99e7347-2baf-464b-ab2c-f33308800ade" providerId="ADAL" clId="{7FA463FF-D8B2-4C25-ACB1-7DD234996FF5}" dt="2024-05-16T07:15:29.992" v="373" actId="478"/>
          <ac:picMkLst>
            <pc:docMk/>
            <pc:sldMk cId="4120211301" sldId="339"/>
            <ac:picMk id="3" creationId="{D7FB2DE5-2191-D915-9DA1-E135358A7C78}"/>
          </ac:picMkLst>
        </pc:picChg>
        <pc:picChg chg="add mod">
          <ac:chgData name="Rita Vaitkūne-Dmitrijeva" userId="f99e7347-2baf-464b-ab2c-f33308800ade" providerId="ADAL" clId="{7FA463FF-D8B2-4C25-ACB1-7DD234996FF5}" dt="2024-05-16T07:15:26.777" v="372" actId="207"/>
          <ac:picMkLst>
            <pc:docMk/>
            <pc:sldMk cId="4120211301" sldId="339"/>
            <ac:picMk id="6" creationId="{EC6403FD-011B-E16D-C50B-DB0AB0C68C7B}"/>
          </ac:picMkLst>
        </pc:picChg>
        <pc:picChg chg="add del mod">
          <ac:chgData name="Rita Vaitkūne-Dmitrijeva" userId="f99e7347-2baf-464b-ab2c-f33308800ade" providerId="ADAL" clId="{7FA463FF-D8B2-4C25-ACB1-7DD234996FF5}" dt="2024-05-15T12:25:46.853" v="103" actId="1582"/>
          <ac:picMkLst>
            <pc:docMk/>
            <pc:sldMk cId="4120211301" sldId="339"/>
            <ac:picMk id="64" creationId="{C8D2C739-F83D-3665-EDD4-BB298468D73A}"/>
          </ac:picMkLst>
        </pc:picChg>
        <pc:picChg chg="mod">
          <ac:chgData name="Rita Vaitkūne-Dmitrijeva" userId="f99e7347-2baf-464b-ab2c-f33308800ade" providerId="ADAL" clId="{7FA463FF-D8B2-4C25-ACB1-7DD234996FF5}" dt="2024-05-15T12:24:10.538" v="69" actId="208"/>
          <ac:picMkLst>
            <pc:docMk/>
            <pc:sldMk cId="4120211301" sldId="339"/>
            <ac:picMk id="70" creationId="{B1564CE5-2C3B-983C-E4BF-60FAB674ECE4}"/>
          </ac:picMkLst>
        </pc:picChg>
        <pc:picChg chg="mod">
          <ac:chgData name="Rita Vaitkūne-Dmitrijeva" userId="f99e7347-2baf-464b-ab2c-f33308800ade" providerId="ADAL" clId="{7FA463FF-D8B2-4C25-ACB1-7DD234996FF5}" dt="2024-05-15T12:25:16.599" v="98" actId="1582"/>
          <ac:picMkLst>
            <pc:docMk/>
            <pc:sldMk cId="4120211301" sldId="339"/>
            <ac:picMk id="72" creationId="{4AFC087B-6038-656A-4186-348D8412545C}"/>
          </ac:picMkLst>
        </pc:picChg>
        <pc:picChg chg="del mod">
          <ac:chgData name="Rita Vaitkūne-Dmitrijeva" userId="f99e7347-2baf-464b-ab2c-f33308800ade" providerId="ADAL" clId="{7FA463FF-D8B2-4C25-ACB1-7DD234996FF5}" dt="2024-05-16T07:14:48.750" v="364" actId="478"/>
          <ac:picMkLst>
            <pc:docMk/>
            <pc:sldMk cId="4120211301" sldId="339"/>
            <ac:picMk id="76" creationId="{B65D016E-2228-0EA0-7EDB-7C24313C4B4B}"/>
          </ac:picMkLst>
        </pc:picChg>
      </pc:sldChg>
      <pc:sldChg chg="modNotesTx">
        <pc:chgData name="Rita Vaitkūne-Dmitrijeva" userId="f99e7347-2baf-464b-ab2c-f33308800ade" providerId="ADAL" clId="{7FA463FF-D8B2-4C25-ACB1-7DD234996FF5}" dt="2024-05-16T07:19:10.320" v="392" actId="20577"/>
        <pc:sldMkLst>
          <pc:docMk/>
          <pc:sldMk cId="1505214355" sldId="341"/>
        </pc:sldMkLst>
      </pc:sldChg>
      <pc:sldChg chg="addSp delSp modSp mod modNotesTx">
        <pc:chgData name="Rita Vaitkūne-Dmitrijeva" userId="f99e7347-2baf-464b-ab2c-f33308800ade" providerId="ADAL" clId="{7FA463FF-D8B2-4C25-ACB1-7DD234996FF5}" dt="2024-05-16T07:19:30.548" v="396" actId="20577"/>
        <pc:sldMkLst>
          <pc:docMk/>
          <pc:sldMk cId="2275317692" sldId="344"/>
        </pc:sldMkLst>
        <pc:spChg chg="add mod">
          <ac:chgData name="Rita Vaitkūne-Dmitrijeva" userId="f99e7347-2baf-464b-ab2c-f33308800ade" providerId="ADAL" clId="{7FA463FF-D8B2-4C25-ACB1-7DD234996FF5}" dt="2024-05-16T06:39:23.587" v="273" actId="1076"/>
          <ac:spMkLst>
            <pc:docMk/>
            <pc:sldMk cId="2275317692" sldId="344"/>
            <ac:spMk id="2" creationId="{63305594-AD34-04FE-B66F-FCEE5520F27E}"/>
          </ac:spMkLst>
        </pc:spChg>
        <pc:spChg chg="add mod">
          <ac:chgData name="Rita Vaitkūne-Dmitrijeva" userId="f99e7347-2baf-464b-ab2c-f33308800ade" providerId="ADAL" clId="{7FA463FF-D8B2-4C25-ACB1-7DD234996FF5}" dt="2024-05-16T06:52:15.706" v="341" actId="962"/>
          <ac:spMkLst>
            <pc:docMk/>
            <pc:sldMk cId="2275317692" sldId="344"/>
            <ac:spMk id="3" creationId="{A801ED41-E055-4E3E-555C-240085828EFA}"/>
          </ac:spMkLst>
        </pc:spChg>
        <pc:spChg chg="mod">
          <ac:chgData name="Rita Vaitkūne-Dmitrijeva" userId="f99e7347-2baf-464b-ab2c-f33308800ade" providerId="ADAL" clId="{7FA463FF-D8B2-4C25-ACB1-7DD234996FF5}" dt="2024-05-16T06:38:43.452" v="269" actId="20577"/>
          <ac:spMkLst>
            <pc:docMk/>
            <pc:sldMk cId="2275317692" sldId="344"/>
            <ac:spMk id="17" creationId="{6E4ED53E-B9E9-19CA-7AFC-74467E861E6A}"/>
          </ac:spMkLst>
        </pc:spChg>
        <pc:spChg chg="mod">
          <ac:chgData name="Rita Vaitkūne-Dmitrijeva" userId="f99e7347-2baf-464b-ab2c-f33308800ade" providerId="ADAL" clId="{7FA463FF-D8B2-4C25-ACB1-7DD234996FF5}" dt="2024-05-16T06:39:26.161" v="275" actId="1076"/>
          <ac:spMkLst>
            <pc:docMk/>
            <pc:sldMk cId="2275317692" sldId="344"/>
            <ac:spMk id="18" creationId="{B4CD163F-78C6-2B2F-6851-7B99BD0C0D0F}"/>
          </ac:spMkLst>
        </pc:spChg>
        <pc:spChg chg="mod">
          <ac:chgData name="Rita Vaitkūne-Dmitrijeva" userId="f99e7347-2baf-464b-ab2c-f33308800ade" providerId="ADAL" clId="{7FA463FF-D8B2-4C25-ACB1-7DD234996FF5}" dt="2024-05-16T06:40:21.013" v="290" actId="20577"/>
          <ac:spMkLst>
            <pc:docMk/>
            <pc:sldMk cId="2275317692" sldId="344"/>
            <ac:spMk id="19" creationId="{575E56FB-9C0B-E961-C525-74C59D1F7025}"/>
          </ac:spMkLst>
        </pc:spChg>
        <pc:spChg chg="mod">
          <ac:chgData name="Rita Vaitkūne-Dmitrijeva" userId="f99e7347-2baf-464b-ab2c-f33308800ade" providerId="ADAL" clId="{7FA463FF-D8B2-4C25-ACB1-7DD234996FF5}" dt="2024-05-16T06:40:04.177" v="279" actId="1035"/>
          <ac:spMkLst>
            <pc:docMk/>
            <pc:sldMk cId="2275317692" sldId="344"/>
            <ac:spMk id="23" creationId="{454D8DA4-5675-B5D0-44D3-D87AF0F9B9DC}"/>
          </ac:spMkLst>
        </pc:spChg>
        <pc:spChg chg="mod">
          <ac:chgData name="Rita Vaitkūne-Dmitrijeva" userId="f99e7347-2baf-464b-ab2c-f33308800ade" providerId="ADAL" clId="{7FA463FF-D8B2-4C25-ACB1-7DD234996FF5}" dt="2024-05-16T06:39:53.165" v="277" actId="1076"/>
          <ac:spMkLst>
            <pc:docMk/>
            <pc:sldMk cId="2275317692" sldId="344"/>
            <ac:spMk id="24" creationId="{4204325C-1D96-D8B2-3A94-8CABA8B78B70}"/>
          </ac:spMkLst>
        </pc:spChg>
        <pc:spChg chg="mod">
          <ac:chgData name="Rita Vaitkūne-Dmitrijeva" userId="f99e7347-2baf-464b-ab2c-f33308800ade" providerId="ADAL" clId="{7FA463FF-D8B2-4C25-ACB1-7DD234996FF5}" dt="2024-05-16T06:40:04.177" v="279" actId="1035"/>
          <ac:spMkLst>
            <pc:docMk/>
            <pc:sldMk cId="2275317692" sldId="344"/>
            <ac:spMk id="31" creationId="{16BC4FB8-A898-00A0-F8CF-21F78774FE28}"/>
          </ac:spMkLst>
        </pc:spChg>
        <pc:spChg chg="mod">
          <ac:chgData name="Rita Vaitkūne-Dmitrijeva" userId="f99e7347-2baf-464b-ab2c-f33308800ade" providerId="ADAL" clId="{7FA463FF-D8B2-4C25-ACB1-7DD234996FF5}" dt="2024-05-16T06:39:18.127" v="272" actId="1076"/>
          <ac:spMkLst>
            <pc:docMk/>
            <pc:sldMk cId="2275317692" sldId="344"/>
            <ac:spMk id="32" creationId="{2372BC24-310C-5867-6C01-D02FB46AC3FB}"/>
          </ac:spMkLst>
        </pc:spChg>
        <pc:spChg chg="mod">
          <ac:chgData name="Rita Vaitkūne-Dmitrijeva" userId="f99e7347-2baf-464b-ab2c-f33308800ade" providerId="ADAL" clId="{7FA463FF-D8B2-4C25-ACB1-7DD234996FF5}" dt="2024-05-16T06:40:04.177" v="279" actId="1035"/>
          <ac:spMkLst>
            <pc:docMk/>
            <pc:sldMk cId="2275317692" sldId="344"/>
            <ac:spMk id="37" creationId="{5E18780B-3B11-F996-1542-4583AA9372E1}"/>
          </ac:spMkLst>
        </pc:spChg>
        <pc:spChg chg="mod">
          <ac:chgData name="Rita Vaitkūne-Dmitrijeva" userId="f99e7347-2baf-464b-ab2c-f33308800ade" providerId="ADAL" clId="{7FA463FF-D8B2-4C25-ACB1-7DD234996FF5}" dt="2024-05-16T06:40:04.177" v="279" actId="1035"/>
          <ac:spMkLst>
            <pc:docMk/>
            <pc:sldMk cId="2275317692" sldId="344"/>
            <ac:spMk id="38" creationId="{08C9DCB0-4452-EDA4-8859-AB68459989C1}"/>
          </ac:spMkLst>
        </pc:spChg>
        <pc:picChg chg="add mod">
          <ac:chgData name="Rita Vaitkūne-Dmitrijeva" userId="f99e7347-2baf-464b-ab2c-f33308800ade" providerId="ADAL" clId="{7FA463FF-D8B2-4C25-ACB1-7DD234996FF5}" dt="2024-05-16T06:39:23.587" v="273" actId="1076"/>
          <ac:picMkLst>
            <pc:docMk/>
            <pc:sldMk cId="2275317692" sldId="344"/>
            <ac:picMk id="5" creationId="{89A6B473-1EA6-D742-5BCF-1EDBF9F23145}"/>
          </ac:picMkLst>
        </pc:picChg>
        <pc:picChg chg="add mod">
          <ac:chgData name="Rita Vaitkūne-Dmitrijeva" userId="f99e7347-2baf-464b-ab2c-f33308800ade" providerId="ADAL" clId="{7FA463FF-D8B2-4C25-ACB1-7DD234996FF5}" dt="2024-05-16T06:50:30.410" v="340" actId="1076"/>
          <ac:picMkLst>
            <pc:docMk/>
            <pc:sldMk cId="2275317692" sldId="344"/>
            <ac:picMk id="11" creationId="{90A547B2-109B-E1FB-FFE1-0889EC7DC2A8}"/>
          </ac:picMkLst>
        </pc:picChg>
        <pc:picChg chg="del">
          <ac:chgData name="Rita Vaitkūne-Dmitrijeva" userId="f99e7347-2baf-464b-ab2c-f33308800ade" providerId="ADAL" clId="{7FA463FF-D8B2-4C25-ACB1-7DD234996FF5}" dt="2024-05-16T06:40:13.548" v="280" actId="478"/>
          <ac:picMkLst>
            <pc:docMk/>
            <pc:sldMk cId="2275317692" sldId="344"/>
            <ac:picMk id="25" creationId="{2CC190F1-45CE-CD3B-DCBF-EA50E14B0579}"/>
          </ac:picMkLst>
        </pc:picChg>
        <pc:picChg chg="mod">
          <ac:chgData name="Rita Vaitkūne-Dmitrijeva" userId="f99e7347-2baf-464b-ab2c-f33308800ade" providerId="ADAL" clId="{7FA463FF-D8B2-4C25-ACB1-7DD234996FF5}" dt="2024-05-16T06:39:53.165" v="277" actId="1076"/>
          <ac:picMkLst>
            <pc:docMk/>
            <pc:sldMk cId="2275317692" sldId="344"/>
            <ac:picMk id="34" creationId="{3143C1B5-90FB-7DA2-124C-7E2514A74CDF}"/>
          </ac:picMkLst>
        </pc:picChg>
        <pc:picChg chg="mod">
          <ac:chgData name="Rita Vaitkūne-Dmitrijeva" userId="f99e7347-2baf-464b-ab2c-f33308800ade" providerId="ADAL" clId="{7FA463FF-D8B2-4C25-ACB1-7DD234996FF5}" dt="2024-05-16T06:39:35.752" v="276" actId="1076"/>
          <ac:picMkLst>
            <pc:docMk/>
            <pc:sldMk cId="2275317692" sldId="344"/>
            <ac:picMk id="36" creationId="{C3270A91-A328-5118-CF06-7DC374A56079}"/>
          </ac:picMkLst>
        </pc:picChg>
      </pc:sldChg>
      <pc:sldChg chg="delSp modSp mod modAnim modNotesTx">
        <pc:chgData name="Rita Vaitkūne-Dmitrijeva" userId="f99e7347-2baf-464b-ab2c-f33308800ade" providerId="ADAL" clId="{7FA463FF-D8B2-4C25-ACB1-7DD234996FF5}" dt="2024-05-16T07:19:39.441" v="399" actId="20577"/>
        <pc:sldMkLst>
          <pc:docMk/>
          <pc:sldMk cId="960881826" sldId="345"/>
        </pc:sldMkLst>
        <pc:spChg chg="mod">
          <ac:chgData name="Rita Vaitkūne-Dmitrijeva" userId="f99e7347-2baf-464b-ab2c-f33308800ade" providerId="ADAL" clId="{7FA463FF-D8B2-4C25-ACB1-7DD234996FF5}" dt="2024-05-15T12:45:19.378" v="240" actId="1036"/>
          <ac:spMkLst>
            <pc:docMk/>
            <pc:sldMk cId="960881826" sldId="345"/>
            <ac:spMk id="2" creationId="{35F5C991-3D3E-3A65-AE39-B94A4047F419}"/>
          </ac:spMkLst>
        </pc:spChg>
        <pc:spChg chg="mod">
          <ac:chgData name="Rita Vaitkūne-Dmitrijeva" userId="f99e7347-2baf-464b-ab2c-f33308800ade" providerId="ADAL" clId="{7FA463FF-D8B2-4C25-ACB1-7DD234996FF5}" dt="2024-05-15T12:45:19.378" v="240" actId="1036"/>
          <ac:spMkLst>
            <pc:docMk/>
            <pc:sldMk cId="960881826" sldId="345"/>
            <ac:spMk id="3" creationId="{93DE768A-82C2-3E93-9233-735E379BA64C}"/>
          </ac:spMkLst>
        </pc:spChg>
        <pc:spChg chg="mod">
          <ac:chgData name="Rita Vaitkūne-Dmitrijeva" userId="f99e7347-2baf-464b-ab2c-f33308800ade" providerId="ADAL" clId="{7FA463FF-D8B2-4C25-ACB1-7DD234996FF5}" dt="2024-05-15T12:45:19.378" v="240" actId="1036"/>
          <ac:spMkLst>
            <pc:docMk/>
            <pc:sldMk cId="960881826" sldId="345"/>
            <ac:spMk id="20" creationId="{B22A2379-81F6-37F3-13DE-CDA0E165A165}"/>
          </ac:spMkLst>
        </pc:spChg>
        <pc:spChg chg="mod">
          <ac:chgData name="Rita Vaitkūne-Dmitrijeva" userId="f99e7347-2baf-464b-ab2c-f33308800ade" providerId="ADAL" clId="{7FA463FF-D8B2-4C25-ACB1-7DD234996FF5}" dt="2024-05-15T12:45:19.378" v="240" actId="1036"/>
          <ac:spMkLst>
            <pc:docMk/>
            <pc:sldMk cId="960881826" sldId="345"/>
            <ac:spMk id="21" creationId="{D5ADFF57-5EA5-2508-6C88-EF9E7B12E64F}"/>
          </ac:spMkLst>
        </pc:spChg>
        <pc:spChg chg="mod">
          <ac:chgData name="Rita Vaitkūne-Dmitrijeva" userId="f99e7347-2baf-464b-ab2c-f33308800ade" providerId="ADAL" clId="{7FA463FF-D8B2-4C25-ACB1-7DD234996FF5}" dt="2024-05-15T12:45:19.378" v="240" actId="1036"/>
          <ac:spMkLst>
            <pc:docMk/>
            <pc:sldMk cId="960881826" sldId="345"/>
            <ac:spMk id="22" creationId="{D4A56EA3-BAD8-BD53-74D2-0B67C0DFCE73}"/>
          </ac:spMkLst>
        </pc:spChg>
        <pc:spChg chg="mod">
          <ac:chgData name="Rita Vaitkūne-Dmitrijeva" userId="f99e7347-2baf-464b-ab2c-f33308800ade" providerId="ADAL" clId="{7FA463FF-D8B2-4C25-ACB1-7DD234996FF5}" dt="2024-05-15T12:45:19.378" v="240" actId="1036"/>
          <ac:spMkLst>
            <pc:docMk/>
            <pc:sldMk cId="960881826" sldId="345"/>
            <ac:spMk id="23" creationId="{DF059005-366C-6451-30CD-E696CF376F17}"/>
          </ac:spMkLst>
        </pc:spChg>
        <pc:spChg chg="mod">
          <ac:chgData name="Rita Vaitkūne-Dmitrijeva" userId="f99e7347-2baf-464b-ab2c-f33308800ade" providerId="ADAL" clId="{7FA463FF-D8B2-4C25-ACB1-7DD234996FF5}" dt="2024-05-15T12:45:19.378" v="240" actId="1036"/>
          <ac:spMkLst>
            <pc:docMk/>
            <pc:sldMk cId="960881826" sldId="345"/>
            <ac:spMk id="24" creationId="{EA31DB3A-ABFC-F74E-DCD9-BC1B3472A2E1}"/>
          </ac:spMkLst>
        </pc:spChg>
        <pc:spChg chg="mod">
          <ac:chgData name="Rita Vaitkūne-Dmitrijeva" userId="f99e7347-2baf-464b-ab2c-f33308800ade" providerId="ADAL" clId="{7FA463FF-D8B2-4C25-ACB1-7DD234996FF5}" dt="2024-05-15T12:45:19.378" v="240" actId="1036"/>
          <ac:spMkLst>
            <pc:docMk/>
            <pc:sldMk cId="960881826" sldId="345"/>
            <ac:spMk id="25" creationId="{501EC058-A5E9-7C09-C340-D7D19C844859}"/>
          </ac:spMkLst>
        </pc:spChg>
        <pc:grpChg chg="del">
          <ac:chgData name="Rita Vaitkūne-Dmitrijeva" userId="f99e7347-2baf-464b-ab2c-f33308800ade" providerId="ADAL" clId="{7FA463FF-D8B2-4C25-ACB1-7DD234996FF5}" dt="2024-05-15T12:45:13.131" v="229" actId="478"/>
          <ac:grpSpMkLst>
            <pc:docMk/>
            <pc:sldMk cId="960881826" sldId="345"/>
            <ac:grpSpMk id="16" creationId="{8348678E-6C25-8763-145E-ACC1F6547A07}"/>
          </ac:grpSpMkLst>
        </pc:grpChg>
      </pc:sldChg>
      <pc:sldChg chg="addSp modSp add del mod">
        <pc:chgData name="Rita Vaitkūne-Dmitrijeva" userId="f99e7347-2baf-464b-ab2c-f33308800ade" providerId="ADAL" clId="{7FA463FF-D8B2-4C25-ACB1-7DD234996FF5}" dt="2024-05-16T07:20:28.127" v="409" actId="1035"/>
        <pc:sldMkLst>
          <pc:docMk/>
          <pc:sldMk cId="297474410" sldId="347"/>
        </pc:sldMkLst>
        <pc:spChg chg="mod">
          <ac:chgData name="Rita Vaitkūne-Dmitrijeva" userId="f99e7347-2baf-464b-ab2c-f33308800ade" providerId="ADAL" clId="{7FA463FF-D8B2-4C25-ACB1-7DD234996FF5}" dt="2024-05-15T12:36:08.949" v="157" actId="122"/>
          <ac:spMkLst>
            <pc:docMk/>
            <pc:sldMk cId="297474410" sldId="347"/>
            <ac:spMk id="2" creationId="{4C420B52-C14F-5EB0-F296-463224402971}"/>
          </ac:spMkLst>
        </pc:spChg>
        <pc:picChg chg="add mod">
          <ac:chgData name="Rita Vaitkūne-Dmitrijeva" userId="f99e7347-2baf-464b-ab2c-f33308800ade" providerId="ADAL" clId="{7FA463FF-D8B2-4C25-ACB1-7DD234996FF5}" dt="2024-05-16T07:20:28.127" v="409" actId="1035"/>
          <ac:picMkLst>
            <pc:docMk/>
            <pc:sldMk cId="297474410" sldId="347"/>
            <ac:picMk id="6" creationId="{336BB9C4-3DA9-ED48-D6E6-E497D862FBA3}"/>
          </ac:picMkLst>
        </pc:picChg>
      </pc:sldChg>
      <pc:sldChg chg="modNotesTx">
        <pc:chgData name="Rita Vaitkūne-Dmitrijeva" userId="f99e7347-2baf-464b-ab2c-f33308800ade" providerId="ADAL" clId="{7FA463FF-D8B2-4C25-ACB1-7DD234996FF5}" dt="2024-05-16T07:19:14.081" v="393" actId="20577"/>
        <pc:sldMkLst>
          <pc:docMk/>
          <pc:sldMk cId="3963903037" sldId="350"/>
        </pc:sldMkLst>
      </pc:sldChg>
      <pc:sldChg chg="add del">
        <pc:chgData name="Rita Vaitkūne-Dmitrijeva" userId="f99e7347-2baf-464b-ab2c-f33308800ade" providerId="ADAL" clId="{7FA463FF-D8B2-4C25-ACB1-7DD234996FF5}" dt="2024-05-15T12:30:06.429" v="132" actId="47"/>
        <pc:sldMkLst>
          <pc:docMk/>
          <pc:sldMk cId="3510390972" sldId="351"/>
        </pc:sldMkLst>
      </pc:sldChg>
      <pc:sldChg chg="add del">
        <pc:chgData name="Rita Vaitkūne-Dmitrijeva" userId="f99e7347-2baf-464b-ab2c-f33308800ade" providerId="ADAL" clId="{7FA463FF-D8B2-4C25-ACB1-7DD234996FF5}" dt="2024-05-16T06:54:09.362" v="343" actId="2890"/>
        <pc:sldMkLst>
          <pc:docMk/>
          <pc:sldMk cId="3699684253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CB552-65C6-4D43-80A7-F9BAE7C1D8B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E758E-EA16-4057-A8A6-57B4D4D744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967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537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CAE0-43FF-984E-556D-B32DB185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0FF8465-27A1-31DA-A8B4-8E7F63E06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7C3E8D3-3952-CDA4-81E6-FA242176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54BE980-235F-13B7-D96C-145E71C9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998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939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CAE0-43FF-984E-556D-B32DB185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0FF8465-27A1-31DA-A8B4-8E7F63E06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7C3E8D3-3952-CDA4-81E6-FA242176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1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54BE980-235F-13B7-D96C-145E71C9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270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CAE0-43FF-984E-556D-B32DB185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0FF8465-27A1-31DA-A8B4-8E7F63E06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7C3E8D3-3952-CDA4-81E6-FA242176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54BE980-235F-13B7-D96C-145E71C9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460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CAE0-43FF-984E-556D-B32DB185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0FF8465-27A1-31DA-A8B4-8E7F63E06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7C3E8D3-3952-CDA4-81E6-FA242176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54BE980-235F-13B7-D96C-145E71C9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163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CAE0-43FF-984E-556D-B32DB185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0FF8465-27A1-31DA-A8B4-8E7F63E06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7C3E8D3-3952-CDA4-81E6-FA242176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54BE980-235F-13B7-D96C-145E71C9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428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CAE0-43FF-984E-556D-B32DB185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0FF8465-27A1-31DA-A8B4-8E7F63E06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7C3E8D3-3952-CDA4-81E6-FA242176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1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54BE980-235F-13B7-D96C-145E71C9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171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CAE0-43FF-984E-556D-B32DB185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0FF8465-27A1-31DA-A8B4-8E7F63E06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7C3E8D3-3952-CDA4-81E6-FA242176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54BE980-235F-13B7-D96C-145E71C9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960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CAE0-43FF-984E-556D-B32DB185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0FF8465-27A1-31DA-A8B4-8E7F63E06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7C3E8D3-3952-CDA4-81E6-FA242176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54BE980-235F-13B7-D96C-145E71C9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049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CAE0-43FF-984E-556D-B32DB185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0FF8465-27A1-31DA-A8B4-8E7F63E06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77C3E8D3-3952-CDA4-81E6-FA242176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54BE980-235F-13B7-D96C-145E71C9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E758E-EA16-4057-A8A6-57B4D4D74418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516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1AFAD3D-56E2-2223-8F4A-81A74F68B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CE1BCF1-AAA7-E97A-CE69-3C173B932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BF454D5-C069-2411-8175-8D414D3A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65E72F6-4BA4-16AF-B4E0-A310A9CC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996D197-33F8-7B88-8733-4FA904A2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056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DD543B1-9B32-A4EE-5A68-BC07A2F2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43668B8-DF9D-9C80-8293-660D6CAD2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A350154-3C78-FE44-9979-B2D3D24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F8C1E34-7792-C871-099F-E7F65C38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4D006C8-21C4-3CFB-5B37-B286C21F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283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7DB3EA1B-CBAF-8302-CC86-3DC195AFB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BA5FBCDD-D042-6E79-33E5-4C2A46A3E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D2293EE-88F2-046C-17DB-5059B100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35ABD12-A247-1550-A6A9-2380E7FB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333FBFB-6348-2346-6B5D-8DEBC40A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616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C09A777-6852-0665-C076-3DACD17D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1C8ED89-3B07-BD99-12CD-0234105E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6757D8F-0B8D-9CBC-E02B-CFCBC19E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7CBDCAF-3C81-3BE5-343E-3E766289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F40A065-C4A1-F63E-58A4-2058FEF4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217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750829B-AF38-EA39-7AF2-2DDA371D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1654B62-CC64-DBD1-B8C4-F8CAD8F5F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0FC7CB3-FDB1-9CC7-3CE9-FF681087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1233BDC-7A35-48A0-DC1C-B00F25E1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E5C9763-38CB-C256-6E72-CEB34AE3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954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E167400-3841-E68B-DDE8-74B8EFF3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BE335B1-B486-033B-26B8-5CB90640D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200820C-44DE-C0E7-952C-4D285337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6E671334-83A0-6124-7B7D-BCFAECB9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85D98EB-053F-CD86-ECD9-AB2E8D07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62287B94-67B7-A471-A29F-76C34272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263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359102D-022D-5F9D-D952-DB83E894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B479744-D565-3386-AAD1-A8284B03E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49E4A6C-A74F-0825-E382-79568593F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48C3050-20B4-612E-467F-1458A8488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4750E0E4-2547-ED6A-1B59-7A367AE5B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69E79811-BE2B-2478-47B5-C490B028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A6F5E9A2-C996-B073-B941-7185BC39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48D3E76-C07B-777B-03EC-6BB39887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8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2324FB3-744B-6F98-403E-BB120D75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D6B19C5-4E26-4C64-4A72-6077AE73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A1A1B456-8A74-868F-9B15-D2577104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632270E6-7B45-3A12-BDA4-D7B09AA2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789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8675856F-28F1-024A-E136-A028028E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61B6734-39DC-D434-C2DB-C0EAFC73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B72DE2C-272F-B8D0-C13E-8EFDA2E5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69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B4D07CA-A3B0-A1BB-B960-A10B23E3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8E691B6-DFFC-F4DB-661F-E0A26781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A5F4E05B-49C6-1CC9-C29C-DC59A5C6A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44BC650-223F-8AFB-FAE6-705276D1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507D63B-EDBC-1F4D-29A2-59DB1202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6F976D8-3AE3-52A9-6204-28E5B958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288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9F22250-BC4C-FF0E-6FB5-B31B7289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59A69007-780E-84C1-557F-312268221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9DDBF4C2-8C29-E399-95F6-7391B5DC4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1F41BAF-465C-47B8-C2AC-DF726B37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28F488C-31CC-915E-4401-4B844558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9065641-BD52-C120-F006-27CFD8CE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995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486A5230-5A41-E359-0778-986EED6E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CE4A9EC-6DF2-F66F-29FA-08B9C12BC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30FD8DB-07E9-571C-88C1-BB5E6B16A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3DC9-B7D5-451D-98C2-7957E6AA0DEB}" type="datetimeFigureOut">
              <a:rPr lang="lv-LV" smtClean="0"/>
              <a:t>16.05.2024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76E9B33-9E3F-3141-C430-8B0502EC0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FA50713-99C5-686B-40A5-1CCE26DEB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F2DA-18A8-45E8-BFD7-6D3B2B208E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657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mēbeles, iekštelpu, siena, griesti&#10;&#10;Apraksts ģenerēts automātiski">
            <a:extLst>
              <a:ext uri="{FF2B5EF4-FFF2-40B4-BE49-F238E27FC236}">
                <a16:creationId xmlns:a16="http://schemas.microsoft.com/office/drawing/2014/main" id="{71691AB1-B954-F7DF-A5F9-A635D6265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1" b="129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aisnstūris 3">
            <a:extLst>
              <a:ext uri="{FF2B5EF4-FFF2-40B4-BE49-F238E27FC236}">
                <a16:creationId xmlns:a16="http://schemas.microsoft.com/office/drawing/2014/main" id="{26BBD72F-D53F-8B55-0A2B-9438FA21602C}"/>
              </a:ext>
            </a:extLst>
          </p:cNvPr>
          <p:cNvSpPr/>
          <p:nvPr/>
        </p:nvSpPr>
        <p:spPr>
          <a:xfrm>
            <a:off x="-7020" y="0"/>
            <a:ext cx="12192001" cy="6870032"/>
          </a:xfrm>
          <a:prstGeom prst="rect">
            <a:avLst/>
          </a:prstGeom>
          <a:solidFill>
            <a:srgbClr val="7B886C">
              <a:alpha val="8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Attēls 8" descr="Attēls, kurā ir teksts, fonts, ekrānuzņēmums, grafika&#10;&#10;Apraksts ģenerēts automātiski">
            <a:extLst>
              <a:ext uri="{FF2B5EF4-FFF2-40B4-BE49-F238E27FC236}">
                <a16:creationId xmlns:a16="http://schemas.microsoft.com/office/drawing/2014/main" id="{4006BA09-3F21-C5DF-54F9-4D1F9F1AA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57" y="0"/>
            <a:ext cx="9729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D759-6F88-7554-413B-318C2DD5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fonts, ekrānuzņēmums, balts&#10;&#10;Apraksts ģenerēts automātiski">
            <a:extLst>
              <a:ext uri="{FF2B5EF4-FFF2-40B4-BE49-F238E27FC236}">
                <a16:creationId xmlns:a16="http://schemas.microsoft.com/office/drawing/2014/main" id="{678F0D13-237D-5A80-1F19-08648ADD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31" y="5687568"/>
            <a:ext cx="1660567" cy="1170432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:a16="http://schemas.microsoft.com/office/drawing/2014/main" id="{A316B535-CE31-FE5A-08C3-0CC278387C81}"/>
              </a:ext>
            </a:extLst>
          </p:cNvPr>
          <p:cNvSpPr txBox="1">
            <a:spLocks/>
          </p:cNvSpPr>
          <p:nvPr/>
        </p:nvSpPr>
        <p:spPr>
          <a:xfrm>
            <a:off x="676830" y="214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>
                <a:solidFill>
                  <a:srgbClr val="C0B7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Diskutējamie jautājumi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2A2379-81F6-37F3-13DE-CDA0E165A165}"/>
              </a:ext>
            </a:extLst>
          </p:cNvPr>
          <p:cNvSpPr txBox="1"/>
          <p:nvPr/>
        </p:nvSpPr>
        <p:spPr>
          <a:xfrm>
            <a:off x="1170166" y="2814423"/>
            <a:ext cx="577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Slodžu pārdale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ADFF57-5EA5-2508-6C88-EF9E7B12E64F}"/>
              </a:ext>
            </a:extLst>
          </p:cNvPr>
          <p:cNvSpPr txBox="1"/>
          <p:nvPr/>
        </p:nvSpPr>
        <p:spPr>
          <a:xfrm>
            <a:off x="1129836" y="2113715"/>
            <a:ext cx="577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Obligātās mācības</a:t>
            </a:r>
          </a:p>
          <a:p>
            <a:endParaRPr lang="lv-LV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A56EA3-BAD8-BD53-74D2-0B67C0DFCE73}"/>
              </a:ext>
            </a:extLst>
          </p:cNvPr>
          <p:cNvSpPr txBox="1"/>
          <p:nvPr/>
        </p:nvSpPr>
        <p:spPr>
          <a:xfrm>
            <a:off x="1170166" y="3470009"/>
            <a:ext cx="577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Sasaiste ar profesionālo novērtējumu</a:t>
            </a:r>
          </a:p>
          <a:p>
            <a:endParaRPr lang="lv-LV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" name="Flowchart: Connector 10">
            <a:extLst>
              <a:ext uri="{FF2B5EF4-FFF2-40B4-BE49-F238E27FC236}">
                <a16:creationId xmlns:a16="http://schemas.microsoft.com/office/drawing/2014/main" id="{DF059005-366C-6451-30CD-E696CF376F17}"/>
              </a:ext>
            </a:extLst>
          </p:cNvPr>
          <p:cNvSpPr/>
          <p:nvPr/>
        </p:nvSpPr>
        <p:spPr>
          <a:xfrm>
            <a:off x="749474" y="2154487"/>
            <a:ext cx="340032" cy="310086"/>
          </a:xfrm>
          <a:prstGeom prst="flowChartConnector">
            <a:avLst/>
          </a:prstGeom>
          <a:solidFill>
            <a:srgbClr val="6B785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" name="Flowchart: Connector 10">
            <a:extLst>
              <a:ext uri="{FF2B5EF4-FFF2-40B4-BE49-F238E27FC236}">
                <a16:creationId xmlns:a16="http://schemas.microsoft.com/office/drawing/2014/main" id="{EA31DB3A-ABFC-F74E-DCD9-BC1B3472A2E1}"/>
              </a:ext>
            </a:extLst>
          </p:cNvPr>
          <p:cNvSpPr/>
          <p:nvPr/>
        </p:nvSpPr>
        <p:spPr>
          <a:xfrm>
            <a:off x="749474" y="2851658"/>
            <a:ext cx="340032" cy="310086"/>
          </a:xfrm>
          <a:prstGeom prst="flowChartConnector">
            <a:avLst/>
          </a:prstGeom>
          <a:solidFill>
            <a:srgbClr val="6B785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5" name="Flowchart: Connector 10">
            <a:extLst>
              <a:ext uri="{FF2B5EF4-FFF2-40B4-BE49-F238E27FC236}">
                <a16:creationId xmlns:a16="http://schemas.microsoft.com/office/drawing/2014/main" id="{501EC058-A5E9-7C09-C340-D7D19C844859}"/>
              </a:ext>
            </a:extLst>
          </p:cNvPr>
          <p:cNvSpPr/>
          <p:nvPr/>
        </p:nvSpPr>
        <p:spPr>
          <a:xfrm>
            <a:off x="749474" y="3513866"/>
            <a:ext cx="340032" cy="310086"/>
          </a:xfrm>
          <a:prstGeom prst="flowChartConnector">
            <a:avLst/>
          </a:prstGeom>
          <a:solidFill>
            <a:srgbClr val="6B785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F5C991-3D3E-3A65-AE39-B94A4047F419}"/>
              </a:ext>
            </a:extLst>
          </p:cNvPr>
          <p:cNvSpPr txBox="1"/>
          <p:nvPr/>
        </p:nvSpPr>
        <p:spPr>
          <a:xfrm>
            <a:off x="1170166" y="4176074"/>
            <a:ext cx="577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Tiesneša palīga institūta efektīva izmantošana</a:t>
            </a:r>
          </a:p>
          <a:p>
            <a:endParaRPr lang="lv-LV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Flowchart: Connector 10">
            <a:extLst>
              <a:ext uri="{FF2B5EF4-FFF2-40B4-BE49-F238E27FC236}">
                <a16:creationId xmlns:a16="http://schemas.microsoft.com/office/drawing/2014/main" id="{93DE768A-82C2-3E93-9233-735E379BA64C}"/>
              </a:ext>
            </a:extLst>
          </p:cNvPr>
          <p:cNvSpPr/>
          <p:nvPr/>
        </p:nvSpPr>
        <p:spPr>
          <a:xfrm>
            <a:off x="749474" y="4219931"/>
            <a:ext cx="340032" cy="310086"/>
          </a:xfrm>
          <a:prstGeom prst="flowChartConnector">
            <a:avLst/>
          </a:prstGeom>
          <a:solidFill>
            <a:srgbClr val="6B785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81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4" grpId="0" animBg="1"/>
      <p:bldP spid="25" grpId="0" animBg="1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mēbeles, iekštelpu, siena, griesti&#10;&#10;Apraksts ģenerēts automātiski">
            <a:extLst>
              <a:ext uri="{FF2B5EF4-FFF2-40B4-BE49-F238E27FC236}">
                <a16:creationId xmlns:a16="http://schemas.microsoft.com/office/drawing/2014/main" id="{71691AB1-B954-F7DF-A5F9-A635D6265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1" b="129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aisnstūris 3">
            <a:extLst>
              <a:ext uri="{FF2B5EF4-FFF2-40B4-BE49-F238E27FC236}">
                <a16:creationId xmlns:a16="http://schemas.microsoft.com/office/drawing/2014/main" id="{26BBD72F-D53F-8B55-0A2B-9438FA21602C}"/>
              </a:ext>
            </a:extLst>
          </p:cNvPr>
          <p:cNvSpPr/>
          <p:nvPr/>
        </p:nvSpPr>
        <p:spPr>
          <a:xfrm>
            <a:off x="-7020" y="0"/>
            <a:ext cx="12192001" cy="6870032"/>
          </a:xfrm>
          <a:prstGeom prst="rect">
            <a:avLst/>
          </a:prstGeom>
          <a:solidFill>
            <a:srgbClr val="7B886C">
              <a:alpha val="8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C420B52-C14F-5EB0-F296-463224402971}"/>
              </a:ext>
            </a:extLst>
          </p:cNvPr>
          <p:cNvSpPr txBox="1">
            <a:spLocks/>
          </p:cNvSpPr>
          <p:nvPr/>
        </p:nvSpPr>
        <p:spPr>
          <a:xfrm>
            <a:off x="-7020" y="225758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72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Paldies!</a:t>
            </a:r>
          </a:p>
        </p:txBody>
      </p:sp>
      <p:pic>
        <p:nvPicPr>
          <p:cNvPr id="6" name="Attēls 5" descr="Attēls, kurā ir teksts, ekrānuzņēmums, fonts, grafika&#10;&#10;Apraksts ģenerēts automātiski">
            <a:extLst>
              <a:ext uri="{FF2B5EF4-FFF2-40B4-BE49-F238E27FC236}">
                <a16:creationId xmlns:a16="http://schemas.microsoft.com/office/drawing/2014/main" id="{336BB9C4-3DA9-ED48-D6E6-E497D862F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58" y="3224472"/>
            <a:ext cx="5740885" cy="40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441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D759-6F88-7554-413B-318C2DD5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fonts, ekrānuzņēmums, balts&#10;&#10;Apraksts ģenerēts automātiski">
            <a:extLst>
              <a:ext uri="{FF2B5EF4-FFF2-40B4-BE49-F238E27FC236}">
                <a16:creationId xmlns:a16="http://schemas.microsoft.com/office/drawing/2014/main" id="{678F0D13-237D-5A80-1F19-08648ADD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31" y="5687568"/>
            <a:ext cx="1660567" cy="1170432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:a16="http://schemas.microsoft.com/office/drawing/2014/main" id="{A316B535-CE31-FE5A-08C3-0CC278387C81}"/>
              </a:ext>
            </a:extLst>
          </p:cNvPr>
          <p:cNvSpPr txBox="1">
            <a:spLocks/>
          </p:cNvSpPr>
          <p:nvPr/>
        </p:nvSpPr>
        <p:spPr>
          <a:xfrm>
            <a:off x="676830" y="214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>
                <a:solidFill>
                  <a:srgbClr val="C0B7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Tieslietu akadēmija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DDA3A-30B3-CFBD-00E6-A80934691196}"/>
              </a:ext>
            </a:extLst>
          </p:cNvPr>
          <p:cNvSpPr txBox="1"/>
          <p:nvPr/>
        </p:nvSpPr>
        <p:spPr>
          <a:xfrm>
            <a:off x="722903" y="1142568"/>
            <a:ext cx="473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Pārmantojamība</a:t>
            </a:r>
            <a:endParaRPr lang="lv-LV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051D1-5D81-B81B-2570-D9C5269FBF2F}"/>
              </a:ext>
            </a:extLst>
          </p:cNvPr>
          <p:cNvSpPr txBox="1"/>
          <p:nvPr/>
        </p:nvSpPr>
        <p:spPr>
          <a:xfrm>
            <a:off x="1125370" y="5479237"/>
            <a:ext cx="37214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Latvijas Tiesnešu </a:t>
            </a:r>
          </a:p>
          <a:p>
            <a:pPr algn="ctr"/>
            <a:r>
              <a:rPr lang="lv-LV" sz="20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mācību centrs</a:t>
            </a:r>
            <a:endParaRPr lang="en-US" sz="2000" b="1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19F00-7363-5B2D-1E11-B1D862543FC0}"/>
              </a:ext>
            </a:extLst>
          </p:cNvPr>
          <p:cNvSpPr txBox="1"/>
          <p:nvPr/>
        </p:nvSpPr>
        <p:spPr>
          <a:xfrm>
            <a:off x="6914407" y="5479237"/>
            <a:ext cx="3192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ESF projekts </a:t>
            </a:r>
          </a:p>
          <a:p>
            <a:pPr algn="ctr"/>
            <a:r>
              <a:rPr lang="lv-LV" sz="20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«Justīcija Attīstībai»</a:t>
            </a:r>
            <a:endParaRPr lang="en-US" sz="2000" b="1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3" name="Attēls 12" descr="Attēls, kurā ir teksts, ekrānuzņēmums, fonts, logotips&#10;&#10;Apraksts ģenerēts automātiski">
            <a:extLst>
              <a:ext uri="{FF2B5EF4-FFF2-40B4-BE49-F238E27FC236}">
                <a16:creationId xmlns:a16="http://schemas.microsoft.com/office/drawing/2014/main" id="{91E89167-210F-5849-7DC7-362539BA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26" y="1891794"/>
            <a:ext cx="4686613" cy="3514961"/>
          </a:xfrm>
          <a:prstGeom prst="rect">
            <a:avLst/>
          </a:prstGeom>
        </p:spPr>
      </p:pic>
      <p:pic>
        <p:nvPicPr>
          <p:cNvPr id="15" name="Attēls 14" descr="Attēls, kurā ir biroja materiāli, rokraksts, tāfele, iekštelpu&#10;&#10;Apraksts ģenerēts automātiski">
            <a:extLst>
              <a:ext uri="{FF2B5EF4-FFF2-40B4-BE49-F238E27FC236}">
                <a16:creationId xmlns:a16="http://schemas.microsoft.com/office/drawing/2014/main" id="{473E0042-5AD3-D331-D7BF-04AD8D3A0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8" y="1891794"/>
            <a:ext cx="5182807" cy="34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267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D759-6F88-7554-413B-318C2DD5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fonts, ekrānuzņēmums, balts&#10;&#10;Apraksts ģenerēts automātiski">
            <a:extLst>
              <a:ext uri="{FF2B5EF4-FFF2-40B4-BE49-F238E27FC236}">
                <a16:creationId xmlns:a16="http://schemas.microsoft.com/office/drawing/2014/main" id="{678F0D13-237D-5A80-1F19-08648ADD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31" y="5687568"/>
            <a:ext cx="1660567" cy="1170432"/>
          </a:xfrm>
          <a:prstGeom prst="rect">
            <a:avLst/>
          </a:prstGeom>
        </p:spPr>
      </p:pic>
      <p:pic>
        <p:nvPicPr>
          <p:cNvPr id="3" name="Attēls 2" descr="Columns outside supreme court building">
            <a:extLst>
              <a:ext uri="{FF2B5EF4-FFF2-40B4-BE49-F238E27FC236}">
                <a16:creationId xmlns:a16="http://schemas.microsoft.com/office/drawing/2014/main" id="{3ABD6610-64F9-561B-E9D3-4777FC0FD1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t="6722" r="36694" b="10589"/>
          <a:stretch/>
        </p:blipFill>
        <p:spPr>
          <a:xfrm>
            <a:off x="541421" y="481263"/>
            <a:ext cx="5355307" cy="5919538"/>
          </a:xfrm>
          <a:prstGeom prst="rect">
            <a:avLst/>
          </a:prstGeom>
        </p:spPr>
      </p:pic>
      <p:sp>
        <p:nvSpPr>
          <p:cNvPr id="9" name="!!MK">
            <a:extLst>
              <a:ext uri="{FF2B5EF4-FFF2-40B4-BE49-F238E27FC236}">
                <a16:creationId xmlns:a16="http://schemas.microsoft.com/office/drawing/2014/main" id="{BC98FCF8-F3A0-883E-949C-2C3F58173735}"/>
              </a:ext>
            </a:extLst>
          </p:cNvPr>
          <p:cNvSpPr/>
          <p:nvPr/>
        </p:nvSpPr>
        <p:spPr>
          <a:xfrm>
            <a:off x="5406451" y="4166021"/>
            <a:ext cx="6998107" cy="1107052"/>
          </a:xfrm>
          <a:prstGeom prst="flowChartAlternateProcess">
            <a:avLst/>
          </a:prstGeom>
          <a:solidFill>
            <a:srgbClr val="E5DA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nav">
            <a:extLst>
              <a:ext uri="{FF2B5EF4-FFF2-40B4-BE49-F238E27FC236}">
                <a16:creationId xmlns:a16="http://schemas.microsoft.com/office/drawing/2014/main" id="{DAEEAC80-591A-80C4-B416-4C7BD6CDDEF2}"/>
              </a:ext>
            </a:extLst>
          </p:cNvPr>
          <p:cNvSpPr txBox="1"/>
          <p:nvPr/>
        </p:nvSpPr>
        <p:spPr>
          <a:xfrm>
            <a:off x="6295271" y="4389377"/>
            <a:ext cx="589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Tieslietu akadēmija</a:t>
            </a:r>
          </a:p>
        </p:txBody>
      </p:sp>
      <p:sp>
        <p:nvSpPr>
          <p:cNvPr id="12" name="!!TP">
            <a:extLst>
              <a:ext uri="{FF2B5EF4-FFF2-40B4-BE49-F238E27FC236}">
                <a16:creationId xmlns:a16="http://schemas.microsoft.com/office/drawing/2014/main" id="{64E5686C-3199-22D1-58A9-59B8E3ACB35D}"/>
              </a:ext>
            </a:extLst>
          </p:cNvPr>
          <p:cNvSpPr/>
          <p:nvPr/>
        </p:nvSpPr>
        <p:spPr>
          <a:xfrm>
            <a:off x="5406451" y="2569598"/>
            <a:ext cx="6998107" cy="1107052"/>
          </a:xfrm>
          <a:prstGeom prst="flowChartAlternateProcess">
            <a:avLst/>
          </a:prstGeom>
          <a:solidFill>
            <a:srgbClr val="C0B7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nav">
            <a:extLst>
              <a:ext uri="{FF2B5EF4-FFF2-40B4-BE49-F238E27FC236}">
                <a16:creationId xmlns:a16="http://schemas.microsoft.com/office/drawing/2014/main" id="{05FDDD65-EBD8-0BDE-00AF-8E2DB8E3D617}"/>
              </a:ext>
            </a:extLst>
          </p:cNvPr>
          <p:cNvSpPr txBox="1"/>
          <p:nvPr/>
        </p:nvSpPr>
        <p:spPr>
          <a:xfrm>
            <a:off x="6295271" y="2792954"/>
            <a:ext cx="589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Efektīva tiesa</a:t>
            </a:r>
          </a:p>
        </p:txBody>
      </p:sp>
      <p:sp>
        <p:nvSpPr>
          <p:cNvPr id="15" name="!!TM">
            <a:extLst>
              <a:ext uri="{FF2B5EF4-FFF2-40B4-BE49-F238E27FC236}">
                <a16:creationId xmlns:a16="http://schemas.microsoft.com/office/drawing/2014/main" id="{D4B22392-EFFB-4A28-C011-3B9EE8BEC135}"/>
              </a:ext>
            </a:extLst>
          </p:cNvPr>
          <p:cNvSpPr/>
          <p:nvPr/>
        </p:nvSpPr>
        <p:spPr>
          <a:xfrm>
            <a:off x="5406451" y="970385"/>
            <a:ext cx="6998107" cy="1107052"/>
          </a:xfrm>
          <a:prstGeom prst="flowChartAlternateProcess">
            <a:avLst/>
          </a:prstGeom>
          <a:solidFill>
            <a:srgbClr val="7B88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nav">
            <a:extLst>
              <a:ext uri="{FF2B5EF4-FFF2-40B4-BE49-F238E27FC236}">
                <a16:creationId xmlns:a16="http://schemas.microsoft.com/office/drawing/2014/main" id="{036A265F-38B5-622E-1539-E74700505F8A}"/>
              </a:ext>
            </a:extLst>
          </p:cNvPr>
          <p:cNvSpPr txBox="1"/>
          <p:nvPr/>
        </p:nvSpPr>
        <p:spPr>
          <a:xfrm>
            <a:off x="6295271" y="1193741"/>
            <a:ext cx="589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Tiesiska valsts</a:t>
            </a:r>
          </a:p>
        </p:txBody>
      </p:sp>
    </p:spTree>
    <p:extLst>
      <p:ext uri="{BB962C8B-B14F-4D97-AF65-F5344CB8AC3E}">
        <p14:creationId xmlns:p14="http://schemas.microsoft.com/office/powerpoint/2010/main" val="1505214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D759-6F88-7554-413B-318C2DD5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>
            <a:extLst>
              <a:ext uri="{FF2B5EF4-FFF2-40B4-BE49-F238E27FC236}">
                <a16:creationId xmlns:a16="http://schemas.microsoft.com/office/drawing/2014/main" id="{A316B535-CE31-FE5A-08C3-0CC278387C81}"/>
              </a:ext>
            </a:extLst>
          </p:cNvPr>
          <p:cNvSpPr txBox="1">
            <a:spLocks/>
          </p:cNvSpPr>
          <p:nvPr/>
        </p:nvSpPr>
        <p:spPr>
          <a:xfrm>
            <a:off x="676830" y="214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>
                <a:solidFill>
                  <a:srgbClr val="C0B7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Tiesnešu mācības</a:t>
            </a:r>
          </a:p>
        </p:txBody>
      </p:sp>
      <p:sp>
        <p:nvSpPr>
          <p:cNvPr id="33" name="!!fons">
            <a:extLst>
              <a:ext uri="{FF2B5EF4-FFF2-40B4-BE49-F238E27FC236}">
                <a16:creationId xmlns:a16="http://schemas.microsoft.com/office/drawing/2014/main" id="{A544F791-3BAA-8220-2DA8-0713544F7237}"/>
              </a:ext>
            </a:extLst>
          </p:cNvPr>
          <p:cNvSpPr/>
          <p:nvPr/>
        </p:nvSpPr>
        <p:spPr>
          <a:xfrm>
            <a:off x="142875" y="1938338"/>
            <a:ext cx="2098766" cy="4718069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812800" dist="800100" sx="69000" sy="690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!!TM">
            <a:extLst>
              <a:ext uri="{FF2B5EF4-FFF2-40B4-BE49-F238E27FC236}">
                <a16:creationId xmlns:a16="http://schemas.microsoft.com/office/drawing/2014/main" id="{3E04D42E-F5C8-4E61-042D-DEBCE217AA28}"/>
              </a:ext>
            </a:extLst>
          </p:cNvPr>
          <p:cNvSpPr/>
          <p:nvPr/>
        </p:nvSpPr>
        <p:spPr>
          <a:xfrm>
            <a:off x="1659327" y="2310195"/>
            <a:ext cx="665502" cy="665928"/>
          </a:xfrm>
          <a:custGeom>
            <a:avLst/>
            <a:gdLst/>
            <a:ahLst/>
            <a:cxnLst/>
            <a:rect l="l" t="t" r="r" b="b"/>
            <a:pathLst>
              <a:path w="3367405" h="3369564">
                <a:moveTo>
                  <a:pt x="0" y="1684782"/>
                </a:moveTo>
                <a:cubicBezTo>
                  <a:pt x="0" y="754253"/>
                  <a:pt x="753872" y="0"/>
                  <a:pt x="1683766" y="0"/>
                </a:cubicBezTo>
                <a:cubicBezTo>
                  <a:pt x="2613660" y="0"/>
                  <a:pt x="3367405" y="754253"/>
                  <a:pt x="3367405" y="1684782"/>
                </a:cubicBezTo>
                <a:cubicBezTo>
                  <a:pt x="3367405" y="2615311"/>
                  <a:pt x="2613660" y="3369564"/>
                  <a:pt x="1683766" y="3369564"/>
                </a:cubicBezTo>
                <a:cubicBezTo>
                  <a:pt x="753872" y="3369564"/>
                  <a:pt x="0" y="2615311"/>
                  <a:pt x="0" y="1684782"/>
                </a:cubicBezTo>
                <a:close/>
              </a:path>
            </a:pathLst>
          </a:custGeom>
          <a:solidFill>
            <a:srgbClr val="E5DA90"/>
          </a:solidFill>
        </p:spPr>
        <p:txBody>
          <a:bodyPr/>
          <a:lstStyle/>
          <a:p>
            <a:endParaRPr lang="lv-LV"/>
          </a:p>
        </p:txBody>
      </p:sp>
      <p:sp>
        <p:nvSpPr>
          <p:cNvPr id="35" name="!!TP">
            <a:extLst>
              <a:ext uri="{FF2B5EF4-FFF2-40B4-BE49-F238E27FC236}">
                <a16:creationId xmlns:a16="http://schemas.microsoft.com/office/drawing/2014/main" id="{44EDE02D-6DBB-4005-01D3-28568C57BD88}"/>
              </a:ext>
            </a:extLst>
          </p:cNvPr>
          <p:cNvSpPr/>
          <p:nvPr/>
        </p:nvSpPr>
        <p:spPr>
          <a:xfrm>
            <a:off x="1908890" y="3604061"/>
            <a:ext cx="665502" cy="665928"/>
          </a:xfrm>
          <a:custGeom>
            <a:avLst/>
            <a:gdLst/>
            <a:ahLst/>
            <a:cxnLst/>
            <a:rect l="l" t="t" r="r" b="b"/>
            <a:pathLst>
              <a:path w="3367405" h="3369564">
                <a:moveTo>
                  <a:pt x="0" y="1684782"/>
                </a:moveTo>
                <a:cubicBezTo>
                  <a:pt x="0" y="754253"/>
                  <a:pt x="753872" y="0"/>
                  <a:pt x="1683766" y="0"/>
                </a:cubicBezTo>
                <a:cubicBezTo>
                  <a:pt x="2613660" y="0"/>
                  <a:pt x="3367405" y="754253"/>
                  <a:pt x="3367405" y="1684782"/>
                </a:cubicBezTo>
                <a:cubicBezTo>
                  <a:pt x="3367405" y="2615311"/>
                  <a:pt x="2613660" y="3369564"/>
                  <a:pt x="1683766" y="3369564"/>
                </a:cubicBezTo>
                <a:cubicBezTo>
                  <a:pt x="753872" y="3369564"/>
                  <a:pt x="0" y="2615311"/>
                  <a:pt x="0" y="1684782"/>
                </a:cubicBezTo>
                <a:close/>
              </a:path>
            </a:pathLst>
          </a:custGeom>
          <a:solidFill>
            <a:srgbClr val="E5DA90"/>
          </a:solidFill>
        </p:spPr>
        <p:txBody>
          <a:bodyPr/>
          <a:lstStyle/>
          <a:p>
            <a:endParaRPr lang="lv-LV"/>
          </a:p>
        </p:txBody>
      </p:sp>
      <p:sp>
        <p:nvSpPr>
          <p:cNvPr id="36" name="!!MK">
            <a:extLst>
              <a:ext uri="{FF2B5EF4-FFF2-40B4-BE49-F238E27FC236}">
                <a16:creationId xmlns:a16="http://schemas.microsoft.com/office/drawing/2014/main" id="{A49C1252-1A98-F23B-67F1-3687E5CAB8B5}"/>
              </a:ext>
            </a:extLst>
          </p:cNvPr>
          <p:cNvSpPr/>
          <p:nvPr/>
        </p:nvSpPr>
        <p:spPr>
          <a:xfrm>
            <a:off x="1785065" y="5092134"/>
            <a:ext cx="665502" cy="665928"/>
          </a:xfrm>
          <a:custGeom>
            <a:avLst/>
            <a:gdLst/>
            <a:ahLst/>
            <a:cxnLst/>
            <a:rect l="l" t="t" r="r" b="b"/>
            <a:pathLst>
              <a:path w="3367405" h="3369564">
                <a:moveTo>
                  <a:pt x="0" y="1684782"/>
                </a:moveTo>
                <a:cubicBezTo>
                  <a:pt x="0" y="754253"/>
                  <a:pt x="753872" y="0"/>
                  <a:pt x="1683766" y="0"/>
                </a:cubicBezTo>
                <a:cubicBezTo>
                  <a:pt x="2613660" y="0"/>
                  <a:pt x="3367405" y="754253"/>
                  <a:pt x="3367405" y="1684782"/>
                </a:cubicBezTo>
                <a:cubicBezTo>
                  <a:pt x="3367405" y="2615311"/>
                  <a:pt x="2613660" y="3369564"/>
                  <a:pt x="1683766" y="3369564"/>
                </a:cubicBezTo>
                <a:cubicBezTo>
                  <a:pt x="753872" y="3369564"/>
                  <a:pt x="0" y="2615311"/>
                  <a:pt x="0" y="1684782"/>
                </a:cubicBezTo>
                <a:close/>
              </a:path>
            </a:pathLst>
          </a:custGeom>
          <a:solidFill>
            <a:srgbClr val="E5DA90"/>
          </a:solidFill>
        </p:spPr>
        <p:txBody>
          <a:bodyPr/>
          <a:lstStyle/>
          <a:p>
            <a:endParaRPr lang="lv-LV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BD0C78-ED2F-D96D-D859-0DAF82F95316}"/>
              </a:ext>
            </a:extLst>
          </p:cNvPr>
          <p:cNvSpPr txBox="1"/>
          <p:nvPr/>
        </p:nvSpPr>
        <p:spPr>
          <a:xfrm>
            <a:off x="2108291" y="2329792"/>
            <a:ext cx="2569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>
                <a:solidFill>
                  <a:srgbClr val="6B785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Pienākums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>
              <a:solidFill>
                <a:srgbClr val="6B785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262B60-40E1-17EF-BF51-24323CD344C8}"/>
              </a:ext>
            </a:extLst>
          </p:cNvPr>
          <p:cNvSpPr txBox="1"/>
          <p:nvPr/>
        </p:nvSpPr>
        <p:spPr>
          <a:xfrm>
            <a:off x="2241640" y="3749387"/>
            <a:ext cx="2569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>
                <a:solidFill>
                  <a:srgbClr val="6B785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Tiesības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>
              <a:solidFill>
                <a:srgbClr val="6B785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176A8D-A2FA-CC08-73B4-59F8951D5CF4}"/>
              </a:ext>
            </a:extLst>
          </p:cNvPr>
          <p:cNvSpPr txBox="1"/>
          <p:nvPr/>
        </p:nvSpPr>
        <p:spPr>
          <a:xfrm>
            <a:off x="2108291" y="5149915"/>
            <a:ext cx="2569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>
                <a:solidFill>
                  <a:srgbClr val="6B785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Atbildība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>
              <a:solidFill>
                <a:srgbClr val="6B785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Attēls 2" descr="Attēls, kurā ir iekštelpu, grāmata, skulptūra, mēbeles&#10;&#10;Apraksts ģenerēts automātiski">
            <a:extLst>
              <a:ext uri="{FF2B5EF4-FFF2-40B4-BE49-F238E27FC236}">
                <a16:creationId xmlns:a16="http://schemas.microsoft.com/office/drawing/2014/main" id="{8122A80A-2E6F-7373-3BFB-07844B69F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/>
          <a:stretch/>
        </p:blipFill>
        <p:spPr>
          <a:xfrm>
            <a:off x="7513762" y="0"/>
            <a:ext cx="4678238" cy="6858000"/>
          </a:xfrm>
          <a:prstGeom prst="rect">
            <a:avLst/>
          </a:prstGeom>
        </p:spPr>
      </p:pic>
      <p:pic>
        <p:nvPicPr>
          <p:cNvPr id="6" name="Attēls 5" descr="Attēls, kurā ir teksts, ekrānuzņēmums, fonts, grafika&#10;&#10;Apraksts ģenerēts automātiski">
            <a:extLst>
              <a:ext uri="{FF2B5EF4-FFF2-40B4-BE49-F238E27FC236}">
                <a16:creationId xmlns:a16="http://schemas.microsoft.com/office/drawing/2014/main" id="{7018243D-B661-C46D-0A78-58CA07221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20974" r="27719" b="22510"/>
          <a:stretch/>
        </p:blipFill>
        <p:spPr>
          <a:xfrm>
            <a:off x="10829142" y="5900546"/>
            <a:ext cx="828715" cy="7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03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D759-6F88-7554-413B-318C2DD5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Fons" descr="Attēls, kurā ir teksts, fonts, ekrānuzņēmums, balts&#10;&#10;Apraksts ģenerēts automātiski">
            <a:extLst>
              <a:ext uri="{FF2B5EF4-FFF2-40B4-BE49-F238E27FC236}">
                <a16:creationId xmlns:a16="http://schemas.microsoft.com/office/drawing/2014/main" id="{678F0D13-237D-5A80-1F19-08648ADD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31" y="5687568"/>
            <a:ext cx="1660567" cy="1170432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:a16="http://schemas.microsoft.com/office/drawing/2014/main" id="{A316B535-CE31-FE5A-08C3-0CC278387C81}"/>
              </a:ext>
            </a:extLst>
          </p:cNvPr>
          <p:cNvSpPr txBox="1">
            <a:spLocks/>
          </p:cNvSpPr>
          <p:nvPr/>
        </p:nvSpPr>
        <p:spPr>
          <a:xfrm>
            <a:off x="676830" y="214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>
                <a:solidFill>
                  <a:srgbClr val="C0B7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Tieslietu akadēmija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DDA3A-30B3-CFBD-00E6-A80934691196}"/>
              </a:ext>
            </a:extLst>
          </p:cNvPr>
          <p:cNvSpPr txBox="1"/>
          <p:nvPr/>
        </p:nvSpPr>
        <p:spPr>
          <a:xfrm>
            <a:off x="722903" y="1142568"/>
            <a:ext cx="473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Atvasināta publiska persona</a:t>
            </a:r>
          </a:p>
        </p:txBody>
      </p:sp>
      <p:sp>
        <p:nvSpPr>
          <p:cNvPr id="18" name="!!TP">
            <a:extLst>
              <a:ext uri="{FF2B5EF4-FFF2-40B4-BE49-F238E27FC236}">
                <a16:creationId xmlns:a16="http://schemas.microsoft.com/office/drawing/2014/main" id="{A2A6BF58-14CE-1B8C-E512-25971DF5906D}"/>
              </a:ext>
            </a:extLst>
          </p:cNvPr>
          <p:cNvSpPr/>
          <p:nvPr/>
        </p:nvSpPr>
        <p:spPr>
          <a:xfrm>
            <a:off x="1465118" y="3106871"/>
            <a:ext cx="3418609" cy="545626"/>
          </a:xfrm>
          <a:prstGeom prst="flowChartAlternateProcess">
            <a:avLst/>
          </a:prstGeom>
          <a:solidFill>
            <a:srgbClr val="DED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276A0F-8CDD-E643-8B34-A6CED769FE3D}"/>
              </a:ext>
            </a:extLst>
          </p:cNvPr>
          <p:cNvSpPr txBox="1"/>
          <p:nvPr/>
        </p:nvSpPr>
        <p:spPr>
          <a:xfrm>
            <a:off x="1465117" y="2091278"/>
            <a:ext cx="341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Funkcionālā pārraudzība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76C9E7-356E-DFDB-9F06-BF20526A0BE7}"/>
              </a:ext>
            </a:extLst>
          </p:cNvPr>
          <p:cNvSpPr txBox="1"/>
          <p:nvPr/>
        </p:nvSpPr>
        <p:spPr>
          <a:xfrm>
            <a:off x="6096000" y="2089146"/>
            <a:ext cx="344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Institucionālā pārraudzība</a:t>
            </a:r>
          </a:p>
        </p:txBody>
      </p:sp>
      <p:sp>
        <p:nvSpPr>
          <p:cNvPr id="24" name="Bultiņa: uz leju 23">
            <a:extLst>
              <a:ext uri="{FF2B5EF4-FFF2-40B4-BE49-F238E27FC236}">
                <a16:creationId xmlns:a16="http://schemas.microsoft.com/office/drawing/2014/main" id="{D34D102D-149B-9A6E-D136-FBB65962B5FC}"/>
              </a:ext>
            </a:extLst>
          </p:cNvPr>
          <p:cNvSpPr/>
          <p:nvPr/>
        </p:nvSpPr>
        <p:spPr>
          <a:xfrm>
            <a:off x="2916949" y="2527336"/>
            <a:ext cx="342900" cy="367001"/>
          </a:xfrm>
          <a:prstGeom prst="downArrow">
            <a:avLst/>
          </a:prstGeom>
          <a:solidFill>
            <a:srgbClr val="D5DA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Bultiņa: uz leju 24">
            <a:extLst>
              <a:ext uri="{FF2B5EF4-FFF2-40B4-BE49-F238E27FC236}">
                <a16:creationId xmlns:a16="http://schemas.microsoft.com/office/drawing/2014/main" id="{A2236BB9-64B0-70AD-FA6F-26A1431148E8}"/>
              </a:ext>
            </a:extLst>
          </p:cNvPr>
          <p:cNvSpPr/>
          <p:nvPr/>
        </p:nvSpPr>
        <p:spPr>
          <a:xfrm>
            <a:off x="7633854" y="2527337"/>
            <a:ext cx="342900" cy="367001"/>
          </a:xfrm>
          <a:prstGeom prst="downArrow">
            <a:avLst/>
          </a:prstGeom>
          <a:solidFill>
            <a:srgbClr val="D5DA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C7F2A-4017-7E2B-4091-7CBE9B3BAF30}"/>
              </a:ext>
            </a:extLst>
          </p:cNvPr>
          <p:cNvSpPr txBox="1"/>
          <p:nvPr/>
        </p:nvSpPr>
        <p:spPr>
          <a:xfrm>
            <a:off x="1447800" y="3168976"/>
            <a:ext cx="341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Tieslietu padome</a:t>
            </a:r>
          </a:p>
        </p:txBody>
      </p:sp>
      <p:sp>
        <p:nvSpPr>
          <p:cNvPr id="2" name="!!TM">
            <a:extLst>
              <a:ext uri="{FF2B5EF4-FFF2-40B4-BE49-F238E27FC236}">
                <a16:creationId xmlns:a16="http://schemas.microsoft.com/office/drawing/2014/main" id="{66106843-E9A3-665A-D229-725B53998BEF}"/>
              </a:ext>
            </a:extLst>
          </p:cNvPr>
          <p:cNvSpPr/>
          <p:nvPr/>
        </p:nvSpPr>
        <p:spPr>
          <a:xfrm>
            <a:off x="6032765" y="3082937"/>
            <a:ext cx="3418609" cy="545626"/>
          </a:xfrm>
          <a:prstGeom prst="flowChartAlternateProcess">
            <a:avLst/>
          </a:prstGeom>
          <a:solidFill>
            <a:srgbClr val="DED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nav">
            <a:extLst>
              <a:ext uri="{FF2B5EF4-FFF2-40B4-BE49-F238E27FC236}">
                <a16:creationId xmlns:a16="http://schemas.microsoft.com/office/drawing/2014/main" id="{0B48467A-3885-D196-CF5C-AF5E65FC1F74}"/>
              </a:ext>
            </a:extLst>
          </p:cNvPr>
          <p:cNvSpPr txBox="1"/>
          <p:nvPr/>
        </p:nvSpPr>
        <p:spPr>
          <a:xfrm>
            <a:off x="6015447" y="3145042"/>
            <a:ext cx="341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Tieslietu ministrija</a:t>
            </a:r>
          </a:p>
        </p:txBody>
      </p:sp>
      <p:sp>
        <p:nvSpPr>
          <p:cNvPr id="5" name="Flowchart: Connector 10">
            <a:extLst>
              <a:ext uri="{FF2B5EF4-FFF2-40B4-BE49-F238E27FC236}">
                <a16:creationId xmlns:a16="http://schemas.microsoft.com/office/drawing/2014/main" id="{B3BD2FB7-291D-BE20-0E13-661A92EC9191}"/>
              </a:ext>
            </a:extLst>
          </p:cNvPr>
          <p:cNvSpPr/>
          <p:nvPr/>
        </p:nvSpPr>
        <p:spPr>
          <a:xfrm>
            <a:off x="1454866" y="3741272"/>
            <a:ext cx="164926" cy="155043"/>
          </a:xfrm>
          <a:prstGeom prst="flowChartConnector">
            <a:avLst/>
          </a:prstGeom>
          <a:solidFill>
            <a:srgbClr val="C0B74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!!MK">
            <a:extLst>
              <a:ext uri="{FF2B5EF4-FFF2-40B4-BE49-F238E27FC236}">
                <a16:creationId xmlns:a16="http://schemas.microsoft.com/office/drawing/2014/main" id="{DB899E11-46A3-B183-547F-8A299695C244}"/>
              </a:ext>
            </a:extLst>
          </p:cNvPr>
          <p:cNvSpPr/>
          <p:nvPr/>
        </p:nvSpPr>
        <p:spPr>
          <a:xfrm>
            <a:off x="6023956" y="4983429"/>
            <a:ext cx="3418609" cy="545626"/>
          </a:xfrm>
          <a:prstGeom prst="flowChartAlternateProcess">
            <a:avLst/>
          </a:prstGeom>
          <a:solidFill>
            <a:srgbClr val="DED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nav">
            <a:extLst>
              <a:ext uri="{FF2B5EF4-FFF2-40B4-BE49-F238E27FC236}">
                <a16:creationId xmlns:a16="http://schemas.microsoft.com/office/drawing/2014/main" id="{CC1F77E1-7CC6-C76F-25CA-8101A8C001B6}"/>
              </a:ext>
            </a:extLst>
          </p:cNvPr>
          <p:cNvSpPr txBox="1"/>
          <p:nvPr/>
        </p:nvSpPr>
        <p:spPr>
          <a:xfrm>
            <a:off x="6006638" y="5045534"/>
            <a:ext cx="341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Ministru kabinets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FCA9A-C926-0D00-2F93-BE168CD261F3}"/>
              </a:ext>
            </a:extLst>
          </p:cNvPr>
          <p:cNvSpPr txBox="1"/>
          <p:nvPr/>
        </p:nvSpPr>
        <p:spPr>
          <a:xfrm>
            <a:off x="1713804" y="3677028"/>
            <a:ext cx="3136868" cy="52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Nosaka mācību stratēģiskos mērķus un virzienus, ievirzes mācību programmu izstrādei un mācību programmu veidošanas principus</a:t>
            </a:r>
          </a:p>
        </p:txBody>
      </p:sp>
      <p:sp>
        <p:nvSpPr>
          <p:cNvPr id="12" name="Flowchart: Connector 10">
            <a:extLst>
              <a:ext uri="{FF2B5EF4-FFF2-40B4-BE49-F238E27FC236}">
                <a16:creationId xmlns:a16="http://schemas.microsoft.com/office/drawing/2014/main" id="{7B4AF0B0-0AE0-116F-C685-773901C1FD16}"/>
              </a:ext>
            </a:extLst>
          </p:cNvPr>
          <p:cNvSpPr/>
          <p:nvPr/>
        </p:nvSpPr>
        <p:spPr>
          <a:xfrm>
            <a:off x="1456509" y="4277418"/>
            <a:ext cx="164926" cy="155043"/>
          </a:xfrm>
          <a:prstGeom prst="flowChartConnector">
            <a:avLst/>
          </a:prstGeom>
          <a:solidFill>
            <a:srgbClr val="C0B74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98429-F24D-63F5-3D3D-6EA9122E467A}"/>
              </a:ext>
            </a:extLst>
          </p:cNvPr>
          <p:cNvSpPr txBox="1"/>
          <p:nvPr/>
        </p:nvSpPr>
        <p:spPr>
          <a:xfrm>
            <a:off x="1715447" y="4204464"/>
            <a:ext cx="3136868" cy="381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Apstiprina mācību programmas  un ikgadējo mācību plānu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ACBB5C-9F8D-7EDC-C4F7-0DB8136FECF4}"/>
              </a:ext>
            </a:extLst>
          </p:cNvPr>
          <p:cNvSpPr txBox="1"/>
          <p:nvPr/>
        </p:nvSpPr>
        <p:spPr>
          <a:xfrm>
            <a:off x="1712123" y="4575016"/>
            <a:ext cx="3136868" cy="381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Nosaka kārtību mācību pasākumu vadītāju izraudzīšanai no tiesnešu un prokuroru vidus</a:t>
            </a:r>
          </a:p>
        </p:txBody>
      </p:sp>
      <p:sp>
        <p:nvSpPr>
          <p:cNvPr id="16" name="Flowchart: Connector 10">
            <a:extLst>
              <a:ext uri="{FF2B5EF4-FFF2-40B4-BE49-F238E27FC236}">
                <a16:creationId xmlns:a16="http://schemas.microsoft.com/office/drawing/2014/main" id="{39CECC0D-B6BB-0DFF-F609-244BDE283757}"/>
              </a:ext>
            </a:extLst>
          </p:cNvPr>
          <p:cNvSpPr/>
          <p:nvPr/>
        </p:nvSpPr>
        <p:spPr>
          <a:xfrm>
            <a:off x="1451401" y="5046098"/>
            <a:ext cx="164926" cy="155043"/>
          </a:xfrm>
          <a:prstGeom prst="flowChartConnector">
            <a:avLst/>
          </a:prstGeom>
          <a:solidFill>
            <a:srgbClr val="C0B74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647D38-14F9-FF07-8BAA-36E6285AF597}"/>
              </a:ext>
            </a:extLst>
          </p:cNvPr>
          <p:cNvSpPr txBox="1"/>
          <p:nvPr/>
        </p:nvSpPr>
        <p:spPr>
          <a:xfrm>
            <a:off x="1710339" y="4964436"/>
            <a:ext cx="3136868" cy="52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Nosaka direktora amata pretendentu pieteikšanās un atlases kārtību, piedalās pretendentu izvērtēšanā un sniedz priekšlikumu par amatā virzāmo pretendentu</a:t>
            </a:r>
          </a:p>
        </p:txBody>
      </p:sp>
      <p:sp>
        <p:nvSpPr>
          <p:cNvPr id="21" name="Flowchart: Connector 10">
            <a:extLst>
              <a:ext uri="{FF2B5EF4-FFF2-40B4-BE49-F238E27FC236}">
                <a16:creationId xmlns:a16="http://schemas.microsoft.com/office/drawing/2014/main" id="{AFF569F6-EB0D-25CB-9CFF-23A70757BE40}"/>
              </a:ext>
            </a:extLst>
          </p:cNvPr>
          <p:cNvSpPr/>
          <p:nvPr/>
        </p:nvSpPr>
        <p:spPr>
          <a:xfrm>
            <a:off x="6015447" y="3748969"/>
            <a:ext cx="164926" cy="155043"/>
          </a:xfrm>
          <a:prstGeom prst="flowChartConnector">
            <a:avLst/>
          </a:prstGeom>
          <a:solidFill>
            <a:srgbClr val="C0B74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3DAE4C-85F9-6B86-CF78-42CB354A0B4E}"/>
              </a:ext>
            </a:extLst>
          </p:cNvPr>
          <p:cNvSpPr txBox="1"/>
          <p:nvPr/>
        </p:nvSpPr>
        <p:spPr>
          <a:xfrm>
            <a:off x="6256967" y="3676016"/>
            <a:ext cx="3136868" cy="52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Sniedz priekšlikumus Tieslietu padomei par nākamā perioda mācību stratēģiskajiem mērķiem un virzieniem</a:t>
            </a:r>
          </a:p>
        </p:txBody>
      </p:sp>
      <p:sp>
        <p:nvSpPr>
          <p:cNvPr id="30" name="Flowchart: Connector 10">
            <a:extLst>
              <a:ext uri="{FF2B5EF4-FFF2-40B4-BE49-F238E27FC236}">
                <a16:creationId xmlns:a16="http://schemas.microsoft.com/office/drawing/2014/main" id="{5D98D79D-0061-8743-AE39-1020D6A10F48}"/>
              </a:ext>
            </a:extLst>
          </p:cNvPr>
          <p:cNvSpPr/>
          <p:nvPr/>
        </p:nvSpPr>
        <p:spPr>
          <a:xfrm>
            <a:off x="6015447" y="4282933"/>
            <a:ext cx="164926" cy="155043"/>
          </a:xfrm>
          <a:prstGeom prst="flowChartConnector">
            <a:avLst/>
          </a:prstGeom>
          <a:solidFill>
            <a:srgbClr val="C0B74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ACDECA-91CA-EE91-3DDD-5A45E809140B}"/>
              </a:ext>
            </a:extLst>
          </p:cNvPr>
          <p:cNvSpPr txBox="1"/>
          <p:nvPr/>
        </p:nvSpPr>
        <p:spPr>
          <a:xfrm>
            <a:off x="6248258" y="4209980"/>
            <a:ext cx="3136868" cy="23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Sniedz priekšlikumus par mācību tēmām </a:t>
            </a:r>
            <a:r>
              <a:rPr lang="lv-LV" sz="900" kern="10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mērķgrupām</a:t>
            </a: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32" name="Flowchart: Connector 10">
            <a:extLst>
              <a:ext uri="{FF2B5EF4-FFF2-40B4-BE49-F238E27FC236}">
                <a16:creationId xmlns:a16="http://schemas.microsoft.com/office/drawing/2014/main" id="{448370AF-346C-73CB-2760-1A2BAE63D182}"/>
              </a:ext>
            </a:extLst>
          </p:cNvPr>
          <p:cNvSpPr/>
          <p:nvPr/>
        </p:nvSpPr>
        <p:spPr>
          <a:xfrm>
            <a:off x="6006738" y="4575261"/>
            <a:ext cx="164926" cy="155043"/>
          </a:xfrm>
          <a:prstGeom prst="flowChartConnector">
            <a:avLst/>
          </a:prstGeom>
          <a:solidFill>
            <a:srgbClr val="C0B74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BA1051-8D09-9F62-084F-1608C7D90654}"/>
              </a:ext>
            </a:extLst>
          </p:cNvPr>
          <p:cNvSpPr txBox="1"/>
          <p:nvPr/>
        </p:nvSpPr>
        <p:spPr>
          <a:xfrm>
            <a:off x="6248258" y="4502307"/>
            <a:ext cx="3136868" cy="23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Virza direktoru apstiprināšanai amatā </a:t>
            </a:r>
          </a:p>
        </p:txBody>
      </p:sp>
      <p:sp>
        <p:nvSpPr>
          <p:cNvPr id="34" name="Flowchart: Connector 10">
            <a:extLst>
              <a:ext uri="{FF2B5EF4-FFF2-40B4-BE49-F238E27FC236}">
                <a16:creationId xmlns:a16="http://schemas.microsoft.com/office/drawing/2014/main" id="{ECABF5DD-8721-13E1-F3ED-165F23ACF86A}"/>
              </a:ext>
            </a:extLst>
          </p:cNvPr>
          <p:cNvSpPr/>
          <p:nvPr/>
        </p:nvSpPr>
        <p:spPr>
          <a:xfrm>
            <a:off x="6020832" y="5645448"/>
            <a:ext cx="164926" cy="155043"/>
          </a:xfrm>
          <a:prstGeom prst="flowChartConnector">
            <a:avLst/>
          </a:prstGeom>
          <a:solidFill>
            <a:srgbClr val="C0B74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CD99BE-237D-6925-AA81-191FC09A47C4}"/>
              </a:ext>
            </a:extLst>
          </p:cNvPr>
          <p:cNvSpPr txBox="1"/>
          <p:nvPr/>
        </p:nvSpPr>
        <p:spPr>
          <a:xfrm>
            <a:off x="6262352" y="5589913"/>
            <a:ext cx="3136868" cy="23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Īsteno institucionālo pārraudzību </a:t>
            </a:r>
          </a:p>
        </p:txBody>
      </p:sp>
      <p:sp>
        <p:nvSpPr>
          <p:cNvPr id="36" name="Flowchart: Connector 10">
            <a:extLst>
              <a:ext uri="{FF2B5EF4-FFF2-40B4-BE49-F238E27FC236}">
                <a16:creationId xmlns:a16="http://schemas.microsoft.com/office/drawing/2014/main" id="{08441C47-DF78-7073-AC27-798851B2858A}"/>
              </a:ext>
            </a:extLst>
          </p:cNvPr>
          <p:cNvSpPr/>
          <p:nvPr/>
        </p:nvSpPr>
        <p:spPr>
          <a:xfrm>
            <a:off x="6020832" y="5935570"/>
            <a:ext cx="164926" cy="155043"/>
          </a:xfrm>
          <a:prstGeom prst="flowChartConnector">
            <a:avLst/>
          </a:prstGeom>
          <a:solidFill>
            <a:srgbClr val="C0B74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BB496B-4221-5F71-C2EA-DB1A443437DB}"/>
              </a:ext>
            </a:extLst>
          </p:cNvPr>
          <p:cNvSpPr txBox="1"/>
          <p:nvPr/>
        </p:nvSpPr>
        <p:spPr>
          <a:xfrm>
            <a:off x="6253643" y="5862617"/>
            <a:ext cx="3136868" cy="23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Apstiprina un atbrīvo direktoru</a:t>
            </a:r>
          </a:p>
        </p:txBody>
      </p:sp>
      <p:sp>
        <p:nvSpPr>
          <p:cNvPr id="38" name="Flowchart: Connector 10">
            <a:extLst>
              <a:ext uri="{FF2B5EF4-FFF2-40B4-BE49-F238E27FC236}">
                <a16:creationId xmlns:a16="http://schemas.microsoft.com/office/drawing/2014/main" id="{47BC17B7-726B-9B3E-E72A-9B9798E820E2}"/>
              </a:ext>
            </a:extLst>
          </p:cNvPr>
          <p:cNvSpPr/>
          <p:nvPr/>
        </p:nvSpPr>
        <p:spPr>
          <a:xfrm>
            <a:off x="6020832" y="6236607"/>
            <a:ext cx="164926" cy="155043"/>
          </a:xfrm>
          <a:prstGeom prst="flowChartConnector">
            <a:avLst/>
          </a:prstGeom>
          <a:solidFill>
            <a:srgbClr val="C0B74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7EB0F6-FF64-5CFE-F5D2-080AA7C7AD3C}"/>
              </a:ext>
            </a:extLst>
          </p:cNvPr>
          <p:cNvSpPr txBox="1"/>
          <p:nvPr/>
        </p:nvSpPr>
        <p:spPr>
          <a:xfrm>
            <a:off x="6253643" y="6163653"/>
            <a:ext cx="3136868" cy="23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v-LV" sz="900" kern="10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Apstiprina maksas cenrādi</a:t>
            </a:r>
          </a:p>
        </p:txBody>
      </p:sp>
      <p:sp>
        <p:nvSpPr>
          <p:cNvPr id="40" name="Flowchart: Connector 10">
            <a:extLst>
              <a:ext uri="{FF2B5EF4-FFF2-40B4-BE49-F238E27FC236}">
                <a16:creationId xmlns:a16="http://schemas.microsoft.com/office/drawing/2014/main" id="{E6FEB605-1C42-49A0-6571-B8DCA48C7FFE}"/>
              </a:ext>
            </a:extLst>
          </p:cNvPr>
          <p:cNvSpPr/>
          <p:nvPr/>
        </p:nvSpPr>
        <p:spPr>
          <a:xfrm>
            <a:off x="1447800" y="4640190"/>
            <a:ext cx="164926" cy="155043"/>
          </a:xfrm>
          <a:prstGeom prst="flowChartConnector">
            <a:avLst/>
          </a:prstGeom>
          <a:solidFill>
            <a:srgbClr val="C0B74E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84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D759-6F88-7554-413B-318C2DD5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!!6">
            <a:extLst>
              <a:ext uri="{FF2B5EF4-FFF2-40B4-BE49-F238E27FC236}">
                <a16:creationId xmlns:a16="http://schemas.microsoft.com/office/drawing/2014/main" id="{09B68DDE-3FD6-6FF0-237A-734966ADC52C}"/>
              </a:ext>
            </a:extLst>
          </p:cNvPr>
          <p:cNvSpPr txBox="1"/>
          <p:nvPr/>
        </p:nvSpPr>
        <p:spPr>
          <a:xfrm>
            <a:off x="4379493" y="5112591"/>
            <a:ext cx="4296175" cy="1258971"/>
          </a:xfrm>
          <a:prstGeom prst="roundRect">
            <a:avLst/>
          </a:prstGeom>
          <a:solidFill>
            <a:srgbClr val="F1ECC5"/>
          </a:solidFill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9" name="!!MK">
            <a:extLst>
              <a:ext uri="{FF2B5EF4-FFF2-40B4-BE49-F238E27FC236}">
                <a16:creationId xmlns:a16="http://schemas.microsoft.com/office/drawing/2014/main" id="{98B359CB-4FA6-8D9A-85E6-E09A3930DD93}"/>
              </a:ext>
            </a:extLst>
          </p:cNvPr>
          <p:cNvSpPr txBox="1"/>
          <p:nvPr/>
        </p:nvSpPr>
        <p:spPr>
          <a:xfrm>
            <a:off x="2057398" y="5112563"/>
            <a:ext cx="2655471" cy="1258971"/>
          </a:xfrm>
          <a:prstGeom prst="roundRect">
            <a:avLst/>
          </a:prstGeom>
          <a:solidFill>
            <a:srgbClr val="7B886C"/>
          </a:solidFill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6" name="!!5">
            <a:extLst>
              <a:ext uri="{FF2B5EF4-FFF2-40B4-BE49-F238E27FC236}">
                <a16:creationId xmlns:a16="http://schemas.microsoft.com/office/drawing/2014/main" id="{70B82F84-BC21-136F-4BD8-8D84DCF229F4}"/>
              </a:ext>
            </a:extLst>
          </p:cNvPr>
          <p:cNvSpPr txBox="1"/>
          <p:nvPr/>
        </p:nvSpPr>
        <p:spPr>
          <a:xfrm>
            <a:off x="4341394" y="3529270"/>
            <a:ext cx="4296175" cy="1258971"/>
          </a:xfrm>
          <a:prstGeom prst="roundRect">
            <a:avLst/>
          </a:prstGeom>
          <a:solidFill>
            <a:srgbClr val="F1ECC5"/>
          </a:solidFill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1" name="!!TM">
            <a:extLst>
              <a:ext uri="{FF2B5EF4-FFF2-40B4-BE49-F238E27FC236}">
                <a16:creationId xmlns:a16="http://schemas.microsoft.com/office/drawing/2014/main" id="{1CEF9305-3D17-F38F-17B0-E2364AA19533}"/>
              </a:ext>
            </a:extLst>
          </p:cNvPr>
          <p:cNvSpPr txBox="1"/>
          <p:nvPr/>
        </p:nvSpPr>
        <p:spPr>
          <a:xfrm>
            <a:off x="2057400" y="3529270"/>
            <a:ext cx="2655470" cy="1258971"/>
          </a:xfrm>
          <a:prstGeom prst="roundRect">
            <a:avLst/>
          </a:prstGeom>
          <a:solidFill>
            <a:srgbClr val="7B886C"/>
          </a:solidFill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3" name="!!4">
            <a:extLst>
              <a:ext uri="{FF2B5EF4-FFF2-40B4-BE49-F238E27FC236}">
                <a16:creationId xmlns:a16="http://schemas.microsoft.com/office/drawing/2014/main" id="{889E435F-71FE-E8EC-7353-607947017310}"/>
              </a:ext>
            </a:extLst>
          </p:cNvPr>
          <p:cNvSpPr txBox="1"/>
          <p:nvPr/>
        </p:nvSpPr>
        <p:spPr>
          <a:xfrm>
            <a:off x="4331870" y="1987376"/>
            <a:ext cx="4296175" cy="1258971"/>
          </a:xfrm>
          <a:prstGeom prst="roundRect">
            <a:avLst/>
          </a:prstGeom>
          <a:solidFill>
            <a:srgbClr val="F1ECC5"/>
          </a:solidFill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6F9B77DE-FB1D-1702-BC93-D1C90DC256B0}"/>
              </a:ext>
            </a:extLst>
          </p:cNvPr>
          <p:cNvSpPr/>
          <p:nvPr/>
        </p:nvSpPr>
        <p:spPr>
          <a:xfrm rot="10800000" flipV="1">
            <a:off x="2124072" y="3246120"/>
            <a:ext cx="2568861" cy="480059"/>
          </a:xfrm>
          <a:custGeom>
            <a:avLst/>
            <a:gdLst/>
            <a:ahLst/>
            <a:cxnLst/>
            <a:rect l="l" t="t" r="r" b="b"/>
            <a:pathLst>
              <a:path w="16155637" h="941210">
                <a:moveTo>
                  <a:pt x="0" y="941210"/>
                </a:moveTo>
                <a:lnTo>
                  <a:pt x="16155637" y="941210"/>
                </a:lnTo>
                <a:lnTo>
                  <a:pt x="16155637" y="0"/>
                </a:lnTo>
                <a:lnTo>
                  <a:pt x="0" y="0"/>
                </a:lnTo>
                <a:lnTo>
                  <a:pt x="0" y="941210"/>
                </a:lnTo>
                <a:close/>
              </a:path>
            </a:pathLst>
          </a:custGeom>
          <a:blipFill>
            <a:blip r:embed="rId3"/>
            <a:stretch>
              <a:fillRect l="-94501" t="-1864259"/>
            </a:stretch>
          </a:blipFill>
        </p:spPr>
        <p:txBody>
          <a:bodyPr/>
          <a:lstStyle/>
          <a:p>
            <a:endParaRPr lang="lv-LV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0" name="Freeform 8">
            <a:extLst>
              <a:ext uri="{FF2B5EF4-FFF2-40B4-BE49-F238E27FC236}">
                <a16:creationId xmlns:a16="http://schemas.microsoft.com/office/drawing/2014/main" id="{95AE0A30-51B5-41AD-B1BF-D631BBCBAF80}"/>
              </a:ext>
            </a:extLst>
          </p:cNvPr>
          <p:cNvSpPr/>
          <p:nvPr/>
        </p:nvSpPr>
        <p:spPr>
          <a:xfrm rot="10800000" flipH="1" flipV="1">
            <a:off x="4691884" y="6363515"/>
            <a:ext cx="3964567" cy="480059"/>
          </a:xfrm>
          <a:custGeom>
            <a:avLst/>
            <a:gdLst/>
            <a:ahLst/>
            <a:cxnLst/>
            <a:rect l="l" t="t" r="r" b="b"/>
            <a:pathLst>
              <a:path w="16155637" h="941210">
                <a:moveTo>
                  <a:pt x="0" y="941210"/>
                </a:moveTo>
                <a:lnTo>
                  <a:pt x="16155637" y="941210"/>
                </a:lnTo>
                <a:lnTo>
                  <a:pt x="16155637" y="0"/>
                </a:lnTo>
                <a:lnTo>
                  <a:pt x="0" y="0"/>
                </a:lnTo>
                <a:lnTo>
                  <a:pt x="0" y="941210"/>
                </a:lnTo>
                <a:close/>
              </a:path>
            </a:pathLst>
          </a:custGeom>
          <a:blipFill>
            <a:blip r:embed="rId3"/>
            <a:stretch>
              <a:fillRect l="-94501" t="-1864259"/>
            </a:stretch>
          </a:blipFill>
        </p:spPr>
        <p:txBody>
          <a:bodyPr/>
          <a:lstStyle/>
          <a:p>
            <a:endParaRPr lang="lv-LV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5" name="!!TP">
            <a:extLst>
              <a:ext uri="{FF2B5EF4-FFF2-40B4-BE49-F238E27FC236}">
                <a16:creationId xmlns:a16="http://schemas.microsoft.com/office/drawing/2014/main" id="{95A3D37C-C875-2A7D-85E4-584689E80E57}"/>
              </a:ext>
            </a:extLst>
          </p:cNvPr>
          <p:cNvSpPr txBox="1"/>
          <p:nvPr/>
        </p:nvSpPr>
        <p:spPr>
          <a:xfrm>
            <a:off x="2057399" y="1990134"/>
            <a:ext cx="2644009" cy="1258971"/>
          </a:xfrm>
          <a:prstGeom prst="roundRect">
            <a:avLst/>
          </a:prstGeom>
          <a:solidFill>
            <a:srgbClr val="7B886C"/>
          </a:solidFill>
          <a:ln>
            <a:noFill/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8" name="Freeform 8">
            <a:extLst>
              <a:ext uri="{FF2B5EF4-FFF2-40B4-BE49-F238E27FC236}">
                <a16:creationId xmlns:a16="http://schemas.microsoft.com/office/drawing/2014/main" id="{7CD1EA96-B14C-1F54-BE67-BA54D96E190E}"/>
              </a:ext>
            </a:extLst>
          </p:cNvPr>
          <p:cNvSpPr/>
          <p:nvPr/>
        </p:nvSpPr>
        <p:spPr>
          <a:xfrm rot="10800000" flipH="1" flipV="1">
            <a:off x="4692051" y="3246120"/>
            <a:ext cx="3964567" cy="480059"/>
          </a:xfrm>
          <a:custGeom>
            <a:avLst/>
            <a:gdLst/>
            <a:ahLst/>
            <a:cxnLst/>
            <a:rect l="l" t="t" r="r" b="b"/>
            <a:pathLst>
              <a:path w="16155637" h="941210">
                <a:moveTo>
                  <a:pt x="0" y="941210"/>
                </a:moveTo>
                <a:lnTo>
                  <a:pt x="16155637" y="941210"/>
                </a:lnTo>
                <a:lnTo>
                  <a:pt x="16155637" y="0"/>
                </a:lnTo>
                <a:lnTo>
                  <a:pt x="0" y="0"/>
                </a:lnTo>
                <a:lnTo>
                  <a:pt x="0" y="941210"/>
                </a:lnTo>
                <a:close/>
              </a:path>
            </a:pathLst>
          </a:custGeom>
          <a:blipFill>
            <a:blip r:embed="rId3"/>
            <a:stretch>
              <a:fillRect l="-94501" t="-1864259"/>
            </a:stretch>
          </a:blipFill>
        </p:spPr>
        <p:txBody>
          <a:bodyPr/>
          <a:lstStyle/>
          <a:p>
            <a:endParaRPr lang="lv-LV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A316B535-CE31-FE5A-08C3-0CC278387C81}"/>
              </a:ext>
            </a:extLst>
          </p:cNvPr>
          <p:cNvSpPr txBox="1">
            <a:spLocks/>
          </p:cNvSpPr>
          <p:nvPr/>
        </p:nvSpPr>
        <p:spPr>
          <a:xfrm>
            <a:off x="676829" y="439761"/>
            <a:ext cx="109229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solidFill>
                  <a:srgbClr val="C0B7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Ilgtspējīga un efektīva tālākizglītības sistēma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A239BE-BE35-49A1-22F3-0DED55C3B7F5}"/>
              </a:ext>
            </a:extLst>
          </p:cNvPr>
          <p:cNvSpPr txBox="1"/>
          <p:nvPr/>
        </p:nvSpPr>
        <p:spPr>
          <a:xfrm>
            <a:off x="4816055" y="2097843"/>
            <a:ext cx="383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>
                <a:solidFill>
                  <a:schemeClr val="bg2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</a:t>
            </a:r>
            <a:r>
              <a:rPr lang="lv-LV" sz="1200">
                <a:solidFill>
                  <a:schemeClr val="bg2">
                    <a:lumMod val="25000"/>
                  </a:schemeClr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iesnešiem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>
                <a:solidFill>
                  <a:schemeClr val="bg2">
                    <a:lumMod val="25000"/>
                  </a:schemeClr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tiesu darbiniekiem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>
                <a:solidFill>
                  <a:schemeClr val="bg2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</a:t>
            </a:r>
            <a:r>
              <a:rPr lang="lv-LV" sz="1200">
                <a:solidFill>
                  <a:schemeClr val="bg2">
                    <a:lumMod val="25000"/>
                  </a:schemeClr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rokuroriem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>
                <a:solidFill>
                  <a:schemeClr val="bg2">
                    <a:lumMod val="25000"/>
                  </a:schemeClr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prokuratūras darbiniekiem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>
                <a:solidFill>
                  <a:schemeClr val="bg2">
                    <a:lumMod val="25000"/>
                  </a:schemeClr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izmeklētājiem starpdisciplināros jautājumos</a:t>
            </a:r>
            <a:endParaRPr lang="lv-LV" sz="1200">
              <a:solidFill>
                <a:schemeClr val="bg2">
                  <a:lumMod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F34ED5-1CDB-DFF3-4B6F-4E6B1E1266CB}"/>
              </a:ext>
            </a:extLst>
          </p:cNvPr>
          <p:cNvSpPr txBox="1"/>
          <p:nvPr/>
        </p:nvSpPr>
        <p:spPr>
          <a:xfrm>
            <a:off x="4793476" y="3786649"/>
            <a:ext cx="383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tiesneša un prokurora amata pretendentiem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ar tieslietu sistēmu saistītiem profesionāļiem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citiem, piemēram, medijiem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244C69-6BB3-44B3-02EF-CC18397E2829}"/>
              </a:ext>
            </a:extLst>
          </p:cNvPr>
          <p:cNvSpPr txBox="1"/>
          <p:nvPr/>
        </p:nvSpPr>
        <p:spPr>
          <a:xfrm>
            <a:off x="4801909" y="5433854"/>
            <a:ext cx="383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>
                <a:solidFill>
                  <a:schemeClr val="bg2">
                    <a:lumMod val="25000"/>
                  </a:schemeClr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pētniecība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>
                <a:solidFill>
                  <a:schemeClr val="bg2">
                    <a:lumMod val="25000"/>
                  </a:schemeClr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starptautiskā sadarbība</a:t>
            </a:r>
            <a:endParaRPr lang="lv-LV" sz="1200">
              <a:solidFill>
                <a:schemeClr val="bg2">
                  <a:lumMod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4" name="Freeform 8">
            <a:extLst>
              <a:ext uri="{FF2B5EF4-FFF2-40B4-BE49-F238E27FC236}">
                <a16:creationId xmlns:a16="http://schemas.microsoft.com/office/drawing/2014/main" id="{9260CBE6-B551-EA17-353E-722F2699F5DF}"/>
              </a:ext>
            </a:extLst>
          </p:cNvPr>
          <p:cNvSpPr/>
          <p:nvPr/>
        </p:nvSpPr>
        <p:spPr>
          <a:xfrm rot="10800000" flipV="1">
            <a:off x="2133599" y="4790999"/>
            <a:ext cx="2581568" cy="480059"/>
          </a:xfrm>
          <a:custGeom>
            <a:avLst/>
            <a:gdLst/>
            <a:ahLst/>
            <a:cxnLst/>
            <a:rect l="l" t="t" r="r" b="b"/>
            <a:pathLst>
              <a:path w="16155637" h="941210">
                <a:moveTo>
                  <a:pt x="0" y="941210"/>
                </a:moveTo>
                <a:lnTo>
                  <a:pt x="16155637" y="941210"/>
                </a:lnTo>
                <a:lnTo>
                  <a:pt x="16155637" y="0"/>
                </a:lnTo>
                <a:lnTo>
                  <a:pt x="0" y="0"/>
                </a:lnTo>
                <a:lnTo>
                  <a:pt x="0" y="941210"/>
                </a:lnTo>
                <a:close/>
              </a:path>
            </a:pathLst>
          </a:custGeom>
          <a:blipFill>
            <a:blip r:embed="rId3"/>
            <a:stretch>
              <a:fillRect l="-94501" t="-1864259"/>
            </a:stretch>
          </a:blipFill>
        </p:spPr>
        <p:txBody>
          <a:bodyPr/>
          <a:lstStyle/>
          <a:p>
            <a:endParaRPr lang="lv-LV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6" name="Freeform 8">
            <a:extLst>
              <a:ext uri="{FF2B5EF4-FFF2-40B4-BE49-F238E27FC236}">
                <a16:creationId xmlns:a16="http://schemas.microsoft.com/office/drawing/2014/main" id="{A7BCD449-207B-CEF1-FFEC-E9CEA4A7B904}"/>
              </a:ext>
            </a:extLst>
          </p:cNvPr>
          <p:cNvSpPr/>
          <p:nvPr/>
        </p:nvSpPr>
        <p:spPr>
          <a:xfrm rot="10800000" flipV="1">
            <a:off x="2124074" y="6368806"/>
            <a:ext cx="2570273" cy="480059"/>
          </a:xfrm>
          <a:custGeom>
            <a:avLst/>
            <a:gdLst/>
            <a:ahLst/>
            <a:cxnLst/>
            <a:rect l="l" t="t" r="r" b="b"/>
            <a:pathLst>
              <a:path w="16155637" h="941210">
                <a:moveTo>
                  <a:pt x="0" y="941210"/>
                </a:moveTo>
                <a:lnTo>
                  <a:pt x="16155637" y="941210"/>
                </a:lnTo>
                <a:lnTo>
                  <a:pt x="16155637" y="0"/>
                </a:lnTo>
                <a:lnTo>
                  <a:pt x="0" y="0"/>
                </a:lnTo>
                <a:lnTo>
                  <a:pt x="0" y="941210"/>
                </a:lnTo>
                <a:close/>
              </a:path>
            </a:pathLst>
          </a:custGeom>
          <a:blipFill>
            <a:blip r:embed="rId3"/>
            <a:stretch>
              <a:fillRect l="-94501" t="-1864259"/>
            </a:stretch>
          </a:blipFill>
        </p:spPr>
        <p:txBody>
          <a:bodyPr/>
          <a:lstStyle/>
          <a:p>
            <a:endParaRPr lang="lv-LV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9" name="Freeform 8">
            <a:extLst>
              <a:ext uri="{FF2B5EF4-FFF2-40B4-BE49-F238E27FC236}">
                <a16:creationId xmlns:a16="http://schemas.microsoft.com/office/drawing/2014/main" id="{B6DFC50B-A661-2FAA-6BD9-993CC279D4F0}"/>
              </a:ext>
            </a:extLst>
          </p:cNvPr>
          <p:cNvSpPr/>
          <p:nvPr/>
        </p:nvSpPr>
        <p:spPr>
          <a:xfrm rot="10800000" flipH="1" flipV="1">
            <a:off x="4715168" y="4790999"/>
            <a:ext cx="3912878" cy="480059"/>
          </a:xfrm>
          <a:custGeom>
            <a:avLst/>
            <a:gdLst/>
            <a:ahLst/>
            <a:cxnLst/>
            <a:rect l="l" t="t" r="r" b="b"/>
            <a:pathLst>
              <a:path w="16155637" h="941210">
                <a:moveTo>
                  <a:pt x="0" y="941210"/>
                </a:moveTo>
                <a:lnTo>
                  <a:pt x="16155637" y="941210"/>
                </a:lnTo>
                <a:lnTo>
                  <a:pt x="16155637" y="0"/>
                </a:lnTo>
                <a:lnTo>
                  <a:pt x="0" y="0"/>
                </a:lnTo>
                <a:lnTo>
                  <a:pt x="0" y="941210"/>
                </a:lnTo>
                <a:close/>
              </a:path>
            </a:pathLst>
          </a:custGeom>
          <a:blipFill>
            <a:blip r:embed="rId3"/>
            <a:stretch>
              <a:fillRect l="-94501" t="-1864259"/>
            </a:stretch>
          </a:blipFill>
        </p:spPr>
        <p:txBody>
          <a:bodyPr/>
          <a:lstStyle/>
          <a:p>
            <a:endParaRPr lang="lv-LV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BE0DB1-F127-9E1C-47D7-7ACC5A8184FE}"/>
              </a:ext>
            </a:extLst>
          </p:cNvPr>
          <p:cNvSpPr txBox="1"/>
          <p:nvPr/>
        </p:nvSpPr>
        <p:spPr>
          <a:xfrm>
            <a:off x="2300164" y="3743256"/>
            <a:ext cx="2212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Maksas mācības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BDD6B41-D0C9-1DBA-149D-8C029556D6C9}"/>
              </a:ext>
            </a:extLst>
          </p:cNvPr>
          <p:cNvSpPr txBox="1"/>
          <p:nvPr/>
        </p:nvSpPr>
        <p:spPr>
          <a:xfrm>
            <a:off x="2300164" y="5469464"/>
            <a:ext cx="221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Attīstība</a:t>
            </a:r>
            <a:endParaRPr lang="lv-LV" sz="320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84A0415-29B4-FBA1-1D04-D2ECB4902633}"/>
              </a:ext>
            </a:extLst>
          </p:cNvPr>
          <p:cNvSpPr txBox="1"/>
          <p:nvPr/>
        </p:nvSpPr>
        <p:spPr>
          <a:xfrm>
            <a:off x="2300164" y="2361873"/>
            <a:ext cx="221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Mācības</a:t>
            </a:r>
          </a:p>
        </p:txBody>
      </p:sp>
      <p:pic>
        <p:nvPicPr>
          <p:cNvPr id="2" name="Attēls 1" descr="Attēls, kurā ir teksts, fonts, ekrānuzņēmums, balts&#10;&#10;Apraksts ģenerēts automātiski">
            <a:extLst>
              <a:ext uri="{FF2B5EF4-FFF2-40B4-BE49-F238E27FC236}">
                <a16:creationId xmlns:a16="http://schemas.microsoft.com/office/drawing/2014/main" id="{CC8DA5E6-5CE7-063E-8612-FA4237FDA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31" y="5687568"/>
            <a:ext cx="1660567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D759-6F88-7554-413B-318C2DD5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fonts, ekrānuzņēmums, balts&#10;&#10;Apraksts ģenerēts automātiski">
            <a:extLst>
              <a:ext uri="{FF2B5EF4-FFF2-40B4-BE49-F238E27FC236}">
                <a16:creationId xmlns:a16="http://schemas.microsoft.com/office/drawing/2014/main" id="{678F0D13-237D-5A80-1F19-08648ADD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31" y="5687568"/>
            <a:ext cx="1660567" cy="1170432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:a16="http://schemas.microsoft.com/office/drawing/2014/main" id="{A316B535-CE31-FE5A-08C3-0CC278387C81}"/>
              </a:ext>
            </a:extLst>
          </p:cNvPr>
          <p:cNvSpPr txBox="1">
            <a:spLocks/>
          </p:cNvSpPr>
          <p:nvPr/>
        </p:nvSpPr>
        <p:spPr>
          <a:xfrm>
            <a:off x="676830" y="214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solidFill>
                  <a:srgbClr val="C0B7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Mācības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DDA3A-30B3-CFBD-00E6-A80934691196}"/>
              </a:ext>
            </a:extLst>
          </p:cNvPr>
          <p:cNvSpPr txBox="1"/>
          <p:nvPr/>
        </p:nvSpPr>
        <p:spPr>
          <a:xfrm>
            <a:off x="722903" y="1142568"/>
            <a:ext cx="610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Pamata mērķauditorijai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ED53E-B9E9-19CA-7AFC-74467E861E6A}"/>
              </a:ext>
            </a:extLst>
          </p:cNvPr>
          <p:cNvSpPr txBox="1"/>
          <p:nvPr/>
        </p:nvSpPr>
        <p:spPr>
          <a:xfrm>
            <a:off x="824635" y="3161953"/>
            <a:ext cx="2569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600" dirty="0" err="1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Sākummācība</a:t>
            </a:r>
            <a:endParaRPr lang="lv-LV" sz="1600" dirty="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dirty="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CD163F-78C6-2B2F-6851-7B99BD0C0D0F}"/>
              </a:ext>
            </a:extLst>
          </p:cNvPr>
          <p:cNvSpPr txBox="1"/>
          <p:nvPr/>
        </p:nvSpPr>
        <p:spPr>
          <a:xfrm>
            <a:off x="4085630" y="3164728"/>
            <a:ext cx="32460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6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Mācības profesionālajai pilnveidei un personiskās izaugsmes atbalstīšanai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5E56FB-9C0B-E961-C525-74C59D1F7025}"/>
              </a:ext>
            </a:extLst>
          </p:cNvPr>
          <p:cNvSpPr txBox="1"/>
          <p:nvPr/>
        </p:nvSpPr>
        <p:spPr>
          <a:xfrm>
            <a:off x="8064427" y="3157391"/>
            <a:ext cx="2481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600" dirty="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Stažēšanās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v-LV" sz="1600" dirty="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!!MK">
            <a:extLst>
              <a:ext uri="{FF2B5EF4-FFF2-40B4-BE49-F238E27FC236}">
                <a16:creationId xmlns:a16="http://schemas.microsoft.com/office/drawing/2014/main" id="{D7783C7D-326A-E14F-998B-3EEA8058C14D}"/>
              </a:ext>
            </a:extLst>
          </p:cNvPr>
          <p:cNvSpPr/>
          <p:nvPr/>
        </p:nvSpPr>
        <p:spPr>
          <a:xfrm>
            <a:off x="8734737" y="2200709"/>
            <a:ext cx="1141380" cy="893866"/>
          </a:xfrm>
          <a:custGeom>
            <a:avLst/>
            <a:gdLst/>
            <a:ahLst/>
            <a:cxnLst/>
            <a:rect l="l" t="t" r="r" b="b"/>
            <a:pathLst>
              <a:path w="433534" h="339520">
                <a:moveTo>
                  <a:pt x="70549" y="0"/>
                </a:moveTo>
                <a:lnTo>
                  <a:pt x="362985" y="0"/>
                </a:lnTo>
                <a:cubicBezTo>
                  <a:pt x="381696" y="0"/>
                  <a:pt x="399640" y="7433"/>
                  <a:pt x="412870" y="20663"/>
                </a:cubicBezTo>
                <a:cubicBezTo>
                  <a:pt x="426101" y="33894"/>
                  <a:pt x="433534" y="51838"/>
                  <a:pt x="433534" y="70549"/>
                </a:cubicBezTo>
                <a:lnTo>
                  <a:pt x="433534" y="268971"/>
                </a:lnTo>
                <a:cubicBezTo>
                  <a:pt x="433534" y="307934"/>
                  <a:pt x="401948" y="339520"/>
                  <a:pt x="362985" y="339520"/>
                </a:cubicBezTo>
                <a:lnTo>
                  <a:pt x="70549" y="339520"/>
                </a:lnTo>
                <a:cubicBezTo>
                  <a:pt x="51838" y="339520"/>
                  <a:pt x="33894" y="332087"/>
                  <a:pt x="20663" y="318857"/>
                </a:cubicBezTo>
                <a:cubicBezTo>
                  <a:pt x="7433" y="305626"/>
                  <a:pt x="0" y="287682"/>
                  <a:pt x="0" y="268971"/>
                </a:cubicBezTo>
                <a:lnTo>
                  <a:pt x="0" y="70549"/>
                </a:lnTo>
                <a:cubicBezTo>
                  <a:pt x="0" y="31586"/>
                  <a:pt x="31586" y="0"/>
                  <a:pt x="70549" y="0"/>
                </a:cubicBezTo>
                <a:close/>
              </a:path>
            </a:pathLst>
          </a:custGeom>
          <a:solidFill>
            <a:srgbClr val="E5DA90"/>
          </a:solidFill>
        </p:spPr>
        <p:txBody>
          <a:bodyPr/>
          <a:lstStyle/>
          <a:p>
            <a:endParaRPr lang="lv-LV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43AC9A4A-9DCA-D9B3-8471-FCB59C3304BE}"/>
              </a:ext>
            </a:extLst>
          </p:cNvPr>
          <p:cNvSpPr txBox="1"/>
          <p:nvPr/>
        </p:nvSpPr>
        <p:spPr>
          <a:xfrm>
            <a:off x="8734737" y="2125479"/>
            <a:ext cx="1141380" cy="96909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ctr">
              <a:lnSpc>
                <a:spcPts val="3120"/>
              </a:lnSpc>
            </a:pPr>
            <a:endParaRPr/>
          </a:p>
        </p:txBody>
      </p:sp>
      <p:sp>
        <p:nvSpPr>
          <p:cNvPr id="12" name="!!TM">
            <a:extLst>
              <a:ext uri="{FF2B5EF4-FFF2-40B4-BE49-F238E27FC236}">
                <a16:creationId xmlns:a16="http://schemas.microsoft.com/office/drawing/2014/main" id="{DFF94BE6-3DDD-B7B0-1733-067F9C1D5660}"/>
              </a:ext>
            </a:extLst>
          </p:cNvPr>
          <p:cNvSpPr/>
          <p:nvPr/>
        </p:nvSpPr>
        <p:spPr>
          <a:xfrm>
            <a:off x="5104115" y="2196295"/>
            <a:ext cx="1141380" cy="893866"/>
          </a:xfrm>
          <a:custGeom>
            <a:avLst/>
            <a:gdLst/>
            <a:ahLst/>
            <a:cxnLst/>
            <a:rect l="l" t="t" r="r" b="b"/>
            <a:pathLst>
              <a:path w="433534" h="339520">
                <a:moveTo>
                  <a:pt x="70549" y="0"/>
                </a:moveTo>
                <a:lnTo>
                  <a:pt x="362985" y="0"/>
                </a:lnTo>
                <a:cubicBezTo>
                  <a:pt x="381696" y="0"/>
                  <a:pt x="399640" y="7433"/>
                  <a:pt x="412870" y="20663"/>
                </a:cubicBezTo>
                <a:cubicBezTo>
                  <a:pt x="426101" y="33894"/>
                  <a:pt x="433534" y="51838"/>
                  <a:pt x="433534" y="70549"/>
                </a:cubicBezTo>
                <a:lnTo>
                  <a:pt x="433534" y="268971"/>
                </a:lnTo>
                <a:cubicBezTo>
                  <a:pt x="433534" y="307934"/>
                  <a:pt x="401948" y="339520"/>
                  <a:pt x="362985" y="339520"/>
                </a:cubicBezTo>
                <a:lnTo>
                  <a:pt x="70549" y="339520"/>
                </a:lnTo>
                <a:cubicBezTo>
                  <a:pt x="51838" y="339520"/>
                  <a:pt x="33894" y="332087"/>
                  <a:pt x="20663" y="318857"/>
                </a:cubicBezTo>
                <a:cubicBezTo>
                  <a:pt x="7433" y="305626"/>
                  <a:pt x="0" y="287682"/>
                  <a:pt x="0" y="268971"/>
                </a:cubicBezTo>
                <a:lnTo>
                  <a:pt x="0" y="70549"/>
                </a:lnTo>
                <a:cubicBezTo>
                  <a:pt x="0" y="31586"/>
                  <a:pt x="31586" y="0"/>
                  <a:pt x="70549" y="0"/>
                </a:cubicBezTo>
                <a:close/>
              </a:path>
            </a:pathLst>
          </a:custGeom>
          <a:solidFill>
            <a:srgbClr val="E5DA90"/>
          </a:solidFill>
        </p:spPr>
        <p:txBody>
          <a:bodyPr/>
          <a:lstStyle/>
          <a:p>
            <a:endParaRPr lang="lv-LV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699DE76-61FD-47CB-F2D8-F5AB73340538}"/>
              </a:ext>
            </a:extLst>
          </p:cNvPr>
          <p:cNvSpPr txBox="1"/>
          <p:nvPr/>
        </p:nvSpPr>
        <p:spPr>
          <a:xfrm>
            <a:off x="5137983" y="2072928"/>
            <a:ext cx="1141380" cy="96909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ctr">
              <a:lnSpc>
                <a:spcPts val="3120"/>
              </a:lnSpc>
            </a:pPr>
            <a:endParaRPr/>
          </a:p>
        </p:txBody>
      </p:sp>
      <p:pic>
        <p:nvPicPr>
          <p:cNvPr id="27" name="Grafika 26" descr="Lights On outline">
            <a:extLst>
              <a:ext uri="{FF2B5EF4-FFF2-40B4-BE49-F238E27FC236}">
                <a16:creationId xmlns:a16="http://schemas.microsoft.com/office/drawing/2014/main" id="{6A6E5ACB-5434-690C-64CE-DD24F0135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6816" y="2299960"/>
            <a:ext cx="634041" cy="634040"/>
          </a:xfrm>
          <a:prstGeom prst="rect">
            <a:avLst/>
          </a:prstGeom>
        </p:spPr>
      </p:pic>
      <p:sp>
        <p:nvSpPr>
          <p:cNvPr id="9" name="!!TP">
            <a:extLst>
              <a:ext uri="{FF2B5EF4-FFF2-40B4-BE49-F238E27FC236}">
                <a16:creationId xmlns:a16="http://schemas.microsoft.com/office/drawing/2014/main" id="{C1770081-3231-5B29-3E1C-F478B0966FFD}"/>
              </a:ext>
            </a:extLst>
          </p:cNvPr>
          <p:cNvSpPr/>
          <p:nvPr/>
        </p:nvSpPr>
        <p:spPr>
          <a:xfrm>
            <a:off x="1507358" y="2196295"/>
            <a:ext cx="1141380" cy="893866"/>
          </a:xfrm>
          <a:custGeom>
            <a:avLst/>
            <a:gdLst/>
            <a:ahLst/>
            <a:cxnLst/>
            <a:rect l="l" t="t" r="r" b="b"/>
            <a:pathLst>
              <a:path w="433534" h="339520">
                <a:moveTo>
                  <a:pt x="70549" y="0"/>
                </a:moveTo>
                <a:lnTo>
                  <a:pt x="362985" y="0"/>
                </a:lnTo>
                <a:cubicBezTo>
                  <a:pt x="381696" y="0"/>
                  <a:pt x="399640" y="7433"/>
                  <a:pt x="412870" y="20663"/>
                </a:cubicBezTo>
                <a:cubicBezTo>
                  <a:pt x="426101" y="33894"/>
                  <a:pt x="433534" y="51838"/>
                  <a:pt x="433534" y="70549"/>
                </a:cubicBezTo>
                <a:lnTo>
                  <a:pt x="433534" y="268971"/>
                </a:lnTo>
                <a:cubicBezTo>
                  <a:pt x="433534" y="307934"/>
                  <a:pt x="401948" y="339520"/>
                  <a:pt x="362985" y="339520"/>
                </a:cubicBezTo>
                <a:lnTo>
                  <a:pt x="70549" y="339520"/>
                </a:lnTo>
                <a:cubicBezTo>
                  <a:pt x="51838" y="339520"/>
                  <a:pt x="33894" y="332087"/>
                  <a:pt x="20663" y="318857"/>
                </a:cubicBezTo>
                <a:cubicBezTo>
                  <a:pt x="7433" y="305626"/>
                  <a:pt x="0" y="287682"/>
                  <a:pt x="0" y="268971"/>
                </a:cubicBezTo>
                <a:lnTo>
                  <a:pt x="0" y="70549"/>
                </a:lnTo>
                <a:cubicBezTo>
                  <a:pt x="0" y="31586"/>
                  <a:pt x="31586" y="0"/>
                  <a:pt x="70549" y="0"/>
                </a:cubicBezTo>
                <a:close/>
              </a:path>
            </a:pathLst>
          </a:custGeom>
          <a:solidFill>
            <a:srgbClr val="E5DA90"/>
          </a:solidFill>
        </p:spPr>
        <p:txBody>
          <a:bodyPr/>
          <a:lstStyle/>
          <a:p>
            <a:endParaRPr lang="lv-LV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69E62337-0B66-0637-9924-7436CB7A639B}"/>
              </a:ext>
            </a:extLst>
          </p:cNvPr>
          <p:cNvSpPr txBox="1"/>
          <p:nvPr/>
        </p:nvSpPr>
        <p:spPr>
          <a:xfrm>
            <a:off x="1507358" y="2121065"/>
            <a:ext cx="1141380" cy="96909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ctr">
              <a:lnSpc>
                <a:spcPts val="3120"/>
              </a:lnSpc>
            </a:pPr>
            <a:endParaRPr/>
          </a:p>
        </p:txBody>
      </p:sp>
      <p:pic>
        <p:nvPicPr>
          <p:cNvPr id="30" name="Grafika 29" descr="Play outline">
            <a:extLst>
              <a:ext uri="{FF2B5EF4-FFF2-40B4-BE49-F238E27FC236}">
                <a16:creationId xmlns:a16="http://schemas.microsoft.com/office/drawing/2014/main" id="{1AFC720C-F4B6-1921-CDDC-6F167C75C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2590" y="2299942"/>
            <a:ext cx="634041" cy="634040"/>
          </a:xfrm>
          <a:prstGeom prst="rect">
            <a:avLst/>
          </a:prstGeom>
        </p:spPr>
      </p:pic>
      <p:sp>
        <p:nvSpPr>
          <p:cNvPr id="23" name="!!5">
            <a:extLst>
              <a:ext uri="{FF2B5EF4-FFF2-40B4-BE49-F238E27FC236}">
                <a16:creationId xmlns:a16="http://schemas.microsoft.com/office/drawing/2014/main" id="{454D8DA4-5675-B5D0-44D3-D87AF0F9B9DC}"/>
              </a:ext>
            </a:extLst>
          </p:cNvPr>
          <p:cNvSpPr/>
          <p:nvPr/>
        </p:nvSpPr>
        <p:spPr>
          <a:xfrm>
            <a:off x="8690761" y="4398849"/>
            <a:ext cx="1141380" cy="893866"/>
          </a:xfrm>
          <a:custGeom>
            <a:avLst/>
            <a:gdLst/>
            <a:ahLst/>
            <a:cxnLst/>
            <a:rect l="l" t="t" r="r" b="b"/>
            <a:pathLst>
              <a:path w="433534" h="339520">
                <a:moveTo>
                  <a:pt x="70549" y="0"/>
                </a:moveTo>
                <a:lnTo>
                  <a:pt x="362985" y="0"/>
                </a:lnTo>
                <a:cubicBezTo>
                  <a:pt x="381696" y="0"/>
                  <a:pt x="399640" y="7433"/>
                  <a:pt x="412870" y="20663"/>
                </a:cubicBezTo>
                <a:cubicBezTo>
                  <a:pt x="426101" y="33894"/>
                  <a:pt x="433534" y="51838"/>
                  <a:pt x="433534" y="70549"/>
                </a:cubicBezTo>
                <a:lnTo>
                  <a:pt x="433534" y="268971"/>
                </a:lnTo>
                <a:cubicBezTo>
                  <a:pt x="433534" y="307934"/>
                  <a:pt x="401948" y="339520"/>
                  <a:pt x="362985" y="339520"/>
                </a:cubicBezTo>
                <a:lnTo>
                  <a:pt x="70549" y="339520"/>
                </a:lnTo>
                <a:cubicBezTo>
                  <a:pt x="51838" y="339520"/>
                  <a:pt x="33894" y="332087"/>
                  <a:pt x="20663" y="318857"/>
                </a:cubicBezTo>
                <a:cubicBezTo>
                  <a:pt x="7433" y="305626"/>
                  <a:pt x="0" y="287682"/>
                  <a:pt x="0" y="268971"/>
                </a:cubicBezTo>
                <a:lnTo>
                  <a:pt x="0" y="70549"/>
                </a:lnTo>
                <a:cubicBezTo>
                  <a:pt x="0" y="31586"/>
                  <a:pt x="31586" y="0"/>
                  <a:pt x="70549" y="0"/>
                </a:cubicBezTo>
                <a:close/>
              </a:path>
            </a:pathLst>
          </a:custGeom>
          <a:solidFill>
            <a:srgbClr val="E5DA90"/>
          </a:solidFill>
        </p:spPr>
        <p:txBody>
          <a:bodyPr/>
          <a:lstStyle/>
          <a:p>
            <a:endParaRPr lang="lv-LV"/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4204325C-1D96-D8B2-3A94-8CABA8B78B70}"/>
              </a:ext>
            </a:extLst>
          </p:cNvPr>
          <p:cNvSpPr txBox="1"/>
          <p:nvPr/>
        </p:nvSpPr>
        <p:spPr>
          <a:xfrm>
            <a:off x="8724629" y="4300534"/>
            <a:ext cx="1141380" cy="96909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ctr">
              <a:lnSpc>
                <a:spcPts val="3120"/>
              </a:lnSpc>
            </a:pPr>
            <a:endParaRPr/>
          </a:p>
        </p:txBody>
      </p:sp>
      <p:sp>
        <p:nvSpPr>
          <p:cNvPr id="31" name="!!4">
            <a:extLst>
              <a:ext uri="{FF2B5EF4-FFF2-40B4-BE49-F238E27FC236}">
                <a16:creationId xmlns:a16="http://schemas.microsoft.com/office/drawing/2014/main" id="{16BC4FB8-A898-00A0-F8CF-21F78774FE28}"/>
              </a:ext>
            </a:extLst>
          </p:cNvPr>
          <p:cNvSpPr/>
          <p:nvPr/>
        </p:nvSpPr>
        <p:spPr>
          <a:xfrm>
            <a:off x="5144795" y="4425161"/>
            <a:ext cx="1141380" cy="893866"/>
          </a:xfrm>
          <a:custGeom>
            <a:avLst/>
            <a:gdLst/>
            <a:ahLst/>
            <a:cxnLst/>
            <a:rect l="l" t="t" r="r" b="b"/>
            <a:pathLst>
              <a:path w="433534" h="339520">
                <a:moveTo>
                  <a:pt x="70549" y="0"/>
                </a:moveTo>
                <a:lnTo>
                  <a:pt x="362985" y="0"/>
                </a:lnTo>
                <a:cubicBezTo>
                  <a:pt x="381696" y="0"/>
                  <a:pt x="399640" y="7433"/>
                  <a:pt x="412870" y="20663"/>
                </a:cubicBezTo>
                <a:cubicBezTo>
                  <a:pt x="426101" y="33894"/>
                  <a:pt x="433534" y="51838"/>
                  <a:pt x="433534" y="70549"/>
                </a:cubicBezTo>
                <a:lnTo>
                  <a:pt x="433534" y="268971"/>
                </a:lnTo>
                <a:cubicBezTo>
                  <a:pt x="433534" y="307934"/>
                  <a:pt x="401948" y="339520"/>
                  <a:pt x="362985" y="339520"/>
                </a:cubicBezTo>
                <a:lnTo>
                  <a:pt x="70549" y="339520"/>
                </a:lnTo>
                <a:cubicBezTo>
                  <a:pt x="51838" y="339520"/>
                  <a:pt x="33894" y="332087"/>
                  <a:pt x="20663" y="318857"/>
                </a:cubicBezTo>
                <a:cubicBezTo>
                  <a:pt x="7433" y="305626"/>
                  <a:pt x="0" y="287682"/>
                  <a:pt x="0" y="268971"/>
                </a:cubicBezTo>
                <a:lnTo>
                  <a:pt x="0" y="70549"/>
                </a:lnTo>
                <a:cubicBezTo>
                  <a:pt x="0" y="31586"/>
                  <a:pt x="31586" y="0"/>
                  <a:pt x="70549" y="0"/>
                </a:cubicBezTo>
                <a:close/>
              </a:path>
            </a:pathLst>
          </a:custGeom>
          <a:solidFill>
            <a:srgbClr val="E5DA90"/>
          </a:solidFill>
        </p:spPr>
        <p:txBody>
          <a:bodyPr/>
          <a:lstStyle/>
          <a:p>
            <a:endParaRPr lang="lv-LV"/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2372BC24-310C-5867-6C01-D02FB46AC3FB}"/>
              </a:ext>
            </a:extLst>
          </p:cNvPr>
          <p:cNvSpPr txBox="1"/>
          <p:nvPr/>
        </p:nvSpPr>
        <p:spPr>
          <a:xfrm>
            <a:off x="5211327" y="4498350"/>
            <a:ext cx="1141380" cy="96909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ctr">
              <a:lnSpc>
                <a:spcPts val="3120"/>
              </a:lnSpc>
            </a:pPr>
            <a:endParaRPr/>
          </a:p>
        </p:txBody>
      </p:sp>
      <p:pic>
        <p:nvPicPr>
          <p:cNvPr id="34" name="Grafika 33" descr="Books outline">
            <a:extLst>
              <a:ext uri="{FF2B5EF4-FFF2-40B4-BE49-F238E27FC236}">
                <a16:creationId xmlns:a16="http://schemas.microsoft.com/office/drawing/2014/main" id="{3143C1B5-90FB-7DA2-124C-7E2514A74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1580" y="4523348"/>
            <a:ext cx="619741" cy="619741"/>
          </a:xfrm>
          <a:prstGeom prst="rect">
            <a:avLst/>
          </a:prstGeom>
        </p:spPr>
      </p:pic>
      <p:pic>
        <p:nvPicPr>
          <p:cNvPr id="36" name="Grafika 35" descr="Magnifying glass outline">
            <a:extLst>
              <a:ext uri="{FF2B5EF4-FFF2-40B4-BE49-F238E27FC236}">
                <a16:creationId xmlns:a16="http://schemas.microsoft.com/office/drawing/2014/main" id="{C3270A91-A328-5118-CF06-7DC374A56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3887" y="4565548"/>
            <a:ext cx="663195" cy="6631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E18780B-3B11-F996-1542-4583AA9372E1}"/>
              </a:ext>
            </a:extLst>
          </p:cNvPr>
          <p:cNvSpPr txBox="1"/>
          <p:nvPr/>
        </p:nvSpPr>
        <p:spPr>
          <a:xfrm>
            <a:off x="7976475" y="5370128"/>
            <a:ext cx="2569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6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Mācībām piemērota vide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C9DCB0-4452-EDA4-8859-AB68459989C1}"/>
              </a:ext>
            </a:extLst>
          </p:cNvPr>
          <p:cNvSpPr txBox="1"/>
          <p:nvPr/>
        </p:nvSpPr>
        <p:spPr>
          <a:xfrm>
            <a:off x="4437663" y="5394257"/>
            <a:ext cx="2569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6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Mācību vajadzību izpēte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05594-AD34-04FE-B66F-FCEE5520F27E}"/>
              </a:ext>
            </a:extLst>
          </p:cNvPr>
          <p:cNvSpPr txBox="1"/>
          <p:nvPr/>
        </p:nvSpPr>
        <p:spPr>
          <a:xfrm>
            <a:off x="869481" y="5321436"/>
            <a:ext cx="24819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6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Mācības lektora </a:t>
            </a:r>
          </a:p>
          <a:p>
            <a:pPr algn="ctr"/>
            <a:r>
              <a:rPr lang="lv-LV" sz="1600">
                <a:solidFill>
                  <a:srgbClr val="3D44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prasmju attīstībai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v-LV" sz="1600">
              <a:solidFill>
                <a:srgbClr val="3D44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!!6">
            <a:extLst>
              <a:ext uri="{FF2B5EF4-FFF2-40B4-BE49-F238E27FC236}">
                <a16:creationId xmlns:a16="http://schemas.microsoft.com/office/drawing/2014/main" id="{A801ED41-E055-4E3E-555C-240085828EFA}"/>
              </a:ext>
            </a:extLst>
          </p:cNvPr>
          <p:cNvSpPr/>
          <p:nvPr/>
        </p:nvSpPr>
        <p:spPr>
          <a:xfrm>
            <a:off x="1539791" y="4364754"/>
            <a:ext cx="1141380" cy="893866"/>
          </a:xfrm>
          <a:custGeom>
            <a:avLst/>
            <a:gdLst/>
            <a:ahLst/>
            <a:cxnLst/>
            <a:rect l="l" t="t" r="r" b="b"/>
            <a:pathLst>
              <a:path w="433534" h="339520">
                <a:moveTo>
                  <a:pt x="70549" y="0"/>
                </a:moveTo>
                <a:lnTo>
                  <a:pt x="362985" y="0"/>
                </a:lnTo>
                <a:cubicBezTo>
                  <a:pt x="381696" y="0"/>
                  <a:pt x="399640" y="7433"/>
                  <a:pt x="412870" y="20663"/>
                </a:cubicBezTo>
                <a:cubicBezTo>
                  <a:pt x="426101" y="33894"/>
                  <a:pt x="433534" y="51838"/>
                  <a:pt x="433534" y="70549"/>
                </a:cubicBezTo>
                <a:lnTo>
                  <a:pt x="433534" y="268971"/>
                </a:lnTo>
                <a:cubicBezTo>
                  <a:pt x="433534" y="307934"/>
                  <a:pt x="401948" y="339520"/>
                  <a:pt x="362985" y="339520"/>
                </a:cubicBezTo>
                <a:lnTo>
                  <a:pt x="70549" y="339520"/>
                </a:lnTo>
                <a:cubicBezTo>
                  <a:pt x="51838" y="339520"/>
                  <a:pt x="33894" y="332087"/>
                  <a:pt x="20663" y="318857"/>
                </a:cubicBezTo>
                <a:cubicBezTo>
                  <a:pt x="7433" y="305626"/>
                  <a:pt x="0" y="287682"/>
                  <a:pt x="0" y="268971"/>
                </a:cubicBezTo>
                <a:lnTo>
                  <a:pt x="0" y="70549"/>
                </a:lnTo>
                <a:cubicBezTo>
                  <a:pt x="0" y="31586"/>
                  <a:pt x="31586" y="0"/>
                  <a:pt x="70549" y="0"/>
                </a:cubicBezTo>
                <a:close/>
              </a:path>
            </a:pathLst>
          </a:custGeom>
          <a:solidFill>
            <a:srgbClr val="E5DA90"/>
          </a:solidFill>
        </p:spPr>
        <p:txBody>
          <a:bodyPr/>
          <a:lstStyle/>
          <a:p>
            <a:endParaRPr lang="lv-LV"/>
          </a:p>
        </p:txBody>
      </p:sp>
      <p:pic>
        <p:nvPicPr>
          <p:cNvPr id="5" name="Grafika 4" descr="Lecturer outline">
            <a:extLst>
              <a:ext uri="{FF2B5EF4-FFF2-40B4-BE49-F238E27FC236}">
                <a16:creationId xmlns:a16="http://schemas.microsoft.com/office/drawing/2014/main" id="{89A6B473-1EA6-D742-5BCF-1EDBF9F231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3460" y="4490428"/>
            <a:ext cx="634041" cy="634040"/>
          </a:xfrm>
          <a:prstGeom prst="rect">
            <a:avLst/>
          </a:prstGeom>
        </p:spPr>
      </p:pic>
      <p:pic>
        <p:nvPicPr>
          <p:cNvPr id="11" name="Grafika 10" descr="Transfer outline">
            <a:extLst>
              <a:ext uri="{FF2B5EF4-FFF2-40B4-BE49-F238E27FC236}">
                <a16:creationId xmlns:a16="http://schemas.microsoft.com/office/drawing/2014/main" id="{90A547B2-109B-E1FB-FFE1-0889EC7DC2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49788" y="2287591"/>
            <a:ext cx="711273" cy="7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17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D759-6F88-7554-413B-318C2DD5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fonts, ekrānuzņēmums, balts&#10;&#10;Apraksts ģenerēts automātiski">
            <a:extLst>
              <a:ext uri="{FF2B5EF4-FFF2-40B4-BE49-F238E27FC236}">
                <a16:creationId xmlns:a16="http://schemas.microsoft.com/office/drawing/2014/main" id="{678F0D13-237D-5A80-1F19-08648ADD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31" y="5687568"/>
            <a:ext cx="1660567" cy="1170432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:a16="http://schemas.microsoft.com/office/drawing/2014/main" id="{A316B535-CE31-FE5A-08C3-0CC278387C81}"/>
              </a:ext>
            </a:extLst>
          </p:cNvPr>
          <p:cNvSpPr txBox="1">
            <a:spLocks/>
          </p:cNvSpPr>
          <p:nvPr/>
        </p:nvSpPr>
        <p:spPr>
          <a:xfrm>
            <a:off x="676830" y="214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>
                <a:solidFill>
                  <a:srgbClr val="C0B7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Tālākizglītības principi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E88069-B3FF-550B-C4CC-F947C5CA1DE0}"/>
              </a:ext>
            </a:extLst>
          </p:cNvPr>
          <p:cNvSpPr txBox="1"/>
          <p:nvPr/>
        </p:nvSpPr>
        <p:spPr>
          <a:xfrm>
            <a:off x="1964126" y="4286041"/>
            <a:ext cx="121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chemeClr val="bg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Ilgtspēja</a:t>
            </a:r>
            <a:endParaRPr lang="en-US" sz="600">
              <a:solidFill>
                <a:schemeClr val="bg2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868767-6AB4-D187-ACE6-35E616F2EB68}"/>
              </a:ext>
            </a:extLst>
          </p:cNvPr>
          <p:cNvSpPr txBox="1"/>
          <p:nvPr/>
        </p:nvSpPr>
        <p:spPr>
          <a:xfrm>
            <a:off x="6670809" y="4293284"/>
            <a:ext cx="103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chemeClr val="bg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Elastība</a:t>
            </a:r>
            <a:endParaRPr lang="en-US" sz="600">
              <a:solidFill>
                <a:schemeClr val="bg2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73C024-A6F0-79B5-FCCC-DE99773966E8}"/>
              </a:ext>
            </a:extLst>
          </p:cNvPr>
          <p:cNvSpPr txBox="1"/>
          <p:nvPr/>
        </p:nvSpPr>
        <p:spPr>
          <a:xfrm>
            <a:off x="8529903" y="4293284"/>
            <a:ext cx="209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>
                <a:solidFill>
                  <a:schemeClr val="bg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Visaptveroša pieeja</a:t>
            </a:r>
            <a:endParaRPr lang="en-US" sz="600">
              <a:solidFill>
                <a:schemeClr val="bg2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DC4293-6130-2097-6F7F-66245D464B5E}"/>
              </a:ext>
            </a:extLst>
          </p:cNvPr>
          <p:cNvSpPr txBox="1"/>
          <p:nvPr/>
        </p:nvSpPr>
        <p:spPr>
          <a:xfrm>
            <a:off x="3724643" y="4293284"/>
            <a:ext cx="208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>
                <a:solidFill>
                  <a:schemeClr val="bg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Starpdisciplināra pieeja</a:t>
            </a:r>
            <a:endParaRPr lang="en-US" sz="600">
              <a:solidFill>
                <a:schemeClr val="bg2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9" name="!!4">
            <a:extLst>
              <a:ext uri="{FF2B5EF4-FFF2-40B4-BE49-F238E27FC236}">
                <a16:creationId xmlns:a16="http://schemas.microsoft.com/office/drawing/2014/main" id="{92C724E0-C7AE-ED6B-B816-BB7E288952CD}"/>
              </a:ext>
            </a:extLst>
          </p:cNvPr>
          <p:cNvSpPr/>
          <p:nvPr/>
        </p:nvSpPr>
        <p:spPr>
          <a:xfrm>
            <a:off x="1964126" y="2578559"/>
            <a:ext cx="1178390" cy="1178390"/>
          </a:xfrm>
          <a:prstGeom prst="flowChartConnector">
            <a:avLst/>
          </a:prstGeom>
          <a:solidFill>
            <a:srgbClr val="C0B74E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0" name="!!TP">
            <a:extLst>
              <a:ext uri="{FF2B5EF4-FFF2-40B4-BE49-F238E27FC236}">
                <a16:creationId xmlns:a16="http://schemas.microsoft.com/office/drawing/2014/main" id="{F3BBD877-DF0B-F4E7-2428-0F1CA34E66C7}"/>
              </a:ext>
            </a:extLst>
          </p:cNvPr>
          <p:cNvSpPr/>
          <p:nvPr/>
        </p:nvSpPr>
        <p:spPr>
          <a:xfrm>
            <a:off x="4177543" y="2578559"/>
            <a:ext cx="1178390" cy="1178390"/>
          </a:xfrm>
          <a:prstGeom prst="flowChartConnector">
            <a:avLst/>
          </a:prstGeom>
          <a:solidFill>
            <a:srgbClr val="C0B74E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1" name="!!TM">
            <a:extLst>
              <a:ext uri="{FF2B5EF4-FFF2-40B4-BE49-F238E27FC236}">
                <a16:creationId xmlns:a16="http://schemas.microsoft.com/office/drawing/2014/main" id="{B2F41482-3729-C95C-8D5C-56DDA0BE31A3}"/>
              </a:ext>
            </a:extLst>
          </p:cNvPr>
          <p:cNvSpPr/>
          <p:nvPr/>
        </p:nvSpPr>
        <p:spPr>
          <a:xfrm>
            <a:off x="6599906" y="2592576"/>
            <a:ext cx="1178390" cy="1178390"/>
          </a:xfrm>
          <a:prstGeom prst="flowChartConnector">
            <a:avLst/>
          </a:prstGeom>
          <a:solidFill>
            <a:srgbClr val="C0B74E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2" name="!!MK">
            <a:extLst>
              <a:ext uri="{FF2B5EF4-FFF2-40B4-BE49-F238E27FC236}">
                <a16:creationId xmlns:a16="http://schemas.microsoft.com/office/drawing/2014/main" id="{21FDC42F-1B6C-B984-B5C5-BE06A04BF5A9}"/>
              </a:ext>
            </a:extLst>
          </p:cNvPr>
          <p:cNvSpPr/>
          <p:nvPr/>
        </p:nvSpPr>
        <p:spPr>
          <a:xfrm>
            <a:off x="8972374" y="2606515"/>
            <a:ext cx="1178390" cy="1178390"/>
          </a:xfrm>
          <a:prstGeom prst="flowChartConnector">
            <a:avLst/>
          </a:prstGeom>
          <a:solidFill>
            <a:srgbClr val="C0B74E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4" name="Grafika 63" descr="Arrow circle with solid fill">
            <a:extLst>
              <a:ext uri="{FF2B5EF4-FFF2-40B4-BE49-F238E27FC236}">
                <a16:creationId xmlns:a16="http://schemas.microsoft.com/office/drawing/2014/main" id="{C8D2C739-F83D-3665-EDD4-BB298468D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6997" y="2694618"/>
            <a:ext cx="934176" cy="934176"/>
          </a:xfrm>
          <a:prstGeom prst="rect">
            <a:avLst/>
          </a:prstGeom>
        </p:spPr>
      </p:pic>
      <p:pic>
        <p:nvPicPr>
          <p:cNvPr id="70" name="Grafika 69" descr="Link with solid fill">
            <a:extLst>
              <a:ext uri="{FF2B5EF4-FFF2-40B4-BE49-F238E27FC236}">
                <a16:creationId xmlns:a16="http://schemas.microsoft.com/office/drawing/2014/main" id="{B1564CE5-2C3B-983C-E4BF-60FAB674E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1818" y="2703872"/>
            <a:ext cx="909840" cy="909840"/>
          </a:xfrm>
          <a:prstGeom prst="rect">
            <a:avLst/>
          </a:prstGeom>
        </p:spPr>
      </p:pic>
      <p:pic>
        <p:nvPicPr>
          <p:cNvPr id="72" name="Grafika 71" descr="Germ outline">
            <a:extLst>
              <a:ext uri="{FF2B5EF4-FFF2-40B4-BE49-F238E27FC236}">
                <a16:creationId xmlns:a16="http://schemas.microsoft.com/office/drawing/2014/main" id="{4AFC087B-6038-656A-4186-348D841254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9563" y="2813830"/>
            <a:ext cx="757238" cy="757238"/>
          </a:xfrm>
          <a:prstGeom prst="rect">
            <a:avLst/>
          </a:prstGeom>
        </p:spPr>
      </p:pic>
      <p:pic>
        <p:nvPicPr>
          <p:cNvPr id="6" name="Grafika 5" descr="Shuffle with solid fill">
            <a:extLst>
              <a:ext uri="{FF2B5EF4-FFF2-40B4-BE49-F238E27FC236}">
                <a16:creationId xmlns:a16="http://schemas.microsoft.com/office/drawing/2014/main" id="{EC6403FD-011B-E16D-C50B-DB0AB0C68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25425" y="2813830"/>
            <a:ext cx="727350" cy="7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11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D759-6F88-7554-413B-318C2DD5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fonts, ekrānuzņēmums, balts&#10;&#10;Apraksts ģenerēts automātiski">
            <a:extLst>
              <a:ext uri="{FF2B5EF4-FFF2-40B4-BE49-F238E27FC236}">
                <a16:creationId xmlns:a16="http://schemas.microsoft.com/office/drawing/2014/main" id="{678F0D13-237D-5A80-1F19-08648ADD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31" y="5687568"/>
            <a:ext cx="1660567" cy="1170432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:a16="http://schemas.microsoft.com/office/drawing/2014/main" id="{A316B535-CE31-FE5A-08C3-0CC278387C81}"/>
              </a:ext>
            </a:extLst>
          </p:cNvPr>
          <p:cNvSpPr txBox="1">
            <a:spLocks/>
          </p:cNvSpPr>
          <p:nvPr/>
        </p:nvSpPr>
        <p:spPr>
          <a:xfrm>
            <a:off x="676830" y="214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solidFill>
                  <a:srgbClr val="C0B74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Tieslietu akadēmijas likums</a:t>
            </a:r>
          </a:p>
        </p:txBody>
      </p:sp>
      <p:sp>
        <p:nvSpPr>
          <p:cNvPr id="197" name="!!4">
            <a:extLst>
              <a:ext uri="{FF2B5EF4-FFF2-40B4-BE49-F238E27FC236}">
                <a16:creationId xmlns:a16="http://schemas.microsoft.com/office/drawing/2014/main" id="{21655A48-0225-A107-4E94-9131D2D02A0E}"/>
              </a:ext>
            </a:extLst>
          </p:cNvPr>
          <p:cNvSpPr/>
          <p:nvPr/>
        </p:nvSpPr>
        <p:spPr>
          <a:xfrm>
            <a:off x="1363950" y="2736108"/>
            <a:ext cx="931017" cy="931017"/>
          </a:xfrm>
          <a:prstGeom prst="flowChartConnector">
            <a:avLst/>
          </a:prstGeom>
          <a:solidFill>
            <a:srgbClr val="6B78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8" name="!!TP">
            <a:extLst>
              <a:ext uri="{FF2B5EF4-FFF2-40B4-BE49-F238E27FC236}">
                <a16:creationId xmlns:a16="http://schemas.microsoft.com/office/drawing/2014/main" id="{CDF23409-5DEC-7C07-B478-E5001195C988}"/>
              </a:ext>
            </a:extLst>
          </p:cNvPr>
          <p:cNvSpPr/>
          <p:nvPr/>
        </p:nvSpPr>
        <p:spPr>
          <a:xfrm>
            <a:off x="3993036" y="2736108"/>
            <a:ext cx="931017" cy="931017"/>
          </a:xfrm>
          <a:prstGeom prst="flowChartConnector">
            <a:avLst/>
          </a:prstGeom>
          <a:noFill/>
          <a:ln w="28575">
            <a:solidFill>
              <a:srgbClr val="6B78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9" name="!!TM">
            <a:extLst>
              <a:ext uri="{FF2B5EF4-FFF2-40B4-BE49-F238E27FC236}">
                <a16:creationId xmlns:a16="http://schemas.microsoft.com/office/drawing/2014/main" id="{0D2B8AD5-AB81-8370-D222-C4CD572B6B0D}"/>
              </a:ext>
            </a:extLst>
          </p:cNvPr>
          <p:cNvSpPr/>
          <p:nvPr/>
        </p:nvSpPr>
        <p:spPr>
          <a:xfrm>
            <a:off x="6622122" y="2736108"/>
            <a:ext cx="931017" cy="931017"/>
          </a:xfrm>
          <a:prstGeom prst="flowChartConnector">
            <a:avLst/>
          </a:prstGeom>
          <a:noFill/>
          <a:ln w="28575">
            <a:solidFill>
              <a:srgbClr val="6B78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0" name="!!MK">
            <a:extLst>
              <a:ext uri="{FF2B5EF4-FFF2-40B4-BE49-F238E27FC236}">
                <a16:creationId xmlns:a16="http://schemas.microsoft.com/office/drawing/2014/main" id="{4D6A57CB-E282-7940-CAA6-D28B1C55CC04}"/>
              </a:ext>
            </a:extLst>
          </p:cNvPr>
          <p:cNvSpPr/>
          <p:nvPr/>
        </p:nvSpPr>
        <p:spPr>
          <a:xfrm>
            <a:off x="9251207" y="2748001"/>
            <a:ext cx="931017" cy="931017"/>
          </a:xfrm>
          <a:prstGeom prst="flowChartConnector">
            <a:avLst/>
          </a:prstGeom>
          <a:noFill/>
          <a:ln w="28575">
            <a:solidFill>
              <a:srgbClr val="6B78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02" name="Taisns savienotājs 201">
            <a:extLst>
              <a:ext uri="{FF2B5EF4-FFF2-40B4-BE49-F238E27FC236}">
                <a16:creationId xmlns:a16="http://schemas.microsoft.com/office/drawing/2014/main" id="{AEE7D829-BCEC-52CA-31CB-DF9C11DB8BB1}"/>
              </a:ext>
            </a:extLst>
          </p:cNvPr>
          <p:cNvCxnSpPr>
            <a:cxnSpLocks/>
            <a:stCxn id="197" idx="6"/>
            <a:endCxn id="198" idx="2"/>
          </p:cNvCxnSpPr>
          <p:nvPr/>
        </p:nvCxnSpPr>
        <p:spPr>
          <a:xfrm>
            <a:off x="2294967" y="3201617"/>
            <a:ext cx="1698069" cy="0"/>
          </a:xfrm>
          <a:prstGeom prst="line">
            <a:avLst/>
          </a:prstGeom>
          <a:ln w="28575">
            <a:solidFill>
              <a:srgbClr val="6B7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" name="Grafika 203" descr="Chat outline">
            <a:extLst>
              <a:ext uri="{FF2B5EF4-FFF2-40B4-BE49-F238E27FC236}">
                <a16:creationId xmlns:a16="http://schemas.microsoft.com/office/drawing/2014/main" id="{B3E6F413-AE92-119D-9F21-85279244C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4812" y="2883427"/>
            <a:ext cx="636378" cy="636378"/>
          </a:xfrm>
          <a:prstGeom prst="rect">
            <a:avLst/>
          </a:prstGeom>
        </p:spPr>
      </p:pic>
      <p:pic>
        <p:nvPicPr>
          <p:cNvPr id="216" name="Grafika 215" descr="Pen outline">
            <a:extLst>
              <a:ext uri="{FF2B5EF4-FFF2-40B4-BE49-F238E27FC236}">
                <a16:creationId xmlns:a16="http://schemas.microsoft.com/office/drawing/2014/main" id="{63A031AD-FE77-A0F1-2BCB-B30E57A3B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99415">
            <a:off x="4180388" y="2890865"/>
            <a:ext cx="538135" cy="538135"/>
          </a:xfrm>
          <a:prstGeom prst="rect">
            <a:avLst/>
          </a:prstGeom>
        </p:spPr>
      </p:pic>
      <p:pic>
        <p:nvPicPr>
          <p:cNvPr id="222" name="Grafika 221" descr="Users outline">
            <a:extLst>
              <a:ext uri="{FF2B5EF4-FFF2-40B4-BE49-F238E27FC236}">
                <a16:creationId xmlns:a16="http://schemas.microsoft.com/office/drawing/2014/main" id="{17D5D844-721C-FB91-DE26-AB792BC27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9882" y="2873504"/>
            <a:ext cx="555496" cy="555496"/>
          </a:xfrm>
          <a:prstGeom prst="rect">
            <a:avLst/>
          </a:prstGeom>
        </p:spPr>
      </p:pic>
      <p:cxnSp>
        <p:nvCxnSpPr>
          <p:cNvPr id="228" name="Taisns savienotājs 227">
            <a:extLst>
              <a:ext uri="{FF2B5EF4-FFF2-40B4-BE49-F238E27FC236}">
                <a16:creationId xmlns:a16="http://schemas.microsoft.com/office/drawing/2014/main" id="{DAD8C09E-9F6D-8C53-A44D-A13F31D22AFE}"/>
              </a:ext>
            </a:extLst>
          </p:cNvPr>
          <p:cNvCxnSpPr>
            <a:cxnSpLocks/>
            <a:stCxn id="198" idx="6"/>
            <a:endCxn id="199" idx="2"/>
          </p:cNvCxnSpPr>
          <p:nvPr/>
        </p:nvCxnSpPr>
        <p:spPr>
          <a:xfrm>
            <a:off x="4924053" y="3201617"/>
            <a:ext cx="1698069" cy="0"/>
          </a:xfrm>
          <a:prstGeom prst="line">
            <a:avLst/>
          </a:prstGeom>
          <a:ln w="28575">
            <a:solidFill>
              <a:srgbClr val="6B7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Taisns savienotājs 230">
            <a:extLst>
              <a:ext uri="{FF2B5EF4-FFF2-40B4-BE49-F238E27FC236}">
                <a16:creationId xmlns:a16="http://schemas.microsoft.com/office/drawing/2014/main" id="{B4887362-47BF-D0C0-4EFD-B6A0EFF36D2B}"/>
              </a:ext>
            </a:extLst>
          </p:cNvPr>
          <p:cNvCxnSpPr>
            <a:cxnSpLocks/>
            <a:stCxn id="199" idx="6"/>
            <a:endCxn id="200" idx="2"/>
          </p:cNvCxnSpPr>
          <p:nvPr/>
        </p:nvCxnSpPr>
        <p:spPr>
          <a:xfrm>
            <a:off x="7553139" y="3201617"/>
            <a:ext cx="1698068" cy="11893"/>
          </a:xfrm>
          <a:prstGeom prst="line">
            <a:avLst/>
          </a:prstGeom>
          <a:ln w="28575">
            <a:solidFill>
              <a:srgbClr val="6B7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6E65BCB5-D505-A420-A27B-F82A3B4FED3B}"/>
              </a:ext>
            </a:extLst>
          </p:cNvPr>
          <p:cNvSpPr txBox="1"/>
          <p:nvPr/>
        </p:nvSpPr>
        <p:spPr>
          <a:xfrm>
            <a:off x="919820" y="39791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>
                <a:solidFill>
                  <a:schemeClr val="bg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Likumprojekta sagatavošana</a:t>
            </a:r>
            <a:endParaRPr lang="en-US" sz="600">
              <a:solidFill>
                <a:schemeClr val="bg2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E07D62C-0990-46BA-BD47-0C04863DB4A4}"/>
              </a:ext>
            </a:extLst>
          </p:cNvPr>
          <p:cNvSpPr txBox="1"/>
          <p:nvPr/>
        </p:nvSpPr>
        <p:spPr>
          <a:xfrm>
            <a:off x="3410794" y="397910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>
                <a:solidFill>
                  <a:schemeClr val="bg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Likuma pieņemšana</a:t>
            </a:r>
            <a:endParaRPr lang="en-US" sz="600">
              <a:solidFill>
                <a:schemeClr val="bg2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BB2EF39D-77CF-0449-F4B1-7C6DAB15E66F}"/>
              </a:ext>
            </a:extLst>
          </p:cNvPr>
          <p:cNvSpPr txBox="1"/>
          <p:nvPr/>
        </p:nvSpPr>
        <p:spPr>
          <a:xfrm>
            <a:off x="6096000" y="3979099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>
                <a:solidFill>
                  <a:schemeClr val="bg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Amatu konkurss</a:t>
            </a:r>
            <a:endParaRPr lang="en-US" sz="600">
              <a:solidFill>
                <a:schemeClr val="bg2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9EF01A86-DE3E-38F1-22E6-9B37AD9E0647}"/>
              </a:ext>
            </a:extLst>
          </p:cNvPr>
          <p:cNvSpPr txBox="1"/>
          <p:nvPr/>
        </p:nvSpPr>
        <p:spPr>
          <a:xfrm>
            <a:off x="8668964" y="3959861"/>
            <a:ext cx="2095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bg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Tieslietu akadēmijas darbības uzsākšana 01.01.2025.</a:t>
            </a:r>
            <a:endParaRPr lang="en-US" sz="600" dirty="0">
              <a:solidFill>
                <a:schemeClr val="bg2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41" name="Grafika 240" descr="Checkmark outline">
            <a:extLst>
              <a:ext uri="{FF2B5EF4-FFF2-40B4-BE49-F238E27FC236}">
                <a16:creationId xmlns:a16="http://schemas.microsoft.com/office/drawing/2014/main" id="{FAF90643-400C-3BE9-55B3-1147550712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12654" y="2905471"/>
            <a:ext cx="608120" cy="6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6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233</Words>
  <Application>Microsoft Office PowerPoint</Application>
  <PresentationFormat>Platekrāna</PresentationFormat>
  <Paragraphs>80</Paragraphs>
  <Slides>11</Slides>
  <Notes>11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Noto Sans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Rita Vaitkūne-Dmitrijeva</dc:creator>
  <cp:lastModifiedBy>Rita Vaitkūne-Dmitrijeva</cp:lastModifiedBy>
  <cp:revision>1</cp:revision>
  <dcterms:created xsi:type="dcterms:W3CDTF">2023-08-18T11:03:29Z</dcterms:created>
  <dcterms:modified xsi:type="dcterms:W3CDTF">2024-05-16T07:23:33Z</dcterms:modified>
</cp:coreProperties>
</file>