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6"/>
  </p:notesMasterIdLst>
  <p:handoutMasterIdLst>
    <p:handoutMasterId r:id="rId17"/>
  </p:handoutMasterIdLst>
  <p:sldIdLst>
    <p:sldId id="256" r:id="rId5"/>
    <p:sldId id="270" r:id="rId6"/>
    <p:sldId id="269" r:id="rId7"/>
    <p:sldId id="268" r:id="rId8"/>
    <p:sldId id="271" r:id="rId9"/>
    <p:sldId id="272" r:id="rId10"/>
    <p:sldId id="273" r:id="rId11"/>
    <p:sldId id="275" r:id="rId12"/>
    <p:sldId id="274" r:id="rId13"/>
    <p:sldId id="276" r:id="rId14"/>
    <p:sldId id="267" r:id="rId15"/>
  </p:sldIdLst>
  <p:sldSz cx="12192000" cy="6858000"/>
  <p:notesSz cx="6858000" cy="9144000"/>
  <p:defaultTextStyle>
    <a:defPPr rtl="0">
      <a:defRPr lang="lv-lv"/>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41" autoAdjust="0"/>
  </p:normalViewPr>
  <p:slideViewPr>
    <p:cSldViewPr snapToGrid="0">
      <p:cViewPr varScale="1">
        <p:scale>
          <a:sx n="67" d="100"/>
          <a:sy n="67" d="100"/>
        </p:scale>
        <p:origin x="604" y="56"/>
      </p:cViewPr>
      <p:guideLst>
        <p:guide orient="horz" pos="2160"/>
        <p:guide pos="3840"/>
      </p:guideLst>
    </p:cSldViewPr>
  </p:slideViewPr>
  <p:notesTextViewPr>
    <p:cViewPr>
      <p:scale>
        <a:sx n="1" d="1"/>
        <a:sy n="1" d="1"/>
      </p:scale>
      <p:origin x="0" y="0"/>
    </p:cViewPr>
  </p:notesTextViewPr>
  <p:notesViewPr>
    <p:cSldViewPr snapToGrid="0">
      <p:cViewPr varScale="1">
        <p:scale>
          <a:sx n="99" d="100"/>
          <a:sy n="99" d="100"/>
        </p:scale>
        <p:origin x="357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a:extLst>
              <a:ext uri="{FF2B5EF4-FFF2-40B4-BE49-F238E27FC236}">
                <a16:creationId xmlns:a16="http://schemas.microsoft.com/office/drawing/2014/main" id="{C703FB87-790C-4850-A90C-12C5FF4B94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lv-LV"/>
          </a:p>
        </p:txBody>
      </p:sp>
      <p:sp>
        <p:nvSpPr>
          <p:cNvPr id="3" name="Datuma vietturis 2">
            <a:extLst>
              <a:ext uri="{FF2B5EF4-FFF2-40B4-BE49-F238E27FC236}">
                <a16:creationId xmlns:a16="http://schemas.microsoft.com/office/drawing/2014/main" id="{F8127921-F9C4-44F3-AC5F-130B6A406C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E188EB4-95E8-438F-ADA0-89DD66FE89E4}" type="datetime1">
              <a:rPr lang="lv-LV" smtClean="0"/>
              <a:t>19.05.2023</a:t>
            </a:fld>
            <a:endParaRPr lang="lv-LV"/>
          </a:p>
        </p:txBody>
      </p:sp>
      <p:sp>
        <p:nvSpPr>
          <p:cNvPr id="4" name="Kājenes vietturis 3">
            <a:extLst>
              <a:ext uri="{FF2B5EF4-FFF2-40B4-BE49-F238E27FC236}">
                <a16:creationId xmlns:a16="http://schemas.microsoft.com/office/drawing/2014/main" id="{4765E047-F1CB-4066-A459-9EDC95F2E6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lv-LV"/>
          </a:p>
        </p:txBody>
      </p:sp>
      <p:sp>
        <p:nvSpPr>
          <p:cNvPr id="5" name="Slaida numura vietturis 4">
            <a:extLst>
              <a:ext uri="{FF2B5EF4-FFF2-40B4-BE49-F238E27FC236}">
                <a16:creationId xmlns:a16="http://schemas.microsoft.com/office/drawing/2014/main" id="{68A77EF5-5277-4BAF-8BB4-2E02103988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B668C69-0C3E-40A2-B4A0-B2C8B71D8E3A}" type="slidenum">
              <a:rPr lang="lv-LV" smtClean="0"/>
              <a:t>‹#›</a:t>
            </a:fld>
            <a:endParaRPr lang="lv-LV"/>
          </a:p>
        </p:txBody>
      </p:sp>
    </p:spTree>
    <p:extLst>
      <p:ext uri="{BB962C8B-B14F-4D97-AF65-F5344CB8AC3E}">
        <p14:creationId xmlns:p14="http://schemas.microsoft.com/office/powerpoint/2010/main" val="20515862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lv-LV" noProof="0"/>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047F42B-E060-46DD-ACED-AFA6C58BAEA5}" type="datetime1">
              <a:rPr lang="lv-LV" noProof="0" smtClean="0"/>
              <a:t>19.05.2023</a:t>
            </a:fld>
            <a:endParaRPr lang="lv-LV" noProof="0"/>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lv-LV" noProof="0"/>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lv-LV" noProof="0"/>
              <a:t>Noklikšķiniet, lai rediģētu šablona tekstu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lv-LV" noProof="0"/>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E000EEB-8338-48D7-8EE8-EE0082EF7602}" type="slidenum">
              <a:rPr lang="lv-LV" noProof="0" smtClean="0"/>
              <a:t>‹#›</a:t>
            </a:fld>
            <a:endParaRPr lang="lv-LV" noProof="0"/>
          </a:p>
        </p:txBody>
      </p:sp>
    </p:spTree>
    <p:extLst>
      <p:ext uri="{BB962C8B-B14F-4D97-AF65-F5344CB8AC3E}">
        <p14:creationId xmlns:p14="http://schemas.microsoft.com/office/powerpoint/2010/main" val="37677701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rtlCol="0"/>
          <a:lstStyle/>
          <a:p>
            <a:pPr rtl="0"/>
            <a:endParaRPr lang="lv-LV"/>
          </a:p>
        </p:txBody>
      </p:sp>
      <p:sp>
        <p:nvSpPr>
          <p:cNvPr id="4" name="Slaida numura vietturis 3"/>
          <p:cNvSpPr>
            <a:spLocks noGrp="1"/>
          </p:cNvSpPr>
          <p:nvPr>
            <p:ph type="sldNum" sz="quarter" idx="5"/>
          </p:nvPr>
        </p:nvSpPr>
        <p:spPr/>
        <p:txBody>
          <a:bodyPr rtlCol="0"/>
          <a:lstStyle/>
          <a:p>
            <a:pPr rtl="0"/>
            <a:fld id="{EE000EEB-8338-48D7-8EE8-EE0082EF7602}" type="slidenum">
              <a:rPr lang="lv-LV" smtClean="0"/>
              <a:t>1</a:t>
            </a:fld>
            <a:endParaRPr lang="lv-LV"/>
          </a:p>
        </p:txBody>
      </p:sp>
    </p:spTree>
    <p:extLst>
      <p:ext uri="{BB962C8B-B14F-4D97-AF65-F5344CB8AC3E}">
        <p14:creationId xmlns:p14="http://schemas.microsoft.com/office/powerpoint/2010/main" val="4005338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rtlCol="0"/>
          <a:lstStyle/>
          <a:p>
            <a:pPr rtl="0"/>
            <a:endParaRPr lang="lv-LV"/>
          </a:p>
        </p:txBody>
      </p:sp>
      <p:sp>
        <p:nvSpPr>
          <p:cNvPr id="4" name="Slaida numura vietturis 3"/>
          <p:cNvSpPr>
            <a:spLocks noGrp="1"/>
          </p:cNvSpPr>
          <p:nvPr>
            <p:ph type="sldNum" sz="quarter" idx="5"/>
          </p:nvPr>
        </p:nvSpPr>
        <p:spPr/>
        <p:txBody>
          <a:bodyPr rtlCol="0"/>
          <a:lstStyle/>
          <a:p>
            <a:pPr rtl="0"/>
            <a:fld id="{EE000EEB-8338-48D7-8EE8-EE0082EF7602}" type="slidenum">
              <a:rPr lang="lv-LV" smtClean="0"/>
              <a:t>11</a:t>
            </a:fld>
            <a:endParaRPr lang="lv-LV"/>
          </a:p>
        </p:txBody>
      </p:sp>
    </p:spTree>
    <p:extLst>
      <p:ext uri="{BB962C8B-B14F-4D97-AF65-F5344CB8AC3E}">
        <p14:creationId xmlns:p14="http://schemas.microsoft.com/office/powerpoint/2010/main" val="3672966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hasCustomPrompt="1"/>
          </p:nvPr>
        </p:nvSpPr>
        <p:spPr>
          <a:xfrm>
            <a:off x="1154955" y="1447800"/>
            <a:ext cx="8825658" cy="3329581"/>
          </a:xfrm>
        </p:spPr>
        <p:txBody>
          <a:bodyPr rtlCol="0" anchor="b"/>
          <a:lstStyle>
            <a:lvl1pPr>
              <a:defRPr sz="7200"/>
            </a:lvl1pPr>
          </a:lstStyle>
          <a:p>
            <a:pPr rtl="0"/>
            <a:r>
              <a:rPr lang="lv-LV" noProof="0"/>
              <a:t>Noklikšķiniet, lai rediģētu šablona virsraksta stilu</a:t>
            </a:r>
          </a:p>
        </p:txBody>
      </p:sp>
      <p:sp>
        <p:nvSpPr>
          <p:cNvPr id="3" name="Apakšvirsraksts 2"/>
          <p:cNvSpPr>
            <a:spLocks noGrp="1"/>
          </p:cNvSpPr>
          <p:nvPr>
            <p:ph type="subTitle" idx="1"/>
          </p:nvPr>
        </p:nvSpPr>
        <p:spPr>
          <a:xfrm>
            <a:off x="1154955" y="4777380"/>
            <a:ext cx="8825658" cy="861420"/>
          </a:xfrm>
        </p:spPr>
        <p:txBody>
          <a:bodyPr rtlCol="0"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lv-LV" noProof="0"/>
              <a:t>Noklikšķiniet, lai rediģētu šablona apakšvirsraksta stilu</a:t>
            </a:r>
          </a:p>
        </p:txBody>
      </p:sp>
      <p:sp>
        <p:nvSpPr>
          <p:cNvPr id="4" name="Datuma vietturis 3"/>
          <p:cNvSpPr>
            <a:spLocks noGrp="1"/>
          </p:cNvSpPr>
          <p:nvPr>
            <p:ph type="dt" sz="half" idx="10"/>
          </p:nvPr>
        </p:nvSpPr>
        <p:spPr/>
        <p:txBody>
          <a:bodyPr rtlCol="0"/>
          <a:lstStyle/>
          <a:p>
            <a:pPr rtl="0"/>
            <a:fld id="{30141AD6-9B01-4129-8DCE-96C0FFA2DBC5}" type="datetime1">
              <a:rPr lang="lv-LV" noProof="0" smtClean="0"/>
              <a:t>19.05.2023</a:t>
            </a:fld>
            <a:endParaRPr lang="lv-LV" noProof="0"/>
          </a:p>
        </p:txBody>
      </p:sp>
      <p:sp>
        <p:nvSpPr>
          <p:cNvPr id="5" name="Kājenes vietturis 4"/>
          <p:cNvSpPr>
            <a:spLocks noGrp="1"/>
          </p:cNvSpPr>
          <p:nvPr>
            <p:ph type="ftr" sz="quarter" idx="11"/>
          </p:nvPr>
        </p:nvSpPr>
        <p:spPr/>
        <p:txBody>
          <a:bodyPr rtlCol="0"/>
          <a:lstStyle/>
          <a:p>
            <a:pPr rtl="0"/>
            <a:endParaRPr lang="lv-LV" noProof="0"/>
          </a:p>
        </p:txBody>
      </p:sp>
      <p:sp>
        <p:nvSpPr>
          <p:cNvPr id="6" name="Slaida numura vietturis 5"/>
          <p:cNvSpPr>
            <a:spLocks noGrp="1"/>
          </p:cNvSpPr>
          <p:nvPr>
            <p:ph type="sldNum" sz="quarter" idx="12"/>
          </p:nvPr>
        </p:nvSpPr>
        <p:spPr/>
        <p:txBody>
          <a:bodyPr rtlCol="0"/>
          <a:lstStyle/>
          <a:p>
            <a:pPr rtl="0"/>
            <a:fld id="{D57F1E4F-1CFF-5643-939E-02111984F565}" type="slidenum">
              <a:rPr lang="lv-LV" noProof="0" smtClean="0"/>
              <a:t>‹#›</a:t>
            </a:fld>
            <a:endParaRPr lang="lv-LV"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āmas attēls ar parakstu">
    <p:spTree>
      <p:nvGrpSpPr>
        <p:cNvPr id="1" name=""/>
        <p:cNvGrpSpPr/>
        <p:nvPr/>
      </p:nvGrpSpPr>
      <p:grpSpPr>
        <a:xfrm>
          <a:off x="0" y="0"/>
          <a:ext cx="0" cy="0"/>
          <a:chOff x="0" y="0"/>
          <a:chExt cx="0" cy="0"/>
        </a:xfrm>
      </p:grpSpPr>
      <p:sp>
        <p:nvSpPr>
          <p:cNvPr id="2" name="Virsraksts 1"/>
          <p:cNvSpPr>
            <a:spLocks noGrp="1"/>
          </p:cNvSpPr>
          <p:nvPr>
            <p:ph type="title" hasCustomPrompt="1"/>
          </p:nvPr>
        </p:nvSpPr>
        <p:spPr>
          <a:xfrm>
            <a:off x="1154956" y="4800587"/>
            <a:ext cx="8825657" cy="566738"/>
          </a:xfrm>
        </p:spPr>
        <p:txBody>
          <a:bodyPr rtlCol="0" anchor="b">
            <a:normAutofit/>
          </a:bodyPr>
          <a:lstStyle>
            <a:lvl1pPr algn="l">
              <a:defRPr sz="2400" b="0"/>
            </a:lvl1pPr>
          </a:lstStyle>
          <a:p>
            <a:pPr rtl="0"/>
            <a:r>
              <a:rPr lang="lv-LV" noProof="0"/>
              <a:t>Noklikšķiniet, lai rediģētu šablona virsraksta stilu</a:t>
            </a:r>
          </a:p>
        </p:txBody>
      </p:sp>
      <p:sp>
        <p:nvSpPr>
          <p:cNvPr id="3" name="Attēla vietturis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lv-LV" noProof="0"/>
              <a:t>Noklikšķiniet uz ikonas, lai pievienotu attēlu</a:t>
            </a:r>
          </a:p>
        </p:txBody>
      </p:sp>
      <p:sp>
        <p:nvSpPr>
          <p:cNvPr id="4" name="Teksta vietturis 3"/>
          <p:cNvSpPr>
            <a:spLocks noGrp="1"/>
          </p:cNvSpPr>
          <p:nvPr>
            <p:ph type="body" sz="half" idx="2" hasCustomPrompt="1"/>
          </p:nvPr>
        </p:nvSpPr>
        <p:spPr>
          <a:xfrm>
            <a:off x="1154956" y="5367325"/>
            <a:ext cx="8825656"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lv-LV" noProof="0"/>
              <a:t>Noklikšķiniet, lai rediģētu šablona tekstu stilus</a:t>
            </a:r>
          </a:p>
        </p:txBody>
      </p:sp>
      <p:sp>
        <p:nvSpPr>
          <p:cNvPr id="5" name="Datuma vietturis 4"/>
          <p:cNvSpPr>
            <a:spLocks noGrp="1"/>
          </p:cNvSpPr>
          <p:nvPr>
            <p:ph type="dt" sz="half" idx="10"/>
          </p:nvPr>
        </p:nvSpPr>
        <p:spPr/>
        <p:txBody>
          <a:bodyPr rtlCol="0"/>
          <a:lstStyle/>
          <a:p>
            <a:pPr rtl="0"/>
            <a:fld id="{89FCFA78-0EC4-44B0-AC88-E0F1C784E5A3}" type="datetime1">
              <a:rPr lang="lv-LV" noProof="0" smtClean="0"/>
              <a:t>19.05.2023</a:t>
            </a:fld>
            <a:endParaRPr lang="lv-LV" noProof="0"/>
          </a:p>
        </p:txBody>
      </p:sp>
      <p:sp>
        <p:nvSpPr>
          <p:cNvPr id="6" name="Kājenes vietturis 5"/>
          <p:cNvSpPr>
            <a:spLocks noGrp="1"/>
          </p:cNvSpPr>
          <p:nvPr>
            <p:ph type="ftr" sz="quarter" idx="11"/>
          </p:nvPr>
        </p:nvSpPr>
        <p:spPr/>
        <p:txBody>
          <a:bodyPr rtlCol="0"/>
          <a:lstStyle/>
          <a:p>
            <a:pPr rtl="0"/>
            <a:endParaRPr lang="lv-LV" noProof="0"/>
          </a:p>
        </p:txBody>
      </p:sp>
      <p:sp>
        <p:nvSpPr>
          <p:cNvPr id="7" name="Slaida numura vietturis 6"/>
          <p:cNvSpPr>
            <a:spLocks noGrp="1"/>
          </p:cNvSpPr>
          <p:nvPr>
            <p:ph type="sldNum" sz="quarter" idx="12"/>
          </p:nvPr>
        </p:nvSpPr>
        <p:spPr/>
        <p:txBody>
          <a:bodyPr rtlCol="0"/>
          <a:lstStyle/>
          <a:p>
            <a:pPr rtl="0"/>
            <a:fld id="{D57F1E4F-1CFF-5643-939E-02111984F565}" type="slidenum">
              <a:rPr lang="lv-LV" noProof="0" smtClean="0"/>
              <a:t>‹#›</a:t>
            </a:fld>
            <a:endParaRPr lang="lv-LV"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osaukums un paraksts">
    <p:spTree>
      <p:nvGrpSpPr>
        <p:cNvPr id="1" name=""/>
        <p:cNvGrpSpPr/>
        <p:nvPr/>
      </p:nvGrpSpPr>
      <p:grpSpPr>
        <a:xfrm>
          <a:off x="0" y="0"/>
          <a:ext cx="0" cy="0"/>
          <a:chOff x="0" y="0"/>
          <a:chExt cx="0" cy="0"/>
        </a:xfrm>
      </p:grpSpPr>
      <p:sp>
        <p:nvSpPr>
          <p:cNvPr id="2" name="Virsraksts 1"/>
          <p:cNvSpPr>
            <a:spLocks noGrp="1"/>
          </p:cNvSpPr>
          <p:nvPr>
            <p:ph type="title" hasCustomPrompt="1"/>
          </p:nvPr>
        </p:nvSpPr>
        <p:spPr>
          <a:xfrm>
            <a:off x="1154954" y="1447800"/>
            <a:ext cx="8825659" cy="1981200"/>
          </a:xfrm>
        </p:spPr>
        <p:txBody>
          <a:bodyPr rtlCol="0"/>
          <a:lstStyle>
            <a:lvl1pPr>
              <a:defRPr sz="4800"/>
            </a:lvl1pPr>
          </a:lstStyle>
          <a:p>
            <a:pPr rtl="0"/>
            <a:r>
              <a:rPr lang="lv-LV" noProof="0"/>
              <a:t>Noklikšķiniet, lai rediģētu šablona virsraksta stilu</a:t>
            </a:r>
          </a:p>
        </p:txBody>
      </p:sp>
      <p:sp>
        <p:nvSpPr>
          <p:cNvPr id="8" name="Teksta vietturis 3"/>
          <p:cNvSpPr>
            <a:spLocks noGrp="1"/>
          </p:cNvSpPr>
          <p:nvPr>
            <p:ph type="body" sz="half" idx="2" hasCustomPrompt="1"/>
          </p:nvPr>
        </p:nvSpPr>
        <p:spPr>
          <a:xfrm>
            <a:off x="1154954" y="3657600"/>
            <a:ext cx="8825659" cy="2362200"/>
          </a:xfrm>
        </p:spPr>
        <p:txBody>
          <a:bodyPr rtlCol="0"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lv-LV" noProof="0"/>
              <a:t>Noklikšķiniet, lai rediģētu šablona tekstu stilus</a:t>
            </a:r>
          </a:p>
        </p:txBody>
      </p:sp>
      <p:sp>
        <p:nvSpPr>
          <p:cNvPr id="4" name="Datuma vietturis 3"/>
          <p:cNvSpPr>
            <a:spLocks noGrp="1"/>
          </p:cNvSpPr>
          <p:nvPr>
            <p:ph type="dt" sz="half" idx="10"/>
          </p:nvPr>
        </p:nvSpPr>
        <p:spPr/>
        <p:txBody>
          <a:bodyPr rtlCol="0"/>
          <a:lstStyle/>
          <a:p>
            <a:pPr rtl="0"/>
            <a:fld id="{D36595D9-31B6-431D-A1A2-E246C5982799}" type="datetime1">
              <a:rPr lang="lv-LV" noProof="0" smtClean="0"/>
              <a:t>19.05.2023</a:t>
            </a:fld>
            <a:endParaRPr lang="lv-LV" noProof="0"/>
          </a:p>
        </p:txBody>
      </p:sp>
      <p:sp>
        <p:nvSpPr>
          <p:cNvPr id="5" name="Kājenes vietturis 4"/>
          <p:cNvSpPr>
            <a:spLocks noGrp="1"/>
          </p:cNvSpPr>
          <p:nvPr>
            <p:ph type="ftr" sz="quarter" idx="11"/>
          </p:nvPr>
        </p:nvSpPr>
        <p:spPr/>
        <p:txBody>
          <a:bodyPr rtlCol="0"/>
          <a:lstStyle/>
          <a:p>
            <a:pPr rtl="0"/>
            <a:endParaRPr lang="lv-LV" noProof="0"/>
          </a:p>
        </p:txBody>
      </p:sp>
      <p:sp>
        <p:nvSpPr>
          <p:cNvPr id="6" name="Slaida numura vietturis 5"/>
          <p:cNvSpPr>
            <a:spLocks noGrp="1"/>
          </p:cNvSpPr>
          <p:nvPr>
            <p:ph type="sldNum" sz="quarter" idx="12"/>
          </p:nvPr>
        </p:nvSpPr>
        <p:spPr/>
        <p:txBody>
          <a:bodyPr rtlCol="0"/>
          <a:lstStyle/>
          <a:p>
            <a:pPr rtl="0"/>
            <a:fld id="{D57F1E4F-1CFF-5643-939E-02111984F565}" type="slidenum">
              <a:rPr lang="lv-LV" noProof="0" smtClean="0"/>
              <a:t>‹#›</a:t>
            </a:fld>
            <a:endParaRPr lang="lv-LV"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āts ar parakstu">
    <p:spTree>
      <p:nvGrpSpPr>
        <p:cNvPr id="1" name=""/>
        <p:cNvGrpSpPr/>
        <p:nvPr/>
      </p:nvGrpSpPr>
      <p:grpSpPr>
        <a:xfrm>
          <a:off x="0" y="0"/>
          <a:ext cx="0" cy="0"/>
          <a:chOff x="0" y="0"/>
          <a:chExt cx="0" cy="0"/>
        </a:xfrm>
      </p:grpSpPr>
      <p:sp>
        <p:nvSpPr>
          <p:cNvPr id="2" name="Virsraksts 1"/>
          <p:cNvSpPr>
            <a:spLocks noGrp="1"/>
          </p:cNvSpPr>
          <p:nvPr>
            <p:ph type="title" hasCustomPrompt="1"/>
          </p:nvPr>
        </p:nvSpPr>
        <p:spPr>
          <a:xfrm>
            <a:off x="1574801" y="1447800"/>
            <a:ext cx="7999315" cy="2323374"/>
          </a:xfrm>
        </p:spPr>
        <p:txBody>
          <a:bodyPr rtlCol="0"/>
          <a:lstStyle>
            <a:lvl1pPr>
              <a:defRPr sz="4800"/>
            </a:lvl1pPr>
          </a:lstStyle>
          <a:p>
            <a:pPr rtl="0"/>
            <a:r>
              <a:rPr lang="lv-LV" noProof="0"/>
              <a:t>Noklikšķiniet, lai rediģētu šablona virsraksta stilu</a:t>
            </a:r>
          </a:p>
        </p:txBody>
      </p:sp>
      <p:sp>
        <p:nvSpPr>
          <p:cNvPr id="14" name="Teksta vietturis 3"/>
          <p:cNvSpPr>
            <a:spLocks noGrp="1"/>
          </p:cNvSpPr>
          <p:nvPr>
            <p:ph type="body" sz="half" idx="13" hasCustomPrompt="1"/>
          </p:nvPr>
        </p:nvSpPr>
        <p:spPr>
          <a:xfrm>
            <a:off x="1930400" y="3771174"/>
            <a:ext cx="7279649" cy="342174"/>
          </a:xfrm>
        </p:spPr>
        <p:txBody>
          <a:bodyPr rtlCol="0"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lv-LV" noProof="0"/>
              <a:t>Noklikšķiniet, lai rediģētu šablona tekstu stilus</a:t>
            </a:r>
          </a:p>
        </p:txBody>
      </p:sp>
      <p:sp>
        <p:nvSpPr>
          <p:cNvPr id="10" name="Teksta vietturis 3"/>
          <p:cNvSpPr>
            <a:spLocks noGrp="1"/>
          </p:cNvSpPr>
          <p:nvPr>
            <p:ph type="body" sz="half" idx="2" hasCustomPrompt="1"/>
          </p:nvPr>
        </p:nvSpPr>
        <p:spPr>
          <a:xfrm>
            <a:off x="1154954" y="4350657"/>
            <a:ext cx="8825659" cy="1676400"/>
          </a:xfrm>
        </p:spPr>
        <p:txBody>
          <a:bodyPr rtlCol="0"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lv-LV" noProof="0"/>
              <a:t>Noklikšķiniet, lai rediģētu šablona tekstu stilus</a:t>
            </a:r>
          </a:p>
        </p:txBody>
      </p:sp>
      <p:sp>
        <p:nvSpPr>
          <p:cNvPr id="4" name="Datuma vietturis 3"/>
          <p:cNvSpPr>
            <a:spLocks noGrp="1"/>
          </p:cNvSpPr>
          <p:nvPr>
            <p:ph type="dt" sz="half" idx="10"/>
          </p:nvPr>
        </p:nvSpPr>
        <p:spPr/>
        <p:txBody>
          <a:bodyPr rtlCol="0"/>
          <a:lstStyle/>
          <a:p>
            <a:pPr rtl="0"/>
            <a:fld id="{829A32EE-40EF-4F4D-990D-F4EB0154B6FC}" type="datetime1">
              <a:rPr lang="lv-LV" noProof="0" smtClean="0"/>
              <a:t>19.05.2023</a:t>
            </a:fld>
            <a:endParaRPr lang="lv-LV" noProof="0"/>
          </a:p>
        </p:txBody>
      </p:sp>
      <p:sp>
        <p:nvSpPr>
          <p:cNvPr id="5" name="Kājenes vietturis 4"/>
          <p:cNvSpPr>
            <a:spLocks noGrp="1"/>
          </p:cNvSpPr>
          <p:nvPr>
            <p:ph type="ftr" sz="quarter" idx="11"/>
          </p:nvPr>
        </p:nvSpPr>
        <p:spPr/>
        <p:txBody>
          <a:bodyPr rtlCol="0"/>
          <a:lstStyle/>
          <a:p>
            <a:pPr rtl="0"/>
            <a:endParaRPr lang="lv-LV" noProof="0"/>
          </a:p>
        </p:txBody>
      </p:sp>
      <p:sp>
        <p:nvSpPr>
          <p:cNvPr id="6" name="Slaida numura vietturis 5"/>
          <p:cNvSpPr>
            <a:spLocks noGrp="1"/>
          </p:cNvSpPr>
          <p:nvPr>
            <p:ph type="sldNum" sz="quarter" idx="12"/>
          </p:nvPr>
        </p:nvSpPr>
        <p:spPr/>
        <p:txBody>
          <a:bodyPr rtlCol="0"/>
          <a:lstStyle/>
          <a:p>
            <a:pPr rtl="0"/>
            <a:fld id="{D57F1E4F-1CFF-5643-939E-02111984F565}" type="slidenum">
              <a:rPr lang="lv-LV" noProof="0" smtClean="0"/>
              <a:t>‹#›</a:t>
            </a:fld>
            <a:endParaRPr lang="lv-LV" noProof="0"/>
          </a:p>
        </p:txBody>
      </p:sp>
      <p:sp>
        <p:nvSpPr>
          <p:cNvPr id="9" name="Tekstlodziņš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rtl="0"/>
            <a:r>
              <a:rPr lang="lv-LV" noProof="0"/>
              <a:t>“</a:t>
            </a:r>
          </a:p>
        </p:txBody>
      </p:sp>
      <p:sp>
        <p:nvSpPr>
          <p:cNvPr id="13" name="Tekstlodziņš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rtl="0"/>
            <a:r>
              <a:rPr lang="lv-LV" noProof="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zītkarte">
    <p:spTree>
      <p:nvGrpSpPr>
        <p:cNvPr id="1" name=""/>
        <p:cNvGrpSpPr/>
        <p:nvPr/>
      </p:nvGrpSpPr>
      <p:grpSpPr>
        <a:xfrm>
          <a:off x="0" y="0"/>
          <a:ext cx="0" cy="0"/>
          <a:chOff x="0" y="0"/>
          <a:chExt cx="0" cy="0"/>
        </a:xfrm>
      </p:grpSpPr>
      <p:sp>
        <p:nvSpPr>
          <p:cNvPr id="2" name="Virsraksts 1"/>
          <p:cNvSpPr>
            <a:spLocks noGrp="1"/>
          </p:cNvSpPr>
          <p:nvPr>
            <p:ph type="title" hasCustomPrompt="1"/>
          </p:nvPr>
        </p:nvSpPr>
        <p:spPr>
          <a:xfrm>
            <a:off x="1154954" y="3124201"/>
            <a:ext cx="8825660" cy="1653180"/>
          </a:xfrm>
        </p:spPr>
        <p:txBody>
          <a:bodyPr rtlCol="0" anchor="b"/>
          <a:lstStyle>
            <a:lvl1pPr algn="l">
              <a:defRPr sz="4000" b="0" cap="none"/>
            </a:lvl1pPr>
          </a:lstStyle>
          <a:p>
            <a:pPr rtl="0"/>
            <a:r>
              <a:rPr lang="lv-LV" noProof="0"/>
              <a:t>Noklikšķiniet, lai rediģētu šablona virsraksta stilu</a:t>
            </a:r>
          </a:p>
        </p:txBody>
      </p:sp>
      <p:sp>
        <p:nvSpPr>
          <p:cNvPr id="3" name="Teksta vietturis 2"/>
          <p:cNvSpPr>
            <a:spLocks noGrp="1"/>
          </p:cNvSpPr>
          <p:nvPr>
            <p:ph type="body" idx="1" hasCustomPrompt="1"/>
          </p:nvPr>
        </p:nvSpPr>
        <p:spPr>
          <a:xfrm>
            <a:off x="1154954" y="4777381"/>
            <a:ext cx="8825659" cy="860400"/>
          </a:xfrm>
        </p:spPr>
        <p:txBody>
          <a:bodyPr rtlCol="0"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lv-LV" noProof="0"/>
              <a:t>Noklikšķiniet, lai rediģētu šablona tekstu stilus</a:t>
            </a:r>
          </a:p>
        </p:txBody>
      </p:sp>
      <p:sp>
        <p:nvSpPr>
          <p:cNvPr id="4" name="Datuma vietturis 3"/>
          <p:cNvSpPr>
            <a:spLocks noGrp="1"/>
          </p:cNvSpPr>
          <p:nvPr>
            <p:ph type="dt" sz="half" idx="10"/>
          </p:nvPr>
        </p:nvSpPr>
        <p:spPr/>
        <p:txBody>
          <a:bodyPr rtlCol="0"/>
          <a:lstStyle/>
          <a:p>
            <a:pPr rtl="0"/>
            <a:fld id="{71F96741-E6D5-457A-992D-2AC221B73F5E}" type="datetime1">
              <a:rPr lang="lv-LV" noProof="0" smtClean="0"/>
              <a:t>19.05.2023</a:t>
            </a:fld>
            <a:endParaRPr lang="lv-LV" noProof="0"/>
          </a:p>
        </p:txBody>
      </p:sp>
      <p:sp>
        <p:nvSpPr>
          <p:cNvPr id="5" name="Kājenes vietturis 4"/>
          <p:cNvSpPr>
            <a:spLocks noGrp="1"/>
          </p:cNvSpPr>
          <p:nvPr>
            <p:ph type="ftr" sz="quarter" idx="11"/>
          </p:nvPr>
        </p:nvSpPr>
        <p:spPr/>
        <p:txBody>
          <a:bodyPr rtlCol="0"/>
          <a:lstStyle/>
          <a:p>
            <a:pPr rtl="0"/>
            <a:endParaRPr lang="lv-LV" noProof="0"/>
          </a:p>
        </p:txBody>
      </p:sp>
      <p:sp>
        <p:nvSpPr>
          <p:cNvPr id="6" name="Slaida numura vietturis 5"/>
          <p:cNvSpPr>
            <a:spLocks noGrp="1"/>
          </p:cNvSpPr>
          <p:nvPr>
            <p:ph type="sldNum" sz="quarter" idx="12"/>
          </p:nvPr>
        </p:nvSpPr>
        <p:spPr/>
        <p:txBody>
          <a:bodyPr rtlCol="0"/>
          <a:lstStyle/>
          <a:p>
            <a:pPr rtl="0"/>
            <a:fld id="{D57F1E4F-1CFF-5643-939E-02111984F565}" type="slidenum">
              <a:rPr lang="lv-LV" noProof="0" smtClean="0"/>
              <a:t>‹#›</a:t>
            </a:fld>
            <a:endParaRPr lang="lv-LV"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a">
    <p:spTree>
      <p:nvGrpSpPr>
        <p:cNvPr id="1" name=""/>
        <p:cNvGrpSpPr/>
        <p:nvPr/>
      </p:nvGrpSpPr>
      <p:grpSpPr>
        <a:xfrm>
          <a:off x="0" y="0"/>
          <a:ext cx="0" cy="0"/>
          <a:chOff x="0" y="0"/>
          <a:chExt cx="0" cy="0"/>
        </a:xfrm>
      </p:grpSpPr>
      <p:sp>
        <p:nvSpPr>
          <p:cNvPr id="2" name="Virsraksts 1"/>
          <p:cNvSpPr>
            <a:spLocks noGrp="1"/>
          </p:cNvSpPr>
          <p:nvPr>
            <p:ph type="title" hasCustomPrompt="1"/>
          </p:nvPr>
        </p:nvSpPr>
        <p:spPr/>
        <p:txBody>
          <a:bodyPr rtlCol="0"/>
          <a:lstStyle>
            <a:lvl1pPr>
              <a:defRPr sz="4200"/>
            </a:lvl1pPr>
          </a:lstStyle>
          <a:p>
            <a:pPr rtl="0"/>
            <a:r>
              <a:rPr lang="lv-LV" noProof="0"/>
              <a:t>Noklikšķiniet, lai rediģētu šablona virsraksta stilu</a:t>
            </a:r>
          </a:p>
        </p:txBody>
      </p:sp>
      <p:sp>
        <p:nvSpPr>
          <p:cNvPr id="3" name="Teksta vietturis 2"/>
          <p:cNvSpPr>
            <a:spLocks noGrp="1"/>
          </p:cNvSpPr>
          <p:nvPr>
            <p:ph type="body" idx="1" hasCustomPrompt="1"/>
          </p:nvPr>
        </p:nvSpPr>
        <p:spPr>
          <a:xfrm>
            <a:off x="632947" y="1981200"/>
            <a:ext cx="2946866"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noProof="0"/>
              <a:t>Noklikšķiniet, lai rediģētu šablona tekstu stilus</a:t>
            </a:r>
          </a:p>
        </p:txBody>
      </p:sp>
      <p:sp>
        <p:nvSpPr>
          <p:cNvPr id="16" name="Teksta vietturis 3"/>
          <p:cNvSpPr>
            <a:spLocks noGrp="1"/>
          </p:cNvSpPr>
          <p:nvPr>
            <p:ph type="body" sz="half" idx="15" hasCustomPrompt="1"/>
          </p:nvPr>
        </p:nvSpPr>
        <p:spPr>
          <a:xfrm>
            <a:off x="652463" y="2667000"/>
            <a:ext cx="2927350"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lv-LV" noProof="0"/>
              <a:t>Noklikšķiniet, lai rediģētu šablona tekstu stilus</a:t>
            </a:r>
          </a:p>
        </p:txBody>
      </p:sp>
      <p:sp>
        <p:nvSpPr>
          <p:cNvPr id="5" name="Teksta vietturis 4"/>
          <p:cNvSpPr>
            <a:spLocks noGrp="1"/>
          </p:cNvSpPr>
          <p:nvPr>
            <p:ph type="body" sz="quarter" idx="3" hasCustomPrompt="1"/>
          </p:nvPr>
        </p:nvSpPr>
        <p:spPr>
          <a:xfrm>
            <a:off x="3883659" y="1981200"/>
            <a:ext cx="2936241"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noProof="0"/>
              <a:t>Noklikšķiniet, lai rediģētu šablona tekstu stilus</a:t>
            </a:r>
          </a:p>
        </p:txBody>
      </p:sp>
      <p:sp>
        <p:nvSpPr>
          <p:cNvPr id="19" name="Teksta vietturis 3"/>
          <p:cNvSpPr>
            <a:spLocks noGrp="1"/>
          </p:cNvSpPr>
          <p:nvPr>
            <p:ph type="body" sz="half" idx="16" hasCustomPrompt="1"/>
          </p:nvPr>
        </p:nvSpPr>
        <p:spPr>
          <a:xfrm>
            <a:off x="3873106" y="2667000"/>
            <a:ext cx="2946794"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lv-LV" noProof="0"/>
              <a:t>Noklikšķiniet, lai rediģētu šablona tekstu stilus</a:t>
            </a:r>
          </a:p>
        </p:txBody>
      </p:sp>
      <p:sp>
        <p:nvSpPr>
          <p:cNvPr id="14" name="Teksta vietturis 4"/>
          <p:cNvSpPr>
            <a:spLocks noGrp="1"/>
          </p:cNvSpPr>
          <p:nvPr>
            <p:ph type="body" sz="quarter" idx="13" hasCustomPrompt="1"/>
          </p:nvPr>
        </p:nvSpPr>
        <p:spPr>
          <a:xfrm>
            <a:off x="7124700" y="1981200"/>
            <a:ext cx="2932113"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noProof="0"/>
              <a:t>Noklikšķiniet, lai rediģētu šablona tekstu stilus</a:t>
            </a:r>
          </a:p>
        </p:txBody>
      </p:sp>
      <p:sp>
        <p:nvSpPr>
          <p:cNvPr id="20" name="Teksta vietturis 3"/>
          <p:cNvSpPr>
            <a:spLocks noGrp="1"/>
          </p:cNvSpPr>
          <p:nvPr>
            <p:ph type="body" sz="half" idx="17" hasCustomPrompt="1"/>
          </p:nvPr>
        </p:nvSpPr>
        <p:spPr>
          <a:xfrm>
            <a:off x="7124700" y="2667000"/>
            <a:ext cx="2932113"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lv-LV" noProof="0"/>
              <a:t>Noklikšķiniet, lai rediģētu šablona tekstu stilus</a:t>
            </a:r>
          </a:p>
        </p:txBody>
      </p:sp>
      <p:cxnSp>
        <p:nvCxnSpPr>
          <p:cNvPr id="17" name="Taisns savienotājs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Taisns savienotājs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uma vietturis 3"/>
          <p:cNvSpPr>
            <a:spLocks noGrp="1"/>
          </p:cNvSpPr>
          <p:nvPr>
            <p:ph type="dt" sz="half" idx="10"/>
          </p:nvPr>
        </p:nvSpPr>
        <p:spPr/>
        <p:txBody>
          <a:bodyPr rtlCol="0"/>
          <a:lstStyle/>
          <a:p>
            <a:pPr rtl="0"/>
            <a:fld id="{2AA7A5D2-110C-48A8-8B5B-9CA1C7BBD5D4}" type="datetime1">
              <a:rPr lang="lv-LV" noProof="0" smtClean="0"/>
              <a:t>19.05.2023</a:t>
            </a:fld>
            <a:endParaRPr lang="lv-LV" noProof="0"/>
          </a:p>
        </p:txBody>
      </p:sp>
      <p:sp>
        <p:nvSpPr>
          <p:cNvPr id="4" name="Kājenes vietturis 4"/>
          <p:cNvSpPr>
            <a:spLocks noGrp="1"/>
          </p:cNvSpPr>
          <p:nvPr>
            <p:ph type="ftr" sz="quarter" idx="11"/>
          </p:nvPr>
        </p:nvSpPr>
        <p:spPr/>
        <p:txBody>
          <a:bodyPr rtlCol="0"/>
          <a:lstStyle/>
          <a:p>
            <a:pPr rtl="0"/>
            <a:endParaRPr lang="lv-LV" noProof="0"/>
          </a:p>
        </p:txBody>
      </p:sp>
      <p:sp>
        <p:nvSpPr>
          <p:cNvPr id="6" name="Slaida numura vietturis 5"/>
          <p:cNvSpPr>
            <a:spLocks noGrp="1"/>
          </p:cNvSpPr>
          <p:nvPr>
            <p:ph type="sldNum" sz="quarter" idx="12"/>
          </p:nvPr>
        </p:nvSpPr>
        <p:spPr/>
        <p:txBody>
          <a:bodyPr rtlCol="0"/>
          <a:lstStyle/>
          <a:p>
            <a:pPr rtl="0"/>
            <a:fld id="{D57F1E4F-1CFF-5643-939E-02111984F565}" type="slidenum">
              <a:rPr lang="lv-LV" noProof="0" smtClean="0"/>
              <a:t>‹#›</a:t>
            </a:fld>
            <a:endParaRPr lang="lv-LV"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ttēlu kolonna">
    <p:spTree>
      <p:nvGrpSpPr>
        <p:cNvPr id="1" name=""/>
        <p:cNvGrpSpPr/>
        <p:nvPr/>
      </p:nvGrpSpPr>
      <p:grpSpPr>
        <a:xfrm>
          <a:off x="0" y="0"/>
          <a:ext cx="0" cy="0"/>
          <a:chOff x="0" y="0"/>
          <a:chExt cx="0" cy="0"/>
        </a:xfrm>
      </p:grpSpPr>
      <p:sp>
        <p:nvSpPr>
          <p:cNvPr id="2" name="Virsraksts 1"/>
          <p:cNvSpPr>
            <a:spLocks noGrp="1"/>
          </p:cNvSpPr>
          <p:nvPr>
            <p:ph type="title" hasCustomPrompt="1"/>
          </p:nvPr>
        </p:nvSpPr>
        <p:spPr/>
        <p:txBody>
          <a:bodyPr rtlCol="0"/>
          <a:lstStyle>
            <a:lvl1pPr>
              <a:defRPr sz="4200"/>
            </a:lvl1pPr>
          </a:lstStyle>
          <a:p>
            <a:pPr rtl="0"/>
            <a:r>
              <a:rPr lang="lv-LV" noProof="0"/>
              <a:t>Noklikšķiniet, lai rediģētu šablona virsraksta stilu</a:t>
            </a:r>
          </a:p>
        </p:txBody>
      </p:sp>
      <p:sp>
        <p:nvSpPr>
          <p:cNvPr id="3" name="Teksta vietturis 2"/>
          <p:cNvSpPr>
            <a:spLocks noGrp="1"/>
          </p:cNvSpPr>
          <p:nvPr>
            <p:ph type="body" idx="1" hasCustomPrompt="1"/>
          </p:nvPr>
        </p:nvSpPr>
        <p:spPr>
          <a:xfrm>
            <a:off x="652463" y="4250949"/>
            <a:ext cx="2940050"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noProof="0"/>
              <a:t>Noklikšķiniet, lai rediģētu šablona tekstu stilus</a:t>
            </a:r>
          </a:p>
        </p:txBody>
      </p:sp>
      <p:sp>
        <p:nvSpPr>
          <p:cNvPr id="29" name="Attēla vietturis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lv-LV" noProof="0"/>
              <a:t>Noklikšķiniet uz ikonas, lai pievienotu attēlu</a:t>
            </a:r>
          </a:p>
        </p:txBody>
      </p:sp>
      <p:sp>
        <p:nvSpPr>
          <p:cNvPr id="22" name="Teksta vietturis 3"/>
          <p:cNvSpPr>
            <a:spLocks noGrp="1"/>
          </p:cNvSpPr>
          <p:nvPr>
            <p:ph type="body" sz="half" idx="18" hasCustomPrompt="1"/>
          </p:nvPr>
        </p:nvSpPr>
        <p:spPr>
          <a:xfrm>
            <a:off x="652463" y="4827211"/>
            <a:ext cx="2940050"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lv-LV" noProof="0"/>
              <a:t>Noklikšķiniet, lai rediģētu šablona tekstu stilus</a:t>
            </a:r>
          </a:p>
        </p:txBody>
      </p:sp>
      <p:sp>
        <p:nvSpPr>
          <p:cNvPr id="5" name="Teksta vietturis 4"/>
          <p:cNvSpPr>
            <a:spLocks noGrp="1"/>
          </p:cNvSpPr>
          <p:nvPr>
            <p:ph type="body" sz="quarter" idx="3" hasCustomPrompt="1"/>
          </p:nvPr>
        </p:nvSpPr>
        <p:spPr>
          <a:xfrm>
            <a:off x="3889375" y="4250949"/>
            <a:ext cx="2930525"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noProof="0"/>
              <a:t>Noklikšķiniet, lai rediģētu šablona tekstu stilus</a:t>
            </a:r>
          </a:p>
        </p:txBody>
      </p:sp>
      <p:sp>
        <p:nvSpPr>
          <p:cNvPr id="30" name="Attēla vietturis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lv-LV" noProof="0"/>
              <a:t>Noklikšķiniet uz ikonas, lai pievienotu attēlu</a:t>
            </a:r>
          </a:p>
        </p:txBody>
      </p:sp>
      <p:sp>
        <p:nvSpPr>
          <p:cNvPr id="23" name="Teksta vietturis 3"/>
          <p:cNvSpPr>
            <a:spLocks noGrp="1"/>
          </p:cNvSpPr>
          <p:nvPr>
            <p:ph type="body" sz="half" idx="19" hasCustomPrompt="1"/>
          </p:nvPr>
        </p:nvSpPr>
        <p:spPr>
          <a:xfrm>
            <a:off x="3888022" y="4827210"/>
            <a:ext cx="2934406"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lv-LV" noProof="0"/>
              <a:t>Noklikšķiniet, lai rediģētu šablona tekstu stilus</a:t>
            </a:r>
          </a:p>
        </p:txBody>
      </p:sp>
      <p:sp>
        <p:nvSpPr>
          <p:cNvPr id="14" name="Teksta vietturis 4"/>
          <p:cNvSpPr>
            <a:spLocks noGrp="1"/>
          </p:cNvSpPr>
          <p:nvPr>
            <p:ph type="body" sz="quarter" idx="13" hasCustomPrompt="1"/>
          </p:nvPr>
        </p:nvSpPr>
        <p:spPr>
          <a:xfrm>
            <a:off x="7124700" y="4250949"/>
            <a:ext cx="2932113"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noProof="0"/>
              <a:t>Noklikšķiniet, lai rediģētu šablona tekstu stilus</a:t>
            </a:r>
          </a:p>
        </p:txBody>
      </p:sp>
      <p:sp>
        <p:nvSpPr>
          <p:cNvPr id="31" name="Attēla vietturis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lv-LV" noProof="0"/>
              <a:t>Noklikšķiniet uz ikonas, lai pievienotu attēlu</a:t>
            </a:r>
          </a:p>
        </p:txBody>
      </p:sp>
      <p:sp>
        <p:nvSpPr>
          <p:cNvPr id="24" name="Teksta vietturis 3"/>
          <p:cNvSpPr>
            <a:spLocks noGrp="1"/>
          </p:cNvSpPr>
          <p:nvPr>
            <p:ph type="body" sz="half" idx="20" hasCustomPrompt="1"/>
          </p:nvPr>
        </p:nvSpPr>
        <p:spPr>
          <a:xfrm>
            <a:off x="7124575" y="4827208"/>
            <a:ext cx="2935997"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lv-LV" noProof="0"/>
              <a:t>Noklikšķiniet, lai rediģētu šablona tekstu stilus</a:t>
            </a:r>
          </a:p>
        </p:txBody>
      </p:sp>
      <p:cxnSp>
        <p:nvCxnSpPr>
          <p:cNvPr id="17" name="Taisns savienotājs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Taisns savienotājs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uma vietturis 3"/>
          <p:cNvSpPr>
            <a:spLocks noGrp="1"/>
          </p:cNvSpPr>
          <p:nvPr>
            <p:ph type="dt" sz="half" idx="10"/>
          </p:nvPr>
        </p:nvSpPr>
        <p:spPr/>
        <p:txBody>
          <a:bodyPr rtlCol="0"/>
          <a:lstStyle/>
          <a:p>
            <a:pPr rtl="0"/>
            <a:fld id="{F3B9E35C-CD47-4C9D-88B8-9CF1A9E12872}" type="datetime1">
              <a:rPr lang="lv-LV" noProof="0" smtClean="0"/>
              <a:t>19.05.2023</a:t>
            </a:fld>
            <a:endParaRPr lang="lv-LV" noProof="0"/>
          </a:p>
        </p:txBody>
      </p:sp>
      <p:sp>
        <p:nvSpPr>
          <p:cNvPr id="4" name="Kājenes vietturis 4"/>
          <p:cNvSpPr>
            <a:spLocks noGrp="1"/>
          </p:cNvSpPr>
          <p:nvPr>
            <p:ph type="ftr" sz="quarter" idx="11"/>
          </p:nvPr>
        </p:nvSpPr>
        <p:spPr/>
        <p:txBody>
          <a:bodyPr rtlCol="0"/>
          <a:lstStyle/>
          <a:p>
            <a:pPr rtl="0"/>
            <a:endParaRPr lang="lv-LV" noProof="0"/>
          </a:p>
        </p:txBody>
      </p:sp>
      <p:sp>
        <p:nvSpPr>
          <p:cNvPr id="6" name="Slaida numura vietturis 5"/>
          <p:cNvSpPr>
            <a:spLocks noGrp="1"/>
          </p:cNvSpPr>
          <p:nvPr>
            <p:ph type="sldNum" sz="quarter" idx="12"/>
          </p:nvPr>
        </p:nvSpPr>
        <p:spPr/>
        <p:txBody>
          <a:bodyPr rtlCol="0"/>
          <a:lstStyle/>
          <a:p>
            <a:pPr rtl="0"/>
            <a:fld id="{D57F1E4F-1CFF-5643-939E-02111984F565}" type="slidenum">
              <a:rPr lang="lv-LV" noProof="0" smtClean="0"/>
              <a:t>‹#›</a:t>
            </a:fld>
            <a:endParaRPr lang="lv-LV"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hasCustomPrompt="1"/>
          </p:nvPr>
        </p:nvSpPr>
        <p:spPr/>
        <p:txBody>
          <a:bodyPr rtlCol="0"/>
          <a:lstStyle/>
          <a:p>
            <a:pPr rtl="0"/>
            <a:r>
              <a:rPr lang="lv-LV" noProof="0"/>
              <a:t>Noklikšķiniet, lai rediģētu šablona virsraksta stilu</a:t>
            </a:r>
          </a:p>
        </p:txBody>
      </p:sp>
      <p:sp>
        <p:nvSpPr>
          <p:cNvPr id="3" name="Vertikālā teksta vietturis 2"/>
          <p:cNvSpPr>
            <a:spLocks noGrp="1"/>
          </p:cNvSpPr>
          <p:nvPr>
            <p:ph type="body" orient="vert" idx="1" hasCustomPrompt="1"/>
          </p:nvPr>
        </p:nvSpPr>
        <p:spPr/>
        <p:txBody>
          <a:bodyPr vert="eaVert" rtlCol="0" anchor="t" anchorCtr="0"/>
          <a:lstStyle/>
          <a:p>
            <a:pPr lvl="0" rtl="0"/>
            <a:r>
              <a:rPr lang="lv-LV" noProof="0"/>
              <a:t>Noklikšķiniet, lai rediģētu šablona tekstu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p>
        </p:txBody>
      </p:sp>
      <p:sp>
        <p:nvSpPr>
          <p:cNvPr id="4" name="Datuma vietturis 3"/>
          <p:cNvSpPr>
            <a:spLocks noGrp="1"/>
          </p:cNvSpPr>
          <p:nvPr>
            <p:ph type="dt" sz="half" idx="10"/>
          </p:nvPr>
        </p:nvSpPr>
        <p:spPr/>
        <p:txBody>
          <a:bodyPr rtlCol="0"/>
          <a:lstStyle/>
          <a:p>
            <a:pPr rtl="0"/>
            <a:fld id="{3307D1DA-1382-42CF-9311-613B94F35040}" type="datetime1">
              <a:rPr lang="lv-LV" noProof="0" smtClean="0"/>
              <a:t>19.05.2023</a:t>
            </a:fld>
            <a:endParaRPr lang="lv-LV" noProof="0"/>
          </a:p>
        </p:txBody>
      </p:sp>
      <p:sp>
        <p:nvSpPr>
          <p:cNvPr id="5" name="Kājenes vietturis 4"/>
          <p:cNvSpPr>
            <a:spLocks noGrp="1"/>
          </p:cNvSpPr>
          <p:nvPr>
            <p:ph type="ftr" sz="quarter" idx="11"/>
          </p:nvPr>
        </p:nvSpPr>
        <p:spPr/>
        <p:txBody>
          <a:bodyPr rtlCol="0"/>
          <a:lstStyle/>
          <a:p>
            <a:pPr rtl="0"/>
            <a:endParaRPr lang="lv-LV" noProof="0"/>
          </a:p>
        </p:txBody>
      </p:sp>
      <p:sp>
        <p:nvSpPr>
          <p:cNvPr id="6" name="Slaida numura vietturis 5"/>
          <p:cNvSpPr>
            <a:spLocks noGrp="1"/>
          </p:cNvSpPr>
          <p:nvPr>
            <p:ph type="sldNum" sz="quarter" idx="12"/>
          </p:nvPr>
        </p:nvSpPr>
        <p:spPr/>
        <p:txBody>
          <a:bodyPr rtlCol="0"/>
          <a:lstStyle/>
          <a:p>
            <a:pPr rtl="0"/>
            <a:fld id="{D57F1E4F-1CFF-5643-939E-02111984F565}" type="slidenum">
              <a:rPr lang="lv-LV" noProof="0" smtClean="0"/>
              <a:t>‹#›</a:t>
            </a:fld>
            <a:endParaRPr lang="lv-LV"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hasCustomPrompt="1"/>
          </p:nvPr>
        </p:nvSpPr>
        <p:spPr>
          <a:xfrm>
            <a:off x="8304212" y="430213"/>
            <a:ext cx="1752601" cy="5826125"/>
          </a:xfrm>
        </p:spPr>
        <p:txBody>
          <a:bodyPr vert="eaVert" rtlCol="0" anchor="b" anchorCtr="0"/>
          <a:lstStyle/>
          <a:p>
            <a:pPr rtl="0"/>
            <a:r>
              <a:rPr lang="lv-LV" noProof="0"/>
              <a:t>Noklikšķiniet, lai rediģētu šablona virsraksta stilu</a:t>
            </a:r>
          </a:p>
        </p:txBody>
      </p:sp>
      <p:sp>
        <p:nvSpPr>
          <p:cNvPr id="3" name="Vertikālā teksta vietturis 2"/>
          <p:cNvSpPr>
            <a:spLocks noGrp="1"/>
          </p:cNvSpPr>
          <p:nvPr>
            <p:ph type="body" orient="vert" idx="1" hasCustomPrompt="1"/>
          </p:nvPr>
        </p:nvSpPr>
        <p:spPr>
          <a:xfrm>
            <a:off x="652463" y="887414"/>
            <a:ext cx="7423149" cy="5368924"/>
          </a:xfrm>
        </p:spPr>
        <p:txBody>
          <a:bodyPr vert="eaVert" rtlCol="0"/>
          <a:lstStyle/>
          <a:p>
            <a:pPr lvl="0" rtl="0"/>
            <a:r>
              <a:rPr lang="lv-LV" noProof="0"/>
              <a:t>Noklikšķiniet, lai rediģētu šablona tekstu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p>
        </p:txBody>
      </p:sp>
      <p:sp>
        <p:nvSpPr>
          <p:cNvPr id="4" name="Datuma vietturis 3"/>
          <p:cNvSpPr>
            <a:spLocks noGrp="1"/>
          </p:cNvSpPr>
          <p:nvPr>
            <p:ph type="dt" sz="half" idx="10"/>
          </p:nvPr>
        </p:nvSpPr>
        <p:spPr/>
        <p:txBody>
          <a:bodyPr rtlCol="0"/>
          <a:lstStyle/>
          <a:p>
            <a:pPr rtl="0"/>
            <a:fld id="{A6D48F1A-A455-4B25-B73C-9AB87F3F1C42}" type="datetime1">
              <a:rPr lang="lv-LV" noProof="0" smtClean="0"/>
              <a:t>19.05.2023</a:t>
            </a:fld>
            <a:endParaRPr lang="lv-LV" noProof="0"/>
          </a:p>
        </p:txBody>
      </p:sp>
      <p:sp>
        <p:nvSpPr>
          <p:cNvPr id="5" name="Kājenes vietturis 4"/>
          <p:cNvSpPr>
            <a:spLocks noGrp="1"/>
          </p:cNvSpPr>
          <p:nvPr>
            <p:ph type="ftr" sz="quarter" idx="11"/>
          </p:nvPr>
        </p:nvSpPr>
        <p:spPr/>
        <p:txBody>
          <a:bodyPr rtlCol="0"/>
          <a:lstStyle/>
          <a:p>
            <a:pPr rtl="0"/>
            <a:endParaRPr lang="lv-LV" noProof="0"/>
          </a:p>
        </p:txBody>
      </p:sp>
      <p:sp>
        <p:nvSpPr>
          <p:cNvPr id="6" name="Slaida numura vietturis 5"/>
          <p:cNvSpPr>
            <a:spLocks noGrp="1"/>
          </p:cNvSpPr>
          <p:nvPr>
            <p:ph type="sldNum" sz="quarter" idx="12"/>
          </p:nvPr>
        </p:nvSpPr>
        <p:spPr/>
        <p:txBody>
          <a:bodyPr rtlCol="0"/>
          <a:lstStyle/>
          <a:p>
            <a:pPr rtl="0"/>
            <a:fld id="{D57F1E4F-1CFF-5643-939E-02111984F565}" type="slidenum">
              <a:rPr lang="lv-LV" noProof="0" smtClean="0"/>
              <a:t>‹#›</a:t>
            </a:fld>
            <a:endParaRPr lang="lv-LV"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hasCustomPrompt="1"/>
          </p:nvPr>
        </p:nvSpPr>
        <p:spPr/>
        <p:txBody>
          <a:bodyPr rtlCol="0"/>
          <a:lstStyle/>
          <a:p>
            <a:pPr rtl="0"/>
            <a:r>
              <a:rPr lang="lv-LV" noProof="0"/>
              <a:t>Noklikšķiniet, lai rediģētu šablona virsraksta stilu</a:t>
            </a:r>
          </a:p>
        </p:txBody>
      </p:sp>
      <p:sp>
        <p:nvSpPr>
          <p:cNvPr id="3" name="Satura vietturis 2"/>
          <p:cNvSpPr>
            <a:spLocks noGrp="1"/>
          </p:cNvSpPr>
          <p:nvPr>
            <p:ph idx="1" hasCustomPrompt="1"/>
          </p:nvPr>
        </p:nvSpPr>
        <p:spPr/>
        <p:txBody>
          <a:bodyPr rtlCol="0"/>
          <a:lstStyle/>
          <a:p>
            <a:pPr lvl="0" rtl="0"/>
            <a:r>
              <a:rPr lang="lv-LV" noProof="0"/>
              <a:t>Noklikšķiniet, lai rediģētu šablona tekstu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p>
        </p:txBody>
      </p:sp>
      <p:sp>
        <p:nvSpPr>
          <p:cNvPr id="4" name="Datuma vietturis 3"/>
          <p:cNvSpPr>
            <a:spLocks noGrp="1"/>
          </p:cNvSpPr>
          <p:nvPr>
            <p:ph type="dt" sz="half" idx="10"/>
          </p:nvPr>
        </p:nvSpPr>
        <p:spPr/>
        <p:txBody>
          <a:bodyPr rtlCol="0"/>
          <a:lstStyle/>
          <a:p>
            <a:pPr rtl="0"/>
            <a:fld id="{CD3E6CCF-FCC4-4311-8392-69E1D9E3EB20}" type="datetime1">
              <a:rPr lang="lv-LV" noProof="0" smtClean="0"/>
              <a:t>19.05.2023</a:t>
            </a:fld>
            <a:endParaRPr lang="lv-LV" noProof="0"/>
          </a:p>
        </p:txBody>
      </p:sp>
      <p:sp>
        <p:nvSpPr>
          <p:cNvPr id="5" name="Kājenes vietturis 4"/>
          <p:cNvSpPr>
            <a:spLocks noGrp="1"/>
          </p:cNvSpPr>
          <p:nvPr>
            <p:ph type="ftr" sz="quarter" idx="11"/>
          </p:nvPr>
        </p:nvSpPr>
        <p:spPr/>
        <p:txBody>
          <a:bodyPr rtlCol="0"/>
          <a:lstStyle/>
          <a:p>
            <a:pPr rtl="0"/>
            <a:endParaRPr lang="lv-LV" noProof="0"/>
          </a:p>
        </p:txBody>
      </p:sp>
      <p:sp>
        <p:nvSpPr>
          <p:cNvPr id="6" name="Slaida numura vietturis 5"/>
          <p:cNvSpPr>
            <a:spLocks noGrp="1"/>
          </p:cNvSpPr>
          <p:nvPr>
            <p:ph type="sldNum" sz="quarter" idx="12"/>
          </p:nvPr>
        </p:nvSpPr>
        <p:spPr/>
        <p:txBody>
          <a:bodyPr rtlCol="0"/>
          <a:lstStyle/>
          <a:p>
            <a:pPr rtl="0"/>
            <a:fld id="{D57F1E4F-1CFF-5643-939E-02111984F565}" type="slidenum">
              <a:rPr lang="lv-LV" noProof="0" smtClean="0"/>
              <a:t>‹#›</a:t>
            </a:fld>
            <a:endParaRPr lang="lv-LV"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hasCustomPrompt="1"/>
          </p:nvPr>
        </p:nvSpPr>
        <p:spPr>
          <a:xfrm>
            <a:off x="1154956" y="2861733"/>
            <a:ext cx="8825657" cy="1915647"/>
          </a:xfrm>
        </p:spPr>
        <p:txBody>
          <a:bodyPr rtlCol="0" anchor="b"/>
          <a:lstStyle>
            <a:lvl1pPr algn="l">
              <a:defRPr sz="4000" b="0" cap="none"/>
            </a:lvl1pPr>
          </a:lstStyle>
          <a:p>
            <a:pPr rtl="0"/>
            <a:r>
              <a:rPr lang="lv-LV" noProof="0"/>
              <a:t>Noklikšķiniet, lai rediģētu šablona virsraksta stilu</a:t>
            </a:r>
          </a:p>
        </p:txBody>
      </p:sp>
      <p:sp>
        <p:nvSpPr>
          <p:cNvPr id="3" name="Teksta vietturis 2"/>
          <p:cNvSpPr>
            <a:spLocks noGrp="1"/>
          </p:cNvSpPr>
          <p:nvPr>
            <p:ph type="body" idx="1" hasCustomPrompt="1"/>
          </p:nvPr>
        </p:nvSpPr>
        <p:spPr>
          <a:xfrm>
            <a:off x="1154955" y="4777381"/>
            <a:ext cx="8825658" cy="860400"/>
          </a:xfrm>
        </p:spPr>
        <p:txBody>
          <a:bodyPr rtlCol="0"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lv-LV" noProof="0"/>
              <a:t>Noklikšķiniet, lai rediģētu šablona tekstu stilus</a:t>
            </a:r>
          </a:p>
        </p:txBody>
      </p:sp>
      <p:sp>
        <p:nvSpPr>
          <p:cNvPr id="4" name="Datuma vietturis 3"/>
          <p:cNvSpPr>
            <a:spLocks noGrp="1"/>
          </p:cNvSpPr>
          <p:nvPr>
            <p:ph type="dt" sz="half" idx="10"/>
          </p:nvPr>
        </p:nvSpPr>
        <p:spPr/>
        <p:txBody>
          <a:bodyPr rtlCol="0"/>
          <a:lstStyle/>
          <a:p>
            <a:pPr rtl="0"/>
            <a:fld id="{415588D2-9E53-4C41-8AE1-8267666EB673}" type="datetime1">
              <a:rPr lang="lv-LV" noProof="0" smtClean="0"/>
              <a:t>19.05.2023</a:t>
            </a:fld>
            <a:endParaRPr lang="lv-LV" noProof="0"/>
          </a:p>
        </p:txBody>
      </p:sp>
      <p:sp>
        <p:nvSpPr>
          <p:cNvPr id="5" name="Kājenes vietturis 4"/>
          <p:cNvSpPr>
            <a:spLocks noGrp="1"/>
          </p:cNvSpPr>
          <p:nvPr>
            <p:ph type="ftr" sz="quarter" idx="11"/>
          </p:nvPr>
        </p:nvSpPr>
        <p:spPr/>
        <p:txBody>
          <a:bodyPr rtlCol="0"/>
          <a:lstStyle/>
          <a:p>
            <a:pPr rtl="0"/>
            <a:endParaRPr lang="lv-LV" noProof="0"/>
          </a:p>
        </p:txBody>
      </p:sp>
      <p:sp>
        <p:nvSpPr>
          <p:cNvPr id="6" name="Slaida numura vietturis 5"/>
          <p:cNvSpPr>
            <a:spLocks noGrp="1"/>
          </p:cNvSpPr>
          <p:nvPr>
            <p:ph type="sldNum" sz="quarter" idx="12"/>
          </p:nvPr>
        </p:nvSpPr>
        <p:spPr/>
        <p:txBody>
          <a:bodyPr rtlCol="0"/>
          <a:lstStyle/>
          <a:p>
            <a:pPr rtl="0"/>
            <a:fld id="{D57F1E4F-1CFF-5643-939E-02111984F565}" type="slidenum">
              <a:rPr lang="lv-LV" noProof="0" smtClean="0"/>
              <a:t>‹#›</a:t>
            </a:fld>
            <a:endParaRPr lang="lv-LV"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p:cNvSpPr>
            <a:spLocks noGrp="1"/>
          </p:cNvSpPr>
          <p:nvPr>
            <p:ph type="title" hasCustomPrompt="1"/>
          </p:nvPr>
        </p:nvSpPr>
        <p:spPr/>
        <p:txBody>
          <a:bodyPr rtlCol="0"/>
          <a:lstStyle/>
          <a:p>
            <a:pPr rtl="0"/>
            <a:r>
              <a:rPr lang="lv-LV" noProof="0"/>
              <a:t>Noklikšķiniet, lai rediģētu šablona virsraksta stilu</a:t>
            </a:r>
          </a:p>
        </p:txBody>
      </p:sp>
      <p:sp>
        <p:nvSpPr>
          <p:cNvPr id="3" name="Satura vietturis 2"/>
          <p:cNvSpPr>
            <a:spLocks noGrp="1"/>
          </p:cNvSpPr>
          <p:nvPr>
            <p:ph sz="half" idx="1" hasCustomPrompt="1"/>
          </p:nvPr>
        </p:nvSpPr>
        <p:spPr>
          <a:xfrm>
            <a:off x="1103312" y="2060575"/>
            <a:ext cx="4396339" cy="4195763"/>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lv-LV" noProof="0"/>
              <a:t>Noklikšķiniet, lai rediģētu šablona tekstu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p>
        </p:txBody>
      </p:sp>
      <p:sp>
        <p:nvSpPr>
          <p:cNvPr id="4" name="Satura vietturis 3"/>
          <p:cNvSpPr>
            <a:spLocks noGrp="1"/>
          </p:cNvSpPr>
          <p:nvPr>
            <p:ph sz="half" idx="2" hasCustomPrompt="1"/>
          </p:nvPr>
        </p:nvSpPr>
        <p:spPr>
          <a:xfrm>
            <a:off x="5654493" y="2056092"/>
            <a:ext cx="4396341" cy="4200245"/>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lv-LV" noProof="0"/>
              <a:t>Noklikšķiniet, lai rediģētu šablona tekstu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p>
        </p:txBody>
      </p:sp>
      <p:sp>
        <p:nvSpPr>
          <p:cNvPr id="5" name="Datuma vietturis 4"/>
          <p:cNvSpPr>
            <a:spLocks noGrp="1"/>
          </p:cNvSpPr>
          <p:nvPr>
            <p:ph type="dt" sz="half" idx="10"/>
          </p:nvPr>
        </p:nvSpPr>
        <p:spPr/>
        <p:txBody>
          <a:bodyPr rtlCol="0"/>
          <a:lstStyle/>
          <a:p>
            <a:pPr rtl="0"/>
            <a:fld id="{F8DEFFDD-6F6D-4DC2-A300-3DE99DDB736A}" type="datetime1">
              <a:rPr lang="lv-LV" noProof="0" smtClean="0"/>
              <a:t>19.05.2023</a:t>
            </a:fld>
            <a:endParaRPr lang="lv-LV" noProof="0"/>
          </a:p>
        </p:txBody>
      </p:sp>
      <p:sp>
        <p:nvSpPr>
          <p:cNvPr id="6" name="Kājenes vietturis 5"/>
          <p:cNvSpPr>
            <a:spLocks noGrp="1"/>
          </p:cNvSpPr>
          <p:nvPr>
            <p:ph type="ftr" sz="quarter" idx="11"/>
          </p:nvPr>
        </p:nvSpPr>
        <p:spPr/>
        <p:txBody>
          <a:bodyPr rtlCol="0"/>
          <a:lstStyle/>
          <a:p>
            <a:pPr rtl="0"/>
            <a:endParaRPr lang="lv-LV" noProof="0"/>
          </a:p>
        </p:txBody>
      </p:sp>
      <p:sp>
        <p:nvSpPr>
          <p:cNvPr id="7" name="Slaida numura vietturis 6"/>
          <p:cNvSpPr>
            <a:spLocks noGrp="1"/>
          </p:cNvSpPr>
          <p:nvPr>
            <p:ph type="sldNum" sz="quarter" idx="12"/>
          </p:nvPr>
        </p:nvSpPr>
        <p:spPr/>
        <p:txBody>
          <a:bodyPr rtlCol="0"/>
          <a:lstStyle/>
          <a:p>
            <a:pPr rtl="0"/>
            <a:fld id="{D57F1E4F-1CFF-5643-939E-02111984F565}" type="slidenum">
              <a:rPr lang="lv-LV" noProof="0" smtClean="0"/>
              <a:t>‹#›</a:t>
            </a:fld>
            <a:endParaRPr lang="lv-LV"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hasCustomPrompt="1"/>
          </p:nvPr>
        </p:nvSpPr>
        <p:spPr/>
        <p:txBody>
          <a:bodyPr rtlCol="0"/>
          <a:lstStyle>
            <a:lvl1pPr>
              <a:defRPr/>
            </a:lvl1pPr>
          </a:lstStyle>
          <a:p>
            <a:pPr rtl="0"/>
            <a:r>
              <a:rPr lang="lv-LV" noProof="0"/>
              <a:t>Noklikšķiniet, lai rediģētu šablona virsraksta stilu</a:t>
            </a:r>
          </a:p>
        </p:txBody>
      </p:sp>
      <p:sp>
        <p:nvSpPr>
          <p:cNvPr id="3" name="Teksta vietturis 2"/>
          <p:cNvSpPr>
            <a:spLocks noGrp="1"/>
          </p:cNvSpPr>
          <p:nvPr>
            <p:ph type="body" idx="1" hasCustomPrompt="1"/>
          </p:nvPr>
        </p:nvSpPr>
        <p:spPr>
          <a:xfrm>
            <a:off x="1103313" y="1905000"/>
            <a:ext cx="4396338"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noProof="0"/>
              <a:t>Noklikšķiniet, lai rediģētu šablona tekstu stilus</a:t>
            </a:r>
          </a:p>
        </p:txBody>
      </p:sp>
      <p:sp>
        <p:nvSpPr>
          <p:cNvPr id="4" name="Satura vietturis 3"/>
          <p:cNvSpPr>
            <a:spLocks noGrp="1"/>
          </p:cNvSpPr>
          <p:nvPr>
            <p:ph sz="half" idx="2" hasCustomPrompt="1"/>
          </p:nvPr>
        </p:nvSpPr>
        <p:spPr>
          <a:xfrm>
            <a:off x="1103312" y="2514600"/>
            <a:ext cx="4396339" cy="3741738"/>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lv-LV" noProof="0"/>
              <a:t>Noklikšķiniet, lai rediģētu šablona tekstu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p>
        </p:txBody>
      </p:sp>
      <p:sp>
        <p:nvSpPr>
          <p:cNvPr id="5" name="Teksta vietturis 4"/>
          <p:cNvSpPr>
            <a:spLocks noGrp="1"/>
          </p:cNvSpPr>
          <p:nvPr>
            <p:ph type="body" sz="quarter" idx="3" hasCustomPrompt="1"/>
          </p:nvPr>
        </p:nvSpPr>
        <p:spPr>
          <a:xfrm>
            <a:off x="5654495" y="1905000"/>
            <a:ext cx="4396339"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noProof="0"/>
              <a:t>Noklikšķiniet, lai rediģētu šablona tekstu stilus</a:t>
            </a:r>
          </a:p>
        </p:txBody>
      </p:sp>
      <p:sp>
        <p:nvSpPr>
          <p:cNvPr id="6" name="Satura vietturis 5"/>
          <p:cNvSpPr>
            <a:spLocks noGrp="1"/>
          </p:cNvSpPr>
          <p:nvPr>
            <p:ph sz="quarter" idx="4" hasCustomPrompt="1"/>
          </p:nvPr>
        </p:nvSpPr>
        <p:spPr>
          <a:xfrm>
            <a:off x="5654495" y="2514600"/>
            <a:ext cx="4396339" cy="3741738"/>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lv-LV" noProof="0"/>
              <a:t>Noklikšķiniet, lai rediģētu šablona tekstu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p>
        </p:txBody>
      </p:sp>
      <p:sp>
        <p:nvSpPr>
          <p:cNvPr id="7" name="Datuma vietturis 6"/>
          <p:cNvSpPr>
            <a:spLocks noGrp="1"/>
          </p:cNvSpPr>
          <p:nvPr>
            <p:ph type="dt" sz="half" idx="10"/>
          </p:nvPr>
        </p:nvSpPr>
        <p:spPr/>
        <p:txBody>
          <a:bodyPr rtlCol="0"/>
          <a:lstStyle/>
          <a:p>
            <a:pPr rtl="0"/>
            <a:fld id="{5EF8284B-A8C5-4485-B046-457F13259AD6}" type="datetime1">
              <a:rPr lang="lv-LV" noProof="0" smtClean="0"/>
              <a:t>19.05.2023</a:t>
            </a:fld>
            <a:endParaRPr lang="lv-LV" noProof="0"/>
          </a:p>
        </p:txBody>
      </p:sp>
      <p:sp>
        <p:nvSpPr>
          <p:cNvPr id="8" name="Kājenes vietturis 7"/>
          <p:cNvSpPr>
            <a:spLocks noGrp="1"/>
          </p:cNvSpPr>
          <p:nvPr>
            <p:ph type="ftr" sz="quarter" idx="11"/>
          </p:nvPr>
        </p:nvSpPr>
        <p:spPr/>
        <p:txBody>
          <a:bodyPr rtlCol="0"/>
          <a:lstStyle/>
          <a:p>
            <a:pPr rtl="0"/>
            <a:endParaRPr lang="lv-LV" noProof="0"/>
          </a:p>
        </p:txBody>
      </p:sp>
      <p:sp>
        <p:nvSpPr>
          <p:cNvPr id="9" name="Slaida numura vietturis 8"/>
          <p:cNvSpPr>
            <a:spLocks noGrp="1"/>
          </p:cNvSpPr>
          <p:nvPr>
            <p:ph type="sldNum" sz="quarter" idx="12"/>
          </p:nvPr>
        </p:nvSpPr>
        <p:spPr/>
        <p:txBody>
          <a:bodyPr rtlCol="0"/>
          <a:lstStyle/>
          <a:p>
            <a:pPr rtl="0"/>
            <a:fld id="{D57F1E4F-1CFF-5643-939E-02111984F565}" type="slidenum">
              <a:rPr lang="lv-LV" noProof="0" smtClean="0"/>
              <a:t>‹#›</a:t>
            </a:fld>
            <a:endParaRPr lang="lv-LV"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hasCustomPrompt="1"/>
          </p:nvPr>
        </p:nvSpPr>
        <p:spPr/>
        <p:txBody>
          <a:bodyPr rtlCol="0"/>
          <a:lstStyle/>
          <a:p>
            <a:pPr rtl="0"/>
            <a:r>
              <a:rPr lang="lv-LV" noProof="0"/>
              <a:t>Noklikšķiniet, lai rediģētu šablona virsraksta stilu</a:t>
            </a:r>
          </a:p>
        </p:txBody>
      </p:sp>
      <p:sp>
        <p:nvSpPr>
          <p:cNvPr id="7" name="Datuma vietturis 2"/>
          <p:cNvSpPr>
            <a:spLocks noGrp="1"/>
          </p:cNvSpPr>
          <p:nvPr>
            <p:ph type="dt" sz="half" idx="10"/>
          </p:nvPr>
        </p:nvSpPr>
        <p:spPr/>
        <p:txBody>
          <a:bodyPr rtlCol="0"/>
          <a:lstStyle/>
          <a:p>
            <a:pPr rtl="0"/>
            <a:fld id="{21F314E1-D216-4B39-A109-2B887F87E003}" type="datetime1">
              <a:rPr lang="lv-LV" noProof="0" smtClean="0"/>
              <a:t>19.05.2023</a:t>
            </a:fld>
            <a:endParaRPr lang="lv-LV" noProof="0"/>
          </a:p>
        </p:txBody>
      </p:sp>
      <p:sp>
        <p:nvSpPr>
          <p:cNvPr id="5" name="Kājenes vietturis 3"/>
          <p:cNvSpPr>
            <a:spLocks noGrp="1"/>
          </p:cNvSpPr>
          <p:nvPr>
            <p:ph type="ftr" sz="quarter" idx="11"/>
          </p:nvPr>
        </p:nvSpPr>
        <p:spPr/>
        <p:txBody>
          <a:bodyPr rtlCol="0"/>
          <a:lstStyle/>
          <a:p>
            <a:pPr rtl="0"/>
            <a:endParaRPr lang="lv-LV" noProof="0"/>
          </a:p>
        </p:txBody>
      </p:sp>
      <p:sp>
        <p:nvSpPr>
          <p:cNvPr id="6" name="Slaida numura vietturis 4"/>
          <p:cNvSpPr>
            <a:spLocks noGrp="1"/>
          </p:cNvSpPr>
          <p:nvPr>
            <p:ph type="sldNum" sz="quarter" idx="12"/>
          </p:nvPr>
        </p:nvSpPr>
        <p:spPr/>
        <p:txBody>
          <a:bodyPr rtlCol="0"/>
          <a:lstStyle/>
          <a:p>
            <a:pPr rtl="0"/>
            <a:fld id="{D57F1E4F-1CFF-5643-939E-02111984F565}" type="slidenum">
              <a:rPr lang="lv-LV" noProof="0" smtClean="0"/>
              <a:t>‹#›</a:t>
            </a:fld>
            <a:endParaRPr lang="lv-LV"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7" name="Datuma vietturis 1"/>
          <p:cNvSpPr>
            <a:spLocks noGrp="1"/>
          </p:cNvSpPr>
          <p:nvPr>
            <p:ph type="dt" sz="half" idx="10"/>
          </p:nvPr>
        </p:nvSpPr>
        <p:spPr/>
        <p:txBody>
          <a:bodyPr rtlCol="0"/>
          <a:lstStyle/>
          <a:p>
            <a:pPr rtl="0"/>
            <a:fld id="{B48BAA27-4963-481C-BBD3-745F29D82B35}" type="datetime1">
              <a:rPr lang="lv-LV" noProof="0" smtClean="0"/>
              <a:t>19.05.2023</a:t>
            </a:fld>
            <a:endParaRPr lang="lv-LV" noProof="0"/>
          </a:p>
        </p:txBody>
      </p:sp>
      <p:sp>
        <p:nvSpPr>
          <p:cNvPr id="5" name="Kājenes vietturis 2"/>
          <p:cNvSpPr>
            <a:spLocks noGrp="1"/>
          </p:cNvSpPr>
          <p:nvPr>
            <p:ph type="ftr" sz="quarter" idx="11"/>
          </p:nvPr>
        </p:nvSpPr>
        <p:spPr/>
        <p:txBody>
          <a:bodyPr rtlCol="0"/>
          <a:lstStyle/>
          <a:p>
            <a:pPr rtl="0"/>
            <a:endParaRPr lang="lv-LV" noProof="0"/>
          </a:p>
        </p:txBody>
      </p:sp>
      <p:sp>
        <p:nvSpPr>
          <p:cNvPr id="6" name="Slaida numura vietturis 3"/>
          <p:cNvSpPr>
            <a:spLocks noGrp="1"/>
          </p:cNvSpPr>
          <p:nvPr>
            <p:ph type="sldNum" sz="quarter" idx="12"/>
          </p:nvPr>
        </p:nvSpPr>
        <p:spPr/>
        <p:txBody>
          <a:bodyPr rtlCol="0"/>
          <a:lstStyle/>
          <a:p>
            <a:pPr rtl="0"/>
            <a:fld id="{D57F1E4F-1CFF-5643-939E-02111984F565}" type="slidenum">
              <a:rPr lang="lv-LV" noProof="0" smtClean="0"/>
              <a:t>‹#›</a:t>
            </a:fld>
            <a:endParaRPr lang="lv-LV"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hasCustomPrompt="1"/>
          </p:nvPr>
        </p:nvSpPr>
        <p:spPr>
          <a:xfrm>
            <a:off x="1154954" y="1447800"/>
            <a:ext cx="3401064" cy="1447800"/>
          </a:xfrm>
        </p:spPr>
        <p:txBody>
          <a:bodyPr rtlCol="0" anchor="b"/>
          <a:lstStyle>
            <a:lvl1pPr algn="l">
              <a:defRPr sz="2400" b="0"/>
            </a:lvl1pPr>
          </a:lstStyle>
          <a:p>
            <a:pPr rtl="0"/>
            <a:r>
              <a:rPr lang="lv-LV" noProof="0"/>
              <a:t>Noklikšķiniet, lai rediģētu šablona virsraksta stilu</a:t>
            </a:r>
          </a:p>
        </p:txBody>
      </p:sp>
      <p:sp>
        <p:nvSpPr>
          <p:cNvPr id="3" name="Satura vietturis 2"/>
          <p:cNvSpPr>
            <a:spLocks noGrp="1"/>
          </p:cNvSpPr>
          <p:nvPr>
            <p:ph idx="1" hasCustomPrompt="1"/>
          </p:nvPr>
        </p:nvSpPr>
        <p:spPr>
          <a:xfrm>
            <a:off x="4784616" y="1447800"/>
            <a:ext cx="5195997" cy="4572000"/>
          </a:xfrm>
        </p:spPr>
        <p:txBody>
          <a:bodyPr rtlCol="0"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lv-LV" noProof="0"/>
              <a:t>Noklikšķiniet, lai rediģētu šablona tekstu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p>
        </p:txBody>
      </p:sp>
      <p:sp>
        <p:nvSpPr>
          <p:cNvPr id="4" name="Teksta vietturis 3"/>
          <p:cNvSpPr>
            <a:spLocks noGrp="1"/>
          </p:cNvSpPr>
          <p:nvPr>
            <p:ph type="body" sz="half" idx="2" hasCustomPrompt="1"/>
          </p:nvPr>
        </p:nvSpPr>
        <p:spPr>
          <a:xfrm>
            <a:off x="1154954" y="3129280"/>
            <a:ext cx="3401063" cy="2895599"/>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lv-LV" noProof="0"/>
              <a:t>Noklikšķiniet, lai rediģētu šablona tekstu stilus</a:t>
            </a:r>
          </a:p>
        </p:txBody>
      </p:sp>
      <p:sp>
        <p:nvSpPr>
          <p:cNvPr id="7" name="Datuma vietturis 4"/>
          <p:cNvSpPr>
            <a:spLocks noGrp="1"/>
          </p:cNvSpPr>
          <p:nvPr>
            <p:ph type="dt" sz="half" idx="10"/>
          </p:nvPr>
        </p:nvSpPr>
        <p:spPr/>
        <p:txBody>
          <a:bodyPr rtlCol="0"/>
          <a:lstStyle/>
          <a:p>
            <a:pPr rtl="0"/>
            <a:fld id="{9F0E67F6-AE67-4B68-987D-A2CC92379117}" type="datetime1">
              <a:rPr lang="lv-LV" noProof="0" smtClean="0"/>
              <a:t>19.05.2023</a:t>
            </a:fld>
            <a:endParaRPr lang="lv-LV" noProof="0"/>
          </a:p>
        </p:txBody>
      </p:sp>
      <p:sp>
        <p:nvSpPr>
          <p:cNvPr id="5" name="Kājenes vietturis 5"/>
          <p:cNvSpPr>
            <a:spLocks noGrp="1"/>
          </p:cNvSpPr>
          <p:nvPr>
            <p:ph type="ftr" sz="quarter" idx="11"/>
          </p:nvPr>
        </p:nvSpPr>
        <p:spPr/>
        <p:txBody>
          <a:bodyPr rtlCol="0"/>
          <a:lstStyle/>
          <a:p>
            <a:pPr rtl="0"/>
            <a:endParaRPr lang="lv-LV" noProof="0"/>
          </a:p>
        </p:txBody>
      </p:sp>
      <p:sp>
        <p:nvSpPr>
          <p:cNvPr id="6" name="Slaida numura vietturis 6"/>
          <p:cNvSpPr>
            <a:spLocks noGrp="1"/>
          </p:cNvSpPr>
          <p:nvPr>
            <p:ph type="sldNum" sz="quarter" idx="12"/>
          </p:nvPr>
        </p:nvSpPr>
        <p:spPr/>
        <p:txBody>
          <a:bodyPr rtlCol="0"/>
          <a:lstStyle/>
          <a:p>
            <a:pPr rtl="0"/>
            <a:fld id="{D57F1E4F-1CFF-5643-939E-02111984F565}" type="slidenum">
              <a:rPr lang="lv-LV" noProof="0" smtClean="0"/>
              <a:t>‹#›</a:t>
            </a:fld>
            <a:endParaRPr lang="lv-LV"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hasCustomPrompt="1"/>
          </p:nvPr>
        </p:nvSpPr>
        <p:spPr>
          <a:xfrm>
            <a:off x="1153907" y="1854192"/>
            <a:ext cx="5092906" cy="1574808"/>
          </a:xfrm>
        </p:spPr>
        <p:txBody>
          <a:bodyPr rtlCol="0" anchor="b">
            <a:normAutofit/>
          </a:bodyPr>
          <a:lstStyle>
            <a:lvl1pPr algn="l">
              <a:defRPr sz="3600" b="0"/>
            </a:lvl1pPr>
          </a:lstStyle>
          <a:p>
            <a:pPr rtl="0"/>
            <a:r>
              <a:rPr lang="lv-LV" noProof="0"/>
              <a:t>Noklikšķiniet, lai rediģētu šablona virsraksta stilu</a:t>
            </a:r>
          </a:p>
        </p:txBody>
      </p:sp>
      <p:sp>
        <p:nvSpPr>
          <p:cNvPr id="3" name="Attēla vietturis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lv-LV" noProof="0"/>
              <a:t>Noklikšķiniet uz ikonas, lai pievienotu attēlu</a:t>
            </a:r>
          </a:p>
        </p:txBody>
      </p:sp>
      <p:sp>
        <p:nvSpPr>
          <p:cNvPr id="4" name="Teksta vietturis 3"/>
          <p:cNvSpPr>
            <a:spLocks noGrp="1"/>
          </p:cNvSpPr>
          <p:nvPr>
            <p:ph type="body" sz="half" idx="2" hasCustomPrompt="1"/>
          </p:nvPr>
        </p:nvSpPr>
        <p:spPr>
          <a:xfrm>
            <a:off x="1154954" y="3657600"/>
            <a:ext cx="5084979" cy="1371600"/>
          </a:xfrm>
        </p:spPr>
        <p:txBody>
          <a:bodyPr rtlCol="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lv-LV" noProof="0"/>
              <a:t>Noklikšķiniet, lai rediģētu šablona tekstu stilus</a:t>
            </a:r>
          </a:p>
        </p:txBody>
      </p:sp>
      <p:sp>
        <p:nvSpPr>
          <p:cNvPr id="5" name="Datuma vietturis 4"/>
          <p:cNvSpPr>
            <a:spLocks noGrp="1"/>
          </p:cNvSpPr>
          <p:nvPr>
            <p:ph type="dt" sz="half" idx="10"/>
          </p:nvPr>
        </p:nvSpPr>
        <p:spPr/>
        <p:txBody>
          <a:bodyPr rtlCol="0"/>
          <a:lstStyle/>
          <a:p>
            <a:pPr rtl="0"/>
            <a:fld id="{EFD3C44E-D1FE-4C7B-BC90-9018DF45C288}" type="datetime1">
              <a:rPr lang="lv-LV" noProof="0" smtClean="0"/>
              <a:t>19.05.2023</a:t>
            </a:fld>
            <a:endParaRPr lang="lv-LV" noProof="0"/>
          </a:p>
        </p:txBody>
      </p:sp>
      <p:sp>
        <p:nvSpPr>
          <p:cNvPr id="6" name="Kājenes vietturis 5"/>
          <p:cNvSpPr>
            <a:spLocks noGrp="1"/>
          </p:cNvSpPr>
          <p:nvPr>
            <p:ph type="ftr" sz="quarter" idx="11"/>
          </p:nvPr>
        </p:nvSpPr>
        <p:spPr/>
        <p:txBody>
          <a:bodyPr rtlCol="0"/>
          <a:lstStyle/>
          <a:p>
            <a:pPr rtl="0"/>
            <a:endParaRPr lang="lv-LV" noProof="0"/>
          </a:p>
        </p:txBody>
      </p:sp>
      <p:sp>
        <p:nvSpPr>
          <p:cNvPr id="7" name="Slaida numura vietturis 6"/>
          <p:cNvSpPr>
            <a:spLocks noGrp="1"/>
          </p:cNvSpPr>
          <p:nvPr>
            <p:ph type="sldNum" sz="quarter" idx="12"/>
          </p:nvPr>
        </p:nvSpPr>
        <p:spPr/>
        <p:txBody>
          <a:bodyPr rtlCol="0"/>
          <a:lstStyle/>
          <a:p>
            <a:pPr rtl="0"/>
            <a:fld id="{D57F1E4F-1CFF-5643-939E-02111984F565}" type="slidenum">
              <a:rPr lang="lv-LV" noProof="0" smtClean="0"/>
              <a:t>‹#›</a:t>
            </a:fld>
            <a:endParaRPr lang="lv-LV"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Attēls 7"/>
          <p:cNvPicPr>
            <a:picLocks noChangeAspect="1"/>
          </p:cNvPicPr>
          <p:nvPr/>
        </p:nvPicPr>
        <p:blipFill rotWithShape="1">
          <a:blip r:embed="rId19">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Attēls 6"/>
          <p:cNvPicPr>
            <a:picLocks noChangeAspect="1"/>
          </p:cNvPicPr>
          <p:nvPr/>
        </p:nvPicPr>
        <p:blipFill rotWithShape="1">
          <a:blip r:embed="rId20">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āls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Attēls 8"/>
          <p:cNvPicPr>
            <a:picLocks noChangeAspect="1"/>
          </p:cNvPicPr>
          <p:nvPr/>
        </p:nvPicPr>
        <p:blipFill rotWithShape="1">
          <a:blip r:embed="rId21">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Attēls 9"/>
          <p:cNvPicPr>
            <a:picLocks noChangeAspect="1"/>
          </p:cNvPicPr>
          <p:nvPr/>
        </p:nvPicPr>
        <p:blipFill rotWithShape="1">
          <a:blip r:embed="rId22">
            <a:extLst>
              <a:ext uri="{28A0092B-C50C-407E-A947-70E740481C1C}">
                <a14:useLocalDpi xmlns:a14="http://schemas.microsoft.com/office/drawing/2010/main"/>
              </a:ext>
            </a:extLst>
          </a:blip>
          <a:srcRect b="23320"/>
          <a:stretch/>
        </p:blipFill>
        <p:spPr>
          <a:xfrm>
            <a:off x="8609012" y="6096000"/>
            <a:ext cx="993734" cy="762000"/>
          </a:xfrm>
          <a:prstGeom prst="rect">
            <a:avLst/>
          </a:prstGeom>
        </p:spPr>
      </p:pic>
      <p:sp>
        <p:nvSpPr>
          <p:cNvPr id="14" name="Taisnstūris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irsraksta vietturis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pPr rtl="0"/>
            <a:r>
              <a:rPr lang="lv-LV" noProof="0"/>
              <a:t>Noklikšķiniet, lai rediģētu šablona virsraksta stilu</a:t>
            </a:r>
          </a:p>
        </p:txBody>
      </p:sp>
      <p:sp>
        <p:nvSpPr>
          <p:cNvPr id="3" name="Teksta vietturis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rtl="0"/>
            <a:r>
              <a:rPr lang="lv-LV" noProof="0"/>
              <a:t>Noklikšķiniet, lai rediģētu šablona tekstu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p>
        </p:txBody>
      </p:sp>
      <p:sp>
        <p:nvSpPr>
          <p:cNvPr id="4" name="Datuma vietturis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rtl="0"/>
            <a:fld id="{3ACE274B-04F8-47B2-8517-F748FA085DD7}" type="datetime1">
              <a:rPr lang="lv-LV" noProof="0" smtClean="0"/>
              <a:t>19.05.2023</a:t>
            </a:fld>
            <a:endParaRPr lang="lv-LV" noProof="0"/>
          </a:p>
        </p:txBody>
      </p:sp>
      <p:sp>
        <p:nvSpPr>
          <p:cNvPr id="5" name="Kājenes vietturis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endParaRPr lang="lv-LV" noProof="0"/>
          </a:p>
        </p:txBody>
      </p:sp>
      <p:sp>
        <p:nvSpPr>
          <p:cNvPr id="6" name="Slaida numura vietturis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rtl="0"/>
            <a:fld id="{D57F1E4F-1CFF-5643-939E-02111984F565}" type="slidenum">
              <a:rPr lang="lv-LV" noProof="0" smtClean="0"/>
              <a:t>‹#›</a:t>
            </a:fld>
            <a:endParaRPr lang="lv-LV" noProof="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5" name="Attēls 4" descr="ķēdes saites">
            <a:extLst>
              <a:ext uri="{FF2B5EF4-FFF2-40B4-BE49-F238E27FC236}">
                <a16:creationId xmlns:a16="http://schemas.microsoft.com/office/drawing/2014/main" id="{A4511EBC-2F3C-446D-867B-7DC328517A44}"/>
              </a:ext>
            </a:extLst>
          </p:cNvPr>
          <p:cNvPicPr>
            <a:picLocks noChangeAspect="1"/>
          </p:cNvPicPr>
          <p:nvPr/>
        </p:nvPicPr>
        <p:blipFill rotWithShape="1">
          <a:blip r:embed="rId4">
            <a:duotone>
              <a:prstClr val="black"/>
              <a:schemeClr val="accent5">
                <a:tint val="45000"/>
                <a:satMod val="400000"/>
              </a:schemeClr>
            </a:duotone>
            <a:alphaModFix amt="25000"/>
          </a:blip>
          <a:srcRect t="23391" r="9091"/>
          <a:stretch/>
        </p:blipFill>
        <p:spPr>
          <a:xfrm>
            <a:off x="20" y="10"/>
            <a:ext cx="12191980" cy="6857990"/>
          </a:xfrm>
          <a:prstGeom prst="rect">
            <a:avLst/>
          </a:prstGeom>
        </p:spPr>
      </p:pic>
      <p:sp>
        <p:nvSpPr>
          <p:cNvPr id="2" name="Virsraksts 1">
            <a:extLst>
              <a:ext uri="{FF2B5EF4-FFF2-40B4-BE49-F238E27FC236}">
                <a16:creationId xmlns:a16="http://schemas.microsoft.com/office/drawing/2014/main" id="{3D30D32A-359B-41BB-9746-2CF3A21EEFFC}"/>
              </a:ext>
            </a:extLst>
          </p:cNvPr>
          <p:cNvSpPr>
            <a:spLocks noGrp="1"/>
          </p:cNvSpPr>
          <p:nvPr>
            <p:ph type="ctrTitle"/>
          </p:nvPr>
        </p:nvSpPr>
        <p:spPr>
          <a:xfrm>
            <a:off x="1092325" y="1447800"/>
            <a:ext cx="8825658" cy="3329581"/>
          </a:xfrm>
        </p:spPr>
        <p:txBody>
          <a:bodyPr rtlCol="0">
            <a:normAutofit fontScale="90000"/>
          </a:bodyPr>
          <a:lstStyle/>
          <a:p>
            <a:pPr rtl="0"/>
            <a:r>
              <a:rPr lang="lv-LV" dirty="0"/>
              <a:t>Trīspakāpju tiesu sistēma: kad un kāpēc veidota?</a:t>
            </a:r>
          </a:p>
        </p:txBody>
      </p:sp>
      <p:sp>
        <p:nvSpPr>
          <p:cNvPr id="3" name="Apakšvirsraksts 2">
            <a:extLst>
              <a:ext uri="{FF2B5EF4-FFF2-40B4-BE49-F238E27FC236}">
                <a16:creationId xmlns:a16="http://schemas.microsoft.com/office/drawing/2014/main" id="{B4CA222A-88BC-48F4-9AE8-2115B7D1E6DC}"/>
              </a:ext>
            </a:extLst>
          </p:cNvPr>
          <p:cNvSpPr>
            <a:spLocks noGrp="1"/>
          </p:cNvSpPr>
          <p:nvPr>
            <p:ph type="subTitle" idx="1"/>
          </p:nvPr>
        </p:nvSpPr>
        <p:spPr>
          <a:xfrm>
            <a:off x="1154955" y="4777380"/>
            <a:ext cx="8825658" cy="861420"/>
          </a:xfrm>
        </p:spPr>
        <p:txBody>
          <a:bodyPr rtlCol="0">
            <a:normAutofit/>
          </a:bodyPr>
          <a:lstStyle/>
          <a:p>
            <a:pPr rtl="0"/>
            <a:r>
              <a:rPr lang="lv-LV" sz="3600" dirty="0"/>
              <a:t>Dr. iur. Prof. Sanita Osipova</a:t>
            </a:r>
          </a:p>
        </p:txBody>
      </p:sp>
      <p:sp>
        <p:nvSpPr>
          <p:cNvPr id="20" name="Taisnstūris 19">
            <a:extLst>
              <a:ext uri="{FF2B5EF4-FFF2-40B4-BE49-F238E27FC236}">
                <a16:creationId xmlns:a16="http://schemas.microsoft.com/office/drawing/2014/main" id="{318E9D62-7BA3-4D5E-8915-0D0E8661E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3000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34DB4-2E47-93C3-BD59-8250E79FCEAE}"/>
              </a:ext>
            </a:extLst>
          </p:cNvPr>
          <p:cNvSpPr>
            <a:spLocks noGrp="1"/>
          </p:cNvSpPr>
          <p:nvPr>
            <p:ph type="title"/>
          </p:nvPr>
        </p:nvSpPr>
        <p:spPr>
          <a:xfrm>
            <a:off x="1153907" y="1854192"/>
            <a:ext cx="5092906" cy="1574808"/>
          </a:xfrm>
        </p:spPr>
        <p:txBody>
          <a:bodyPr anchor="b">
            <a:normAutofit/>
          </a:bodyPr>
          <a:lstStyle/>
          <a:p>
            <a:pPr>
              <a:lnSpc>
                <a:spcPct val="90000"/>
              </a:lnSpc>
            </a:pPr>
            <a:r>
              <a:rPr lang="lv-LV" dirty="0"/>
              <a:t>Kontinentālā Eiropā trīs pakāpju tiesu sistēma</a:t>
            </a:r>
            <a:endParaRPr lang="lv-LV"/>
          </a:p>
        </p:txBody>
      </p:sp>
      <p:pic>
        <p:nvPicPr>
          <p:cNvPr id="4" name="Picture 3">
            <a:extLst>
              <a:ext uri="{FF2B5EF4-FFF2-40B4-BE49-F238E27FC236}">
                <a16:creationId xmlns:a16="http://schemas.microsoft.com/office/drawing/2014/main" id="{9F275BE8-69A3-3BF0-290D-0602777BBD02}"/>
              </a:ext>
            </a:extLst>
          </p:cNvPr>
          <p:cNvPicPr>
            <a:picLocks noChangeAspect="1"/>
          </p:cNvPicPr>
          <p:nvPr/>
        </p:nvPicPr>
        <p:blipFill rotWithShape="1">
          <a:blip r:embed="rId2"/>
          <a:srcRect l="32741" r="27884"/>
          <a:stretch/>
        </p:blipFill>
        <p:spPr>
          <a:xfrm>
            <a:off x="6949546" y="1143000"/>
            <a:ext cx="3200400" cy="4572000"/>
          </a:xfrm>
          <a:prstGeom prst="roundRect">
            <a:avLst>
              <a:gd name="adj" fmla="val 1858"/>
            </a:avLst>
          </a:prstGeom>
          <a:noFill/>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0FB73DD1-E785-0A44-EE29-B90A06F0E559}"/>
              </a:ext>
            </a:extLst>
          </p:cNvPr>
          <p:cNvSpPr>
            <a:spLocks noGrp="1"/>
          </p:cNvSpPr>
          <p:nvPr>
            <p:ph type="body" sz="half" idx="2"/>
          </p:nvPr>
        </p:nvSpPr>
        <p:spPr>
          <a:xfrm>
            <a:off x="1154954" y="3657600"/>
            <a:ext cx="5084763" cy="1828800"/>
          </a:xfrm>
        </p:spPr>
        <p:txBody>
          <a:bodyPr>
            <a:noAutofit/>
          </a:bodyPr>
          <a:lstStyle/>
          <a:p>
            <a:r>
              <a:rPr lang="lv-LV" sz="3600" dirty="0"/>
              <a:t>veido tiesiskas valsts centrālo asi, garantējot tiesību suverenitāti.</a:t>
            </a:r>
          </a:p>
        </p:txBody>
      </p:sp>
    </p:spTree>
    <p:extLst>
      <p:ext uri="{BB962C8B-B14F-4D97-AF65-F5344CB8AC3E}">
        <p14:creationId xmlns:p14="http://schemas.microsoft.com/office/powerpoint/2010/main" val="3637980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5" name="Attēls 14" descr="abstrakts noformējums">
            <a:extLst>
              <a:ext uri="{FF2B5EF4-FFF2-40B4-BE49-F238E27FC236}">
                <a16:creationId xmlns:a16="http://schemas.microsoft.com/office/drawing/2014/main" id="{6D363037-1741-4470-A023-883E2FFD5840}"/>
              </a:ext>
            </a:extLst>
          </p:cNvPr>
          <p:cNvPicPr>
            <a:picLocks noChangeAspect="1"/>
          </p:cNvPicPr>
          <p:nvPr/>
        </p:nvPicPr>
        <p:blipFill rotWithShape="1">
          <a:blip r:embed="rId4">
            <a:duotone>
              <a:prstClr val="black"/>
              <a:schemeClr val="accent5">
                <a:tint val="45000"/>
                <a:satMod val="400000"/>
              </a:schemeClr>
            </a:duotone>
            <a:alphaModFix amt="25000"/>
          </a:blip>
          <a:srcRect t="18308" r="6818" b="2872"/>
          <a:stretch/>
        </p:blipFill>
        <p:spPr>
          <a:xfrm flipH="1">
            <a:off x="20" y="10"/>
            <a:ext cx="12191980" cy="6857990"/>
          </a:xfrm>
          <a:prstGeom prst="rect">
            <a:avLst/>
          </a:prstGeom>
        </p:spPr>
      </p:pic>
      <p:sp>
        <p:nvSpPr>
          <p:cNvPr id="12" name="Virsraksts 11">
            <a:extLst>
              <a:ext uri="{FF2B5EF4-FFF2-40B4-BE49-F238E27FC236}">
                <a16:creationId xmlns:a16="http://schemas.microsoft.com/office/drawing/2014/main" id="{970C361B-D32E-42E0-A41E-86C3D9AC886F}"/>
              </a:ext>
            </a:extLst>
          </p:cNvPr>
          <p:cNvSpPr>
            <a:spLocks noGrp="1"/>
          </p:cNvSpPr>
          <p:nvPr>
            <p:ph type="ctrTitle"/>
          </p:nvPr>
        </p:nvSpPr>
        <p:spPr>
          <a:xfrm>
            <a:off x="1154955" y="1447800"/>
            <a:ext cx="8825658" cy="3329581"/>
          </a:xfrm>
        </p:spPr>
        <p:txBody>
          <a:bodyPr rtlCol="0">
            <a:normAutofit/>
          </a:bodyPr>
          <a:lstStyle/>
          <a:p>
            <a:pPr rtl="0"/>
            <a:r>
              <a:rPr lang="lv-LV"/>
              <a:t>Paldies!</a:t>
            </a:r>
          </a:p>
        </p:txBody>
      </p:sp>
      <p:sp>
        <p:nvSpPr>
          <p:cNvPr id="13" name="Apakšvirsraksts 12">
            <a:extLst>
              <a:ext uri="{FF2B5EF4-FFF2-40B4-BE49-F238E27FC236}">
                <a16:creationId xmlns:a16="http://schemas.microsoft.com/office/drawing/2014/main" id="{336E726C-3DE4-41AA-88A0-C92B0C34163D}"/>
              </a:ext>
            </a:extLst>
          </p:cNvPr>
          <p:cNvSpPr>
            <a:spLocks noGrp="1"/>
          </p:cNvSpPr>
          <p:nvPr>
            <p:ph type="subTitle" idx="1"/>
          </p:nvPr>
        </p:nvSpPr>
        <p:spPr>
          <a:xfrm>
            <a:off x="1154955" y="4777380"/>
            <a:ext cx="8825658" cy="861420"/>
          </a:xfrm>
        </p:spPr>
        <p:txBody>
          <a:bodyPr rtlCol="0">
            <a:normAutofit/>
          </a:bodyPr>
          <a:lstStyle/>
          <a:p>
            <a:pPr rtl="0"/>
            <a:r>
              <a:rPr lang="lv-LV"/>
              <a:t>persona@example.com</a:t>
            </a:r>
          </a:p>
        </p:txBody>
      </p:sp>
      <p:sp>
        <p:nvSpPr>
          <p:cNvPr id="57" name="Taisnstūris 56">
            <a:extLst>
              <a:ext uri="{FF2B5EF4-FFF2-40B4-BE49-F238E27FC236}">
                <a16:creationId xmlns:a16="http://schemas.microsoft.com/office/drawing/2014/main" id="{318E9D62-7BA3-4D5E-8915-0D0E8661E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 name="Picture 1">
            <a:extLst>
              <a:ext uri="{FF2B5EF4-FFF2-40B4-BE49-F238E27FC236}">
                <a16:creationId xmlns:a16="http://schemas.microsoft.com/office/drawing/2014/main" id="{16540998-BCBD-0E1B-24A6-503EAFAE7BF5}"/>
              </a:ext>
            </a:extLst>
          </p:cNvPr>
          <p:cNvPicPr>
            <a:picLocks noChangeAspect="1"/>
          </p:cNvPicPr>
          <p:nvPr/>
        </p:nvPicPr>
        <p:blipFill>
          <a:blip r:embed="rId5"/>
          <a:stretch>
            <a:fillRect/>
          </a:stretch>
        </p:blipFill>
        <p:spPr>
          <a:xfrm>
            <a:off x="5458408" y="121298"/>
            <a:ext cx="6574194" cy="4382796"/>
          </a:xfrm>
          <a:prstGeom prst="rect">
            <a:avLst/>
          </a:prstGeom>
        </p:spPr>
      </p:pic>
    </p:spTree>
    <p:extLst>
      <p:ext uri="{BB962C8B-B14F-4D97-AF65-F5344CB8AC3E}">
        <p14:creationId xmlns:p14="http://schemas.microsoft.com/office/powerpoint/2010/main" val="510767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B0DD4FC-4DCA-BCFE-F16E-AC26A1CDA754}"/>
              </a:ext>
            </a:extLst>
          </p:cNvPr>
          <p:cNvSpPr>
            <a:spLocks noGrp="1"/>
          </p:cNvSpPr>
          <p:nvPr>
            <p:ph type="title"/>
          </p:nvPr>
        </p:nvSpPr>
        <p:spPr/>
        <p:txBody>
          <a:bodyPr/>
          <a:lstStyle/>
          <a:p>
            <a:r>
              <a:rPr lang="lv-LV" dirty="0"/>
              <a:t>Vai var būt taisnīga tiesa vienā instancē? </a:t>
            </a:r>
          </a:p>
        </p:txBody>
      </p:sp>
      <p:sp>
        <p:nvSpPr>
          <p:cNvPr id="3" name="Satura vietturis 2">
            <a:extLst>
              <a:ext uri="{FF2B5EF4-FFF2-40B4-BE49-F238E27FC236}">
                <a16:creationId xmlns:a16="http://schemas.microsoft.com/office/drawing/2014/main" id="{AB4DB589-DDEE-4C45-C71A-681977318EF8}"/>
              </a:ext>
            </a:extLst>
          </p:cNvPr>
          <p:cNvSpPr>
            <a:spLocks noGrp="1"/>
          </p:cNvSpPr>
          <p:nvPr>
            <p:ph idx="1"/>
          </p:nvPr>
        </p:nvSpPr>
        <p:spPr/>
        <p:txBody>
          <a:bodyPr>
            <a:normAutofit/>
          </a:bodyPr>
          <a:lstStyle/>
          <a:p>
            <a:pPr marL="0" indent="0">
              <a:buNone/>
            </a:pPr>
            <a:r>
              <a:rPr lang="lv-LV" sz="2800" dirty="0"/>
              <a:t>Protams:</a:t>
            </a:r>
          </a:p>
          <a:p>
            <a:pPr marL="0" indent="0">
              <a:buNone/>
            </a:pPr>
            <a:r>
              <a:rPr lang="lv-LV" sz="2800" dirty="0"/>
              <a:t>Ja tā atbilst taisnīgas tiesas prasībām: </a:t>
            </a:r>
          </a:p>
          <a:p>
            <a:pPr marL="514350" indent="-514350">
              <a:buFont typeface="+mj-lt"/>
              <a:buAutoNum type="arabicPeriod"/>
            </a:pPr>
            <a:r>
              <a:rPr lang="lv-LV" sz="2800" dirty="0"/>
              <a:t>Neitrāla,</a:t>
            </a:r>
          </a:p>
          <a:p>
            <a:pPr marL="514350" indent="-514350">
              <a:buFont typeface="+mj-lt"/>
              <a:buAutoNum type="arabicPeriod"/>
            </a:pPr>
            <a:r>
              <a:rPr lang="lv-LV" sz="2800" dirty="0"/>
              <a:t>Koleģiāla,</a:t>
            </a:r>
          </a:p>
          <a:p>
            <a:pPr marL="514350" indent="-514350">
              <a:buFont typeface="+mj-lt"/>
              <a:buAutoNum type="arabicPeriod"/>
            </a:pPr>
            <a:r>
              <a:rPr lang="lv-LV" sz="2800" dirty="0"/>
              <a:t>Likumīga/ tiesiska</a:t>
            </a:r>
          </a:p>
          <a:p>
            <a:pPr marL="514350" indent="-514350">
              <a:buFont typeface="+mj-lt"/>
              <a:buAutoNum type="arabicPeriod"/>
            </a:pPr>
            <a:endParaRPr lang="lv-LV" sz="2800" dirty="0"/>
          </a:p>
          <a:p>
            <a:pPr marL="0" indent="0">
              <a:buNone/>
            </a:pPr>
            <a:r>
              <a:rPr lang="lv-LV" sz="2800" dirty="0"/>
              <a:t>Bauda sabiedrības uzticību un dievu atbalstu.</a:t>
            </a:r>
          </a:p>
          <a:p>
            <a:pPr marL="514350" indent="-514350">
              <a:buFont typeface="+mj-lt"/>
              <a:buAutoNum type="arabicPeriod"/>
            </a:pPr>
            <a:endParaRPr lang="lv-LV" sz="2800" dirty="0"/>
          </a:p>
        </p:txBody>
      </p:sp>
    </p:spTree>
    <p:extLst>
      <p:ext uri="{BB962C8B-B14F-4D97-AF65-F5344CB8AC3E}">
        <p14:creationId xmlns:p14="http://schemas.microsoft.com/office/powerpoint/2010/main" val="256003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45D6407-49E3-9BF1-EA7C-D2FCC6852D6A}"/>
              </a:ext>
            </a:extLst>
          </p:cNvPr>
          <p:cNvSpPr>
            <a:spLocks noGrp="1"/>
          </p:cNvSpPr>
          <p:nvPr>
            <p:ph type="title"/>
          </p:nvPr>
        </p:nvSpPr>
        <p:spPr>
          <a:xfrm>
            <a:off x="683433" y="88825"/>
            <a:ext cx="9404723" cy="1400530"/>
          </a:xfrm>
        </p:spPr>
        <p:txBody>
          <a:bodyPr anchor="t">
            <a:normAutofit/>
          </a:bodyPr>
          <a:lstStyle/>
          <a:p>
            <a:r>
              <a:rPr lang="lv-LV" dirty="0"/>
              <a:t>Nostiprinoties valsts varai, cilvēki meklē taisnīgumu pie valdnieka.</a:t>
            </a:r>
          </a:p>
        </p:txBody>
      </p:sp>
      <p:pic>
        <p:nvPicPr>
          <p:cNvPr id="4" name="Picture 3">
            <a:extLst>
              <a:ext uri="{FF2B5EF4-FFF2-40B4-BE49-F238E27FC236}">
                <a16:creationId xmlns:a16="http://schemas.microsoft.com/office/drawing/2014/main" id="{957D8F25-A7FE-7AD5-7317-6E25CD5E18E1}"/>
              </a:ext>
            </a:extLst>
          </p:cNvPr>
          <p:cNvPicPr>
            <a:picLocks noChangeAspect="1"/>
          </p:cNvPicPr>
          <p:nvPr/>
        </p:nvPicPr>
        <p:blipFill rotWithShape="1">
          <a:blip r:embed="rId2"/>
          <a:srcRect t="7242" r="1" b="32633"/>
          <a:stretch/>
        </p:blipFill>
        <p:spPr>
          <a:xfrm>
            <a:off x="412847" y="2056092"/>
            <a:ext cx="4396339" cy="4195763"/>
          </a:xfrm>
          <a:prstGeom prst="rect">
            <a:avLst/>
          </a:prstGeom>
          <a:noFill/>
        </p:spPr>
      </p:pic>
      <p:sp>
        <p:nvSpPr>
          <p:cNvPr id="3" name="Satura vietturis 2">
            <a:extLst>
              <a:ext uri="{FF2B5EF4-FFF2-40B4-BE49-F238E27FC236}">
                <a16:creationId xmlns:a16="http://schemas.microsoft.com/office/drawing/2014/main" id="{BEA00446-32D0-8D42-25C4-D6020B967612}"/>
              </a:ext>
            </a:extLst>
          </p:cNvPr>
          <p:cNvSpPr>
            <a:spLocks noGrp="1"/>
          </p:cNvSpPr>
          <p:nvPr>
            <p:ph sz="half" idx="2"/>
          </p:nvPr>
        </p:nvSpPr>
        <p:spPr>
          <a:xfrm>
            <a:off x="5009192" y="1489355"/>
            <a:ext cx="6924661" cy="4605965"/>
          </a:xfrm>
        </p:spPr>
        <p:txBody>
          <a:bodyPr>
            <a:noAutofit/>
          </a:bodyPr>
          <a:lstStyle/>
          <a:p>
            <a:r>
              <a:rPr lang="lv-LV" sz="2800" dirty="0"/>
              <a:t>Viņi apelē (</a:t>
            </a:r>
            <a:r>
              <a:rPr lang="it-IT" sz="2800" i="1" dirty="0">
                <a:effectLst/>
              </a:rPr>
              <a:t>appellàre</a:t>
            </a:r>
            <a:r>
              <a:rPr lang="it-IT" sz="2800" b="0" i="0" dirty="0">
                <a:effectLst/>
              </a:rPr>
              <a:t> </a:t>
            </a:r>
            <a:r>
              <a:rPr lang="lv-LV" sz="2800" b="0" i="0" dirty="0">
                <a:effectLst/>
              </a:rPr>
              <a:t>- sauc</a:t>
            </a:r>
            <a:r>
              <a:rPr lang="lv-LV" sz="2800" dirty="0"/>
              <a:t>) pēc taisnīguma, proti, vēršas pie augstākas autoritātes ar lūgumu nodrošināt taisnīgumu, atceļot nelabvēlīgu tiesas spriedumu.</a:t>
            </a:r>
          </a:p>
          <a:p>
            <a:r>
              <a:rPr lang="lv-LV" sz="2800" dirty="0"/>
              <a:t>Kamēr nav varas dalīšanas, valsts galva ir atbildīgs par taisnīgumu valstī un viņam ir tiesu vara. Tas rada lielu slodzi, un dažādi valdnieki atrod izeju, deleģējot šīs tiesības speciālai tiesai (piem. Anglijā </a:t>
            </a:r>
            <a:r>
              <a:rPr lang="lv-LV" sz="2800" i="1" dirty="0" err="1"/>
              <a:t>Court</a:t>
            </a:r>
            <a:r>
              <a:rPr lang="lv-LV" sz="2800" i="1" dirty="0"/>
              <a:t> </a:t>
            </a:r>
            <a:r>
              <a:rPr lang="lv-LV" sz="2800" i="1" dirty="0" err="1"/>
              <a:t>of</a:t>
            </a:r>
            <a:r>
              <a:rPr lang="lv-LV" sz="2800" i="1" dirty="0"/>
              <a:t> </a:t>
            </a:r>
            <a:r>
              <a:rPr lang="lv-LV" sz="2800" i="1" dirty="0" err="1"/>
              <a:t>King's</a:t>
            </a:r>
            <a:r>
              <a:rPr lang="lv-LV" sz="2800" i="1" dirty="0"/>
              <a:t> </a:t>
            </a:r>
            <a:r>
              <a:rPr lang="lv-LV" sz="2800" i="1" dirty="0" err="1"/>
              <a:t>Bench</a:t>
            </a:r>
            <a:r>
              <a:rPr lang="lv-LV" sz="2800" i="1" dirty="0"/>
              <a:t>)</a:t>
            </a:r>
          </a:p>
        </p:txBody>
      </p:sp>
    </p:spTree>
    <p:extLst>
      <p:ext uri="{BB962C8B-B14F-4D97-AF65-F5344CB8AC3E}">
        <p14:creationId xmlns:p14="http://schemas.microsoft.com/office/powerpoint/2010/main" val="952019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0585FC4-D09B-7D93-1EBF-C8E109BD8980}"/>
              </a:ext>
            </a:extLst>
          </p:cNvPr>
          <p:cNvSpPr>
            <a:spLocks noGrp="1"/>
          </p:cNvSpPr>
          <p:nvPr>
            <p:ph type="title"/>
          </p:nvPr>
        </p:nvSpPr>
        <p:spPr>
          <a:xfrm>
            <a:off x="569629" y="108769"/>
            <a:ext cx="9404723" cy="1400530"/>
          </a:xfrm>
        </p:spPr>
        <p:txBody>
          <a:bodyPr/>
          <a:lstStyle/>
          <a:p>
            <a:r>
              <a:rPr lang="lv-LV" dirty="0"/>
              <a:t>Eiropā vēsturiski līdz jaunākajiem laikiem</a:t>
            </a:r>
          </a:p>
        </p:txBody>
      </p:sp>
      <p:sp>
        <p:nvSpPr>
          <p:cNvPr id="3" name="Satura vietturis 2">
            <a:extLst>
              <a:ext uri="{FF2B5EF4-FFF2-40B4-BE49-F238E27FC236}">
                <a16:creationId xmlns:a16="http://schemas.microsoft.com/office/drawing/2014/main" id="{9F5DFC32-1BF9-F269-FC9A-6BC8469EE7AD}"/>
              </a:ext>
            </a:extLst>
          </p:cNvPr>
          <p:cNvSpPr>
            <a:spLocks noGrp="1"/>
          </p:cNvSpPr>
          <p:nvPr>
            <p:ph idx="1"/>
          </p:nvPr>
        </p:nvSpPr>
        <p:spPr>
          <a:xfrm>
            <a:off x="101781" y="1415354"/>
            <a:ext cx="10543848" cy="4195481"/>
          </a:xfrm>
        </p:spPr>
        <p:txBody>
          <a:bodyPr>
            <a:noAutofit/>
          </a:bodyPr>
          <a:lstStyle/>
          <a:p>
            <a:r>
              <a:rPr lang="lv-LV" sz="2400" dirty="0"/>
              <a:t>Nepastāvēja vienota tiesu sistēma, kurā nonāk ikviena lieta.</a:t>
            </a:r>
          </a:p>
          <a:p>
            <a:r>
              <a:rPr lang="lv-LV" sz="2400" dirty="0"/>
              <a:t>Kārtu sabiedrībā bija sarežģīta tiesu un tiesību sistēma, kurā jurisdikciju noteica  gan vieta, gan personas statuss, gan lietas būtība. </a:t>
            </a:r>
          </a:p>
          <a:p>
            <a:r>
              <a:rPr lang="lv-LV" sz="2400" dirty="0"/>
              <a:t>Vienlaikus darbojās gan vietējās tiesas, kas piemēroja paražu tiesības, gan muižnieku jurisdikcija, gan baznīcas tiesas, gan valsts tiesas, kurām nebija piekritīgas visas lietu kategorijas.</a:t>
            </a:r>
          </a:p>
          <a:p>
            <a:r>
              <a:rPr lang="lv-LV" sz="2400" dirty="0"/>
              <a:t>Nostiprinoties valsts varai, tika veidotas aizvien jaunas iespējas pārsūdzēt lietas, citastarp atsevišķās lietās jau viduslaiku beigās persona varēja savu lietu pārsūdzēt trīs tiesās, piemēram Vācijā no XV gs. beigām, kad sāka darboties impērijas tiesa: Rēveles pilsētas tiesa- apelācija Lībekas tiesa- pārsūdzība uz Vācijas impērijas tiesu. Taču tā nebija kasācija mūsdienu izpratnē.</a:t>
            </a:r>
          </a:p>
        </p:txBody>
      </p:sp>
      <p:pic>
        <p:nvPicPr>
          <p:cNvPr id="4" name="Picture 3">
            <a:extLst>
              <a:ext uri="{FF2B5EF4-FFF2-40B4-BE49-F238E27FC236}">
                <a16:creationId xmlns:a16="http://schemas.microsoft.com/office/drawing/2014/main" id="{FC667B96-48AF-ADF2-1641-268E4ED76852}"/>
              </a:ext>
            </a:extLst>
          </p:cNvPr>
          <p:cNvPicPr>
            <a:picLocks noChangeAspect="1"/>
          </p:cNvPicPr>
          <p:nvPr/>
        </p:nvPicPr>
        <p:blipFill>
          <a:blip r:embed="rId2"/>
          <a:stretch>
            <a:fillRect/>
          </a:stretch>
        </p:blipFill>
        <p:spPr>
          <a:xfrm>
            <a:off x="9657184" y="108769"/>
            <a:ext cx="2534816" cy="3136835"/>
          </a:xfrm>
          <a:prstGeom prst="rect">
            <a:avLst/>
          </a:prstGeom>
        </p:spPr>
      </p:pic>
    </p:spTree>
    <p:extLst>
      <p:ext uri="{BB962C8B-B14F-4D97-AF65-F5344CB8AC3E}">
        <p14:creationId xmlns:p14="http://schemas.microsoft.com/office/powerpoint/2010/main" val="1340959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AB165-37D7-A560-A4D5-9BB8E1262D01}"/>
              </a:ext>
            </a:extLst>
          </p:cNvPr>
          <p:cNvSpPr>
            <a:spLocks noGrp="1"/>
          </p:cNvSpPr>
          <p:nvPr>
            <p:ph type="title"/>
          </p:nvPr>
        </p:nvSpPr>
        <p:spPr/>
        <p:txBody>
          <a:bodyPr/>
          <a:lstStyle/>
          <a:p>
            <a:r>
              <a:rPr lang="lv-LV"/>
              <a:t>Vienota tiesību un tiesu sistēma ir jaunāko laiku prasība, ko noteica:</a:t>
            </a:r>
            <a:endParaRPr lang="lv-LV" dirty="0"/>
          </a:p>
        </p:txBody>
      </p:sp>
      <p:sp>
        <p:nvSpPr>
          <p:cNvPr id="3" name="Content Placeholder 2">
            <a:extLst>
              <a:ext uri="{FF2B5EF4-FFF2-40B4-BE49-F238E27FC236}">
                <a16:creationId xmlns:a16="http://schemas.microsoft.com/office/drawing/2014/main" id="{D2C02FAD-20A3-1853-C73E-0D85C594E8A1}"/>
              </a:ext>
            </a:extLst>
          </p:cNvPr>
          <p:cNvSpPr>
            <a:spLocks noGrp="1"/>
          </p:cNvSpPr>
          <p:nvPr>
            <p:ph idx="1"/>
          </p:nvPr>
        </p:nvSpPr>
        <p:spPr>
          <a:xfrm>
            <a:off x="646111" y="1929395"/>
            <a:ext cx="7322232" cy="4195481"/>
          </a:xfrm>
        </p:spPr>
        <p:txBody>
          <a:bodyPr>
            <a:normAutofit/>
          </a:bodyPr>
          <a:lstStyle/>
          <a:p>
            <a:r>
              <a:rPr lang="lv-LV" sz="3600" dirty="0"/>
              <a:t>«Viens likums viena taisnība visiem.» </a:t>
            </a:r>
          </a:p>
          <a:p>
            <a:r>
              <a:rPr lang="lv-LV" sz="3600" dirty="0"/>
              <a:t>Konstitucionālisma un pamattiesību attīstība, kas paģērēja tiesiskas valsts modeļa izstrādi un iedzīvināšanu.</a:t>
            </a:r>
          </a:p>
        </p:txBody>
      </p:sp>
      <p:pic>
        <p:nvPicPr>
          <p:cNvPr id="4" name="Picture 3">
            <a:extLst>
              <a:ext uri="{FF2B5EF4-FFF2-40B4-BE49-F238E27FC236}">
                <a16:creationId xmlns:a16="http://schemas.microsoft.com/office/drawing/2014/main" id="{C32B7855-53B9-DC28-1A0A-4725BF94730F}"/>
              </a:ext>
            </a:extLst>
          </p:cNvPr>
          <p:cNvPicPr>
            <a:picLocks noChangeAspect="1"/>
          </p:cNvPicPr>
          <p:nvPr/>
        </p:nvPicPr>
        <p:blipFill>
          <a:blip r:embed="rId2"/>
          <a:stretch>
            <a:fillRect/>
          </a:stretch>
        </p:blipFill>
        <p:spPr>
          <a:xfrm>
            <a:off x="7545389" y="2765794"/>
            <a:ext cx="4000500" cy="2724150"/>
          </a:xfrm>
          <a:prstGeom prst="rect">
            <a:avLst/>
          </a:prstGeom>
        </p:spPr>
      </p:pic>
    </p:spTree>
    <p:extLst>
      <p:ext uri="{BB962C8B-B14F-4D97-AF65-F5344CB8AC3E}">
        <p14:creationId xmlns:p14="http://schemas.microsoft.com/office/powerpoint/2010/main" val="632613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54036-D1C8-C9F4-666C-24DBC13DF47E}"/>
              </a:ext>
            </a:extLst>
          </p:cNvPr>
          <p:cNvSpPr>
            <a:spLocks noGrp="1"/>
          </p:cNvSpPr>
          <p:nvPr>
            <p:ph type="title"/>
          </p:nvPr>
        </p:nvSpPr>
        <p:spPr/>
        <p:txBody>
          <a:bodyPr/>
          <a:lstStyle/>
          <a:p>
            <a:r>
              <a:rPr lang="lv-LV" dirty="0"/>
              <a:t>Trīs pakāpju tiesu sistēma ir Franču revolūcijas sekas</a:t>
            </a:r>
          </a:p>
        </p:txBody>
      </p:sp>
      <p:sp>
        <p:nvSpPr>
          <p:cNvPr id="3" name="Content Placeholder 2">
            <a:extLst>
              <a:ext uri="{FF2B5EF4-FFF2-40B4-BE49-F238E27FC236}">
                <a16:creationId xmlns:a16="http://schemas.microsoft.com/office/drawing/2014/main" id="{DE9DC83F-5091-318F-C50B-AE001318B382}"/>
              </a:ext>
            </a:extLst>
          </p:cNvPr>
          <p:cNvSpPr>
            <a:spLocks noGrp="1"/>
          </p:cNvSpPr>
          <p:nvPr>
            <p:ph idx="1"/>
          </p:nvPr>
        </p:nvSpPr>
        <p:spPr>
          <a:xfrm>
            <a:off x="394284" y="2052918"/>
            <a:ext cx="10113752" cy="4599552"/>
          </a:xfrm>
        </p:spPr>
        <p:txBody>
          <a:bodyPr>
            <a:normAutofit fontScale="92500" lnSpcReduction="20000"/>
          </a:bodyPr>
          <a:lstStyle/>
          <a:p>
            <a:pPr marL="0" indent="0">
              <a:buNone/>
            </a:pPr>
            <a:r>
              <a:rPr lang="lv-LV" sz="3200" dirty="0"/>
              <a:t>tika atzītas personas pamattiesības, tostarp uz vienlīdzību un taisnīgu tiesu.  Tiesai tika uzticēta centrālā loma jaunajā pasaulē, kuru bija iecerēts veidot, jo tā tika balstīta tiesībās un iespējā savas tiesības aizstāvēt. Jauno tiesu sistēmu sāk veidot 1790. gada Tiesu iekārtas likumi ar grozījumiem (</a:t>
            </a:r>
            <a:r>
              <a:rPr lang="lv-LV" sz="3200" i="1" dirty="0" err="1"/>
              <a:t>organisation</a:t>
            </a:r>
            <a:r>
              <a:rPr lang="lv-LV" sz="3200" i="1" dirty="0"/>
              <a:t> </a:t>
            </a:r>
            <a:r>
              <a:rPr lang="lv-LV" sz="3200" i="1" dirty="0" err="1"/>
              <a:t>judiciaire</a:t>
            </a:r>
            <a:r>
              <a:rPr lang="lv-LV" sz="3200" i="1" dirty="0"/>
              <a:t> ), </a:t>
            </a:r>
            <a:r>
              <a:rPr lang="lv-LV" sz="3200" dirty="0"/>
              <a:t>veidojot miertiesas, apelācijas tiesas un arī kasācijas instanci.</a:t>
            </a:r>
          </a:p>
          <a:p>
            <a:pPr marL="0" indent="0">
              <a:buNone/>
            </a:pPr>
            <a:r>
              <a:rPr lang="lv-LV" sz="3200" dirty="0"/>
              <a:t>Jau 1791. gada konstitūcija nodod jebkādu jurisdikciju tikai tiesai un nosaka kasācijas tiesas kompetenci (5.d.20.p.). </a:t>
            </a:r>
          </a:p>
          <a:p>
            <a:endParaRPr lang="lv-LV" dirty="0"/>
          </a:p>
        </p:txBody>
      </p:sp>
    </p:spTree>
    <p:extLst>
      <p:ext uri="{BB962C8B-B14F-4D97-AF65-F5344CB8AC3E}">
        <p14:creationId xmlns:p14="http://schemas.microsoft.com/office/powerpoint/2010/main" val="2742178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92761-5F68-2985-213F-CA4822B6F933}"/>
              </a:ext>
            </a:extLst>
          </p:cNvPr>
          <p:cNvSpPr>
            <a:spLocks noGrp="1"/>
          </p:cNvSpPr>
          <p:nvPr>
            <p:ph type="title"/>
          </p:nvPr>
        </p:nvSpPr>
        <p:spPr>
          <a:xfrm>
            <a:off x="268448" y="125548"/>
            <a:ext cx="10167458" cy="1400530"/>
          </a:xfrm>
        </p:spPr>
        <p:txBody>
          <a:bodyPr/>
          <a:lstStyle/>
          <a:p>
            <a:r>
              <a:rPr lang="lv-LV" dirty="0"/>
              <a:t>Līdz galam konceptu par trīs pakāpju tiesu sistēmu izveido Napoleona reformu ietvaros:</a:t>
            </a:r>
          </a:p>
        </p:txBody>
      </p:sp>
      <p:sp>
        <p:nvSpPr>
          <p:cNvPr id="3" name="Content Placeholder 2">
            <a:extLst>
              <a:ext uri="{FF2B5EF4-FFF2-40B4-BE49-F238E27FC236}">
                <a16:creationId xmlns:a16="http://schemas.microsoft.com/office/drawing/2014/main" id="{69E0969C-FDF9-2E41-C818-CA3172DCFF6F}"/>
              </a:ext>
            </a:extLst>
          </p:cNvPr>
          <p:cNvSpPr>
            <a:spLocks noGrp="1"/>
          </p:cNvSpPr>
          <p:nvPr>
            <p:ph idx="1"/>
          </p:nvPr>
        </p:nvSpPr>
        <p:spPr>
          <a:xfrm>
            <a:off x="486562" y="2052918"/>
            <a:ext cx="9563292" cy="4616330"/>
          </a:xfrm>
        </p:spPr>
        <p:txBody>
          <a:bodyPr>
            <a:normAutofit/>
          </a:bodyPr>
          <a:lstStyle/>
          <a:p>
            <a:endParaRPr lang="lv-LV" sz="2800" dirty="0"/>
          </a:p>
          <a:p>
            <a:r>
              <a:rPr lang="lv-LV" sz="2800" dirty="0"/>
              <a:t>Iestrādājot to procesuālajos likumos visupirms 1806. gada Francijas civilprocesa kodeksā (</a:t>
            </a:r>
            <a:r>
              <a:rPr lang="lv-LV" sz="2800" i="1" dirty="0"/>
              <a:t>Code </a:t>
            </a:r>
            <a:r>
              <a:rPr lang="lv-LV" sz="2800" i="1" dirty="0" err="1"/>
              <a:t>de</a:t>
            </a:r>
            <a:r>
              <a:rPr lang="lv-LV" sz="2800" i="1" dirty="0"/>
              <a:t> </a:t>
            </a:r>
            <a:r>
              <a:rPr lang="lv-LV" sz="2800" i="1" dirty="0" err="1"/>
              <a:t>procédure</a:t>
            </a:r>
            <a:r>
              <a:rPr lang="lv-LV" sz="2800" i="1" dirty="0"/>
              <a:t> </a:t>
            </a:r>
            <a:r>
              <a:rPr lang="lv-LV" sz="2800" i="1" dirty="0" err="1"/>
              <a:t>civile</a:t>
            </a:r>
            <a:r>
              <a:rPr lang="lv-LV" sz="2800" dirty="0"/>
              <a:t>), kurā tika noteikta teritoriālā jurisdikcija, strikti regulēta civilprocesuālā tiesvedība gan 1. instances tiesā, gan arī apelācijas un kasācijas instancēs.</a:t>
            </a:r>
          </a:p>
          <a:p>
            <a:r>
              <a:rPr lang="lv-LV" sz="2800" dirty="0"/>
              <a:t>1808. gadā stājās spēkā Kriminālprocesa kodekss</a:t>
            </a:r>
          </a:p>
          <a:p>
            <a:pPr marL="0" indent="0">
              <a:buNone/>
            </a:pPr>
            <a:r>
              <a:rPr lang="lv-LV" sz="2800" dirty="0"/>
              <a:t>(</a:t>
            </a:r>
            <a:r>
              <a:rPr lang="lv-LV" sz="2800" i="1" dirty="0" err="1"/>
              <a:t>code</a:t>
            </a:r>
            <a:r>
              <a:rPr lang="lv-LV" sz="2800" i="1" dirty="0"/>
              <a:t> </a:t>
            </a:r>
            <a:r>
              <a:rPr lang="lv-LV" sz="2800" i="1" dirty="0" err="1"/>
              <a:t>d'instruction</a:t>
            </a:r>
            <a:r>
              <a:rPr lang="lv-LV" sz="2800" i="1" dirty="0"/>
              <a:t> </a:t>
            </a:r>
            <a:r>
              <a:rPr lang="lv-LV" sz="2800" i="1" dirty="0" err="1"/>
              <a:t>criminelle</a:t>
            </a:r>
            <a:r>
              <a:rPr lang="lv-LV" sz="2800" dirty="0"/>
              <a:t>)</a:t>
            </a:r>
          </a:p>
          <a:p>
            <a:endParaRPr lang="lv-LV" sz="2800" dirty="0"/>
          </a:p>
        </p:txBody>
      </p:sp>
    </p:spTree>
    <p:extLst>
      <p:ext uri="{BB962C8B-B14F-4D97-AF65-F5344CB8AC3E}">
        <p14:creationId xmlns:p14="http://schemas.microsoft.com/office/powerpoint/2010/main" val="3694692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93789-BF04-7BD1-188B-9AA767B12D25}"/>
              </a:ext>
            </a:extLst>
          </p:cNvPr>
          <p:cNvSpPr>
            <a:spLocks noGrp="1"/>
          </p:cNvSpPr>
          <p:nvPr>
            <p:ph type="title"/>
          </p:nvPr>
        </p:nvSpPr>
        <p:spPr/>
        <p:txBody>
          <a:bodyPr/>
          <a:lstStyle/>
          <a:p>
            <a:r>
              <a:rPr lang="lv-LV" dirty="0"/>
              <a:t>Franču modelī:</a:t>
            </a:r>
          </a:p>
        </p:txBody>
      </p:sp>
      <p:sp>
        <p:nvSpPr>
          <p:cNvPr id="3" name="Content Placeholder 2">
            <a:extLst>
              <a:ext uri="{FF2B5EF4-FFF2-40B4-BE49-F238E27FC236}">
                <a16:creationId xmlns:a16="http://schemas.microsoft.com/office/drawing/2014/main" id="{F92DDE9B-8171-8840-F19E-91758A55C53B}"/>
              </a:ext>
            </a:extLst>
          </p:cNvPr>
          <p:cNvSpPr>
            <a:spLocks noGrp="1"/>
          </p:cNvSpPr>
          <p:nvPr>
            <p:ph idx="1"/>
          </p:nvPr>
        </p:nvSpPr>
        <p:spPr>
          <a:xfrm>
            <a:off x="646111" y="2069696"/>
            <a:ext cx="8946541" cy="4195481"/>
          </a:xfrm>
        </p:spPr>
        <p:txBody>
          <a:bodyPr>
            <a:normAutofit lnSpcReduction="10000"/>
          </a:bodyPr>
          <a:lstStyle/>
          <a:p>
            <a:pPr marL="0" indent="0">
              <a:buNone/>
            </a:pPr>
            <a:r>
              <a:rPr lang="lv-LV" sz="3200" dirty="0"/>
              <a:t>1. instance skata lietu pēc būtības, </a:t>
            </a:r>
          </a:p>
          <a:p>
            <a:pPr marL="0" indent="0">
              <a:buNone/>
            </a:pPr>
            <a:r>
              <a:rPr lang="lv-LV" sz="3200" dirty="0"/>
              <a:t>2. instance pēc apelācijas sūdzības pārskata lietu pēc būtības,</a:t>
            </a:r>
          </a:p>
          <a:p>
            <a:pPr marL="0" indent="0">
              <a:buNone/>
            </a:pPr>
            <a:r>
              <a:rPr lang="lv-LV" sz="3200" dirty="0"/>
              <a:t>3. instance pēc kasācijas sūdzības neskata lietu pēc būtības, bet vērtē, vai: «pārsūdzētie spriedumi  pieņemti, pārkāpjot procesuālās tiesības vai satur klaju likuma pārkāpumu.»</a:t>
            </a:r>
          </a:p>
        </p:txBody>
      </p:sp>
    </p:spTree>
    <p:extLst>
      <p:ext uri="{BB962C8B-B14F-4D97-AF65-F5344CB8AC3E}">
        <p14:creationId xmlns:p14="http://schemas.microsoft.com/office/powerpoint/2010/main" val="1100770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898D-3C39-A18D-75A9-575A96081A2B}"/>
              </a:ext>
            </a:extLst>
          </p:cNvPr>
          <p:cNvSpPr>
            <a:spLocks noGrp="1"/>
          </p:cNvSpPr>
          <p:nvPr>
            <p:ph type="title"/>
          </p:nvPr>
        </p:nvSpPr>
        <p:spPr/>
        <p:txBody>
          <a:bodyPr/>
          <a:lstStyle/>
          <a:p>
            <a:r>
              <a:rPr lang="lv-LV" dirty="0"/>
              <a:t>Ko šodien nodrošina kasācijas instance?</a:t>
            </a:r>
          </a:p>
        </p:txBody>
      </p:sp>
      <p:sp>
        <p:nvSpPr>
          <p:cNvPr id="3" name="Content Placeholder 2">
            <a:extLst>
              <a:ext uri="{FF2B5EF4-FFF2-40B4-BE49-F238E27FC236}">
                <a16:creationId xmlns:a16="http://schemas.microsoft.com/office/drawing/2014/main" id="{35E6C0AF-7B22-EBC9-3B8F-9ADAFD0AF180}"/>
              </a:ext>
            </a:extLst>
          </p:cNvPr>
          <p:cNvSpPr>
            <a:spLocks noGrp="1"/>
          </p:cNvSpPr>
          <p:nvPr>
            <p:ph idx="1"/>
          </p:nvPr>
        </p:nvSpPr>
        <p:spPr>
          <a:xfrm>
            <a:off x="1103312" y="2052918"/>
            <a:ext cx="8946541" cy="4624719"/>
          </a:xfrm>
        </p:spPr>
        <p:txBody>
          <a:bodyPr>
            <a:normAutofit/>
          </a:bodyPr>
          <a:lstStyle/>
          <a:p>
            <a:pPr algn="justLow"/>
            <a:r>
              <a:rPr lang="lv-LV" sz="2800" dirty="0"/>
              <a:t>Tiesiskā valstī, kurā būtiska ir tiesību virsvadība, proti, visi ir pakļauti tiesībām un visiem tās tiek vienveidīgi piemērotas, nepieciešama vienota izpratne par tiesību normu saturu.</a:t>
            </a:r>
          </a:p>
          <a:p>
            <a:pPr algn="justLow"/>
            <a:r>
              <a:rPr lang="lv-LV" sz="2800" dirty="0"/>
              <a:t>Kasācija sekmē tiesu prakses unifikāciju.</a:t>
            </a:r>
          </a:p>
          <a:p>
            <a:pPr algn="justLow"/>
            <a:r>
              <a:rPr lang="lv-LV" sz="2800" dirty="0"/>
              <a:t>Un tāpat kā ikviena tiesa - labo netaisnības, kuras personai nodarītas, visupirms aplami piemērojot tiesību normu vai piemērojot prettiesisku normu. </a:t>
            </a:r>
          </a:p>
        </p:txBody>
      </p:sp>
    </p:spTree>
    <p:extLst>
      <p:ext uri="{BB962C8B-B14F-4D97-AF65-F5344CB8AC3E}">
        <p14:creationId xmlns:p14="http://schemas.microsoft.com/office/powerpoint/2010/main" val="32684268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Office_50521410_TF78884036_Win32" id="{F1240497-ED76-411D-8A86-5C3CA1D120F8}" vid="{4886164B-4322-4BD5-8875-A1226CC31A48}"/>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30393A-FEC6-4A44-9E4A-6EA49F1F7D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8C88F1-1664-415F-AFCE-F6CF45809817}">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0D16958A-754B-4396-9457-FD7A427A37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Digitāls noformējums</Template>
  <TotalTime>173</TotalTime>
  <Words>590</Words>
  <Application>Microsoft Office PowerPoint</Application>
  <PresentationFormat>Widescreen</PresentationFormat>
  <Paragraphs>43</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 3</vt:lpstr>
      <vt:lpstr>Jons</vt:lpstr>
      <vt:lpstr>Trīspakāpju tiesu sistēma: kad un kāpēc veidota?</vt:lpstr>
      <vt:lpstr>Vai var būt taisnīga tiesa vienā instancē? </vt:lpstr>
      <vt:lpstr>Nostiprinoties valsts varai, cilvēki meklē taisnīgumu pie valdnieka.</vt:lpstr>
      <vt:lpstr>Eiropā vēsturiski līdz jaunākajiem laikiem</vt:lpstr>
      <vt:lpstr>Vienota tiesību un tiesu sistēma ir jaunāko laiku prasība, ko noteica:</vt:lpstr>
      <vt:lpstr>Trīs pakāpju tiesu sistēma ir Franču revolūcijas sekas</vt:lpstr>
      <vt:lpstr>Līdz galam konceptu par trīs pakāpju tiesu sistēmu izveido Napoleona reformu ietvaros:</vt:lpstr>
      <vt:lpstr>Franču modelī:</vt:lpstr>
      <vt:lpstr>Ko šodien nodrošina kasācijas instance?</vt:lpstr>
      <vt:lpstr>Kontinentālā Eiropā trīs pakāpju tiesu sistēma</vt:lpstr>
      <vt:lpstr>Paldies!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DIGITĀLS NOFORMĒJUMS</dc:title>
  <dc:creator>guntars osipovs</dc:creator>
  <cp:lastModifiedBy>Linda Kalniņa</cp:lastModifiedBy>
  <cp:revision>14</cp:revision>
  <dcterms:created xsi:type="dcterms:W3CDTF">2023-05-04T07:06:07Z</dcterms:created>
  <dcterms:modified xsi:type="dcterms:W3CDTF">2023-05-19T06:57:28Z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