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92" r:id="rId3"/>
    <p:sldId id="256" r:id="rId4"/>
    <p:sldId id="271" r:id="rId5"/>
    <p:sldId id="280" r:id="rId6"/>
    <p:sldId id="286" r:id="rId7"/>
    <p:sldId id="257" r:id="rId8"/>
    <p:sldId id="289" r:id="rId9"/>
    <p:sldId id="261" r:id="rId10"/>
    <p:sldId id="274" r:id="rId11"/>
    <p:sldId id="279" r:id="rId12"/>
    <p:sldId id="283" r:id="rId13"/>
    <p:sldId id="264" r:id="rId14"/>
    <p:sldId id="267" r:id="rId15"/>
    <p:sldId id="258" r:id="rId16"/>
    <p:sldId id="265" r:id="rId17"/>
    <p:sldId id="275" r:id="rId18"/>
    <p:sldId id="266" r:id="rId19"/>
    <p:sldId id="268" r:id="rId20"/>
    <p:sldId id="259" r:id="rId21"/>
    <p:sldId id="269" r:id="rId22"/>
    <p:sldId id="278" r:id="rId23"/>
    <p:sldId id="260" r:id="rId24"/>
    <p:sldId id="290" r:id="rId25"/>
    <p:sldId id="287" r:id="rId26"/>
    <p:sldId id="273" r:id="rId27"/>
    <p:sldId id="277" r:id="rId28"/>
    <p:sldId id="276" r:id="rId29"/>
    <p:sldId id="262" r:id="rId30"/>
    <p:sldId id="282" r:id="rId31"/>
    <p:sldId id="270" r:id="rId32"/>
    <p:sldId id="272" r:id="rId33"/>
    <p:sldId id="281" r:id="rId34"/>
    <p:sldId id="284" r:id="rId35"/>
    <p:sldId id="288" r:id="rId36"/>
    <p:sldId id="294" r:id="rId37"/>
    <p:sldId id="285" r:id="rId38"/>
    <p:sldId id="293" r:id="rId39"/>
  </p:sldIdLst>
  <p:sldSz cx="12192000" cy="6858000"/>
  <p:notesSz cx="6858000" cy="9144000"/>
  <p:custDataLst>
    <p:tags r:id="rId40"/>
  </p:custDataLst>
  <p:defaultText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65"/>
    <p:restoredTop sz="94674"/>
  </p:normalViewPr>
  <p:slideViewPr>
    <p:cSldViewPr snapToGrid="0">
      <p:cViewPr varScale="1">
        <p:scale>
          <a:sx n="69" d="100"/>
          <a:sy n="69" d="100"/>
        </p:scale>
        <p:origin x="468" y="66"/>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F7832-2D52-355D-F700-4FD56BDB8BA6}"/>
              </a:ext>
            </a:extLst>
          </p:cNvPr>
          <p:cNvSpPr>
            <a:spLocks noGrp="1"/>
          </p:cNvSpPr>
          <p:nvPr>
            <p:ph type="ctrTitle"/>
          </p:nvPr>
        </p:nvSpPr>
        <p:spPr>
          <a:xfrm>
            <a:off x="1524000" y="1122363"/>
            <a:ext cx="9144000" cy="2387600"/>
          </a:xfrm>
        </p:spPr>
        <p:txBody>
          <a:bodyPr anchor="b"/>
          <a:lstStyle>
            <a:defPPr/>
            <a:lvl1pPr algn="ctr">
              <a:defRPr sz="6000"/>
            </a:lvl1pPr>
          </a:lstStyle>
          <a:p>
            <a:r>
              <a:rPr lang="en-GB"/>
              <a:t>Click to edit Master title style</a:t>
            </a:r>
            <a:endParaRPr lang="en-LV"/>
          </a:p>
        </p:txBody>
      </p:sp>
      <p:sp>
        <p:nvSpPr>
          <p:cNvPr id="3" name="Subtitle 2">
            <a:extLst>
              <a:ext uri="{FF2B5EF4-FFF2-40B4-BE49-F238E27FC236}">
                <a16:creationId xmlns:a16="http://schemas.microsoft.com/office/drawing/2014/main" id="{6C2CCE93-A52D-1FA5-71DC-48C6422DF2C3}"/>
              </a:ext>
            </a:extLst>
          </p:cNvPr>
          <p:cNvSpPr>
            <a:spLocks noGrp="1"/>
          </p:cNvSpPr>
          <p:nvPr>
            <p:ph type="subTitle" idx="1"/>
          </p:nvPr>
        </p:nvSpPr>
        <p:spPr>
          <a:xfrm>
            <a:off x="1524000" y="3602038"/>
            <a:ext cx="9144000" cy="1655762"/>
          </a:xfrm>
        </p:spPr>
        <p:txBody>
          <a:bodyPr/>
          <a:lstStyle>
            <a:defPPr/>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LV"/>
          </a:p>
        </p:txBody>
      </p:sp>
      <p:sp>
        <p:nvSpPr>
          <p:cNvPr id="4" name="Date Placeholder 3">
            <a:extLst>
              <a:ext uri="{FF2B5EF4-FFF2-40B4-BE49-F238E27FC236}">
                <a16:creationId xmlns:a16="http://schemas.microsoft.com/office/drawing/2014/main" id="{FC5F6F3F-85F6-0E18-FA58-EAA97F9C960D}"/>
              </a:ext>
            </a:extLst>
          </p:cNvPr>
          <p:cNvSpPr>
            <a:spLocks noGrp="1"/>
          </p:cNvSpPr>
          <p:nvPr>
            <p:ph type="dt" sz="half" idx="10"/>
          </p:nvPr>
        </p:nvSpPr>
        <p:spPr/>
        <p:txBody>
          <a:bodyPr/>
          <a:lstStyle>
            <a:defPPr/>
          </a:lstStyle>
          <a:p>
            <a:fld id="{1AD9AC32-F566-5C40-817F-5AE60E980398}" type="datetimeFigureOut">
              <a:rPr lang="en-LV" smtClean="0"/>
              <a:pPr/>
              <a:t>05/22/2023</a:t>
            </a:fld>
            <a:endParaRPr lang="en-LV"/>
          </a:p>
        </p:txBody>
      </p:sp>
      <p:sp>
        <p:nvSpPr>
          <p:cNvPr id="5" name="Footer Placeholder 4">
            <a:extLst>
              <a:ext uri="{FF2B5EF4-FFF2-40B4-BE49-F238E27FC236}">
                <a16:creationId xmlns:a16="http://schemas.microsoft.com/office/drawing/2014/main" id="{13C12980-6964-DA6C-1279-A6E7DCAD8165}"/>
              </a:ext>
            </a:extLst>
          </p:cNvPr>
          <p:cNvSpPr>
            <a:spLocks noGrp="1"/>
          </p:cNvSpPr>
          <p:nvPr>
            <p:ph type="ftr" sz="quarter" idx="11"/>
          </p:nvPr>
        </p:nvSpPr>
        <p:spPr/>
        <p:txBody>
          <a:bodyPr/>
          <a:lstStyle>
            <a:defPPr/>
          </a:lstStyle>
          <a:p>
            <a:endParaRPr lang="en-LV"/>
          </a:p>
        </p:txBody>
      </p:sp>
      <p:sp>
        <p:nvSpPr>
          <p:cNvPr id="6" name="Slide Number Placeholder 5">
            <a:extLst>
              <a:ext uri="{FF2B5EF4-FFF2-40B4-BE49-F238E27FC236}">
                <a16:creationId xmlns:a16="http://schemas.microsoft.com/office/drawing/2014/main" id="{8CC4BC02-8EB3-6A52-64FE-BD2A9BE25CAF}"/>
              </a:ext>
            </a:extLst>
          </p:cNvPr>
          <p:cNvSpPr>
            <a:spLocks noGrp="1"/>
          </p:cNvSpPr>
          <p:nvPr>
            <p:ph type="sldNum" sz="quarter" idx="12"/>
          </p:nvPr>
        </p:nvSpPr>
        <p:spPr/>
        <p:txBody>
          <a:bodyPr/>
          <a:lstStyle>
            <a:defPPr/>
          </a:lstStyle>
          <a:p>
            <a:fld id="{8C93C3CF-9884-0F4E-B770-E802982A7FE7}" type="slidenum">
              <a:rPr lang="en-LV" smtClean="0"/>
              <a:pPr/>
              <a:t>‹#›</a:t>
            </a:fld>
            <a:endParaRPr lang="en-LV"/>
          </a:p>
        </p:txBody>
      </p:sp>
    </p:spTree>
    <p:extLst>
      <p:ext uri="{BB962C8B-B14F-4D97-AF65-F5344CB8AC3E}">
        <p14:creationId xmlns:p14="http://schemas.microsoft.com/office/powerpoint/2010/main" val="160563781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A75D1-2D57-F6BB-A05A-527F34FDEF0E}"/>
              </a:ext>
            </a:extLst>
          </p:cNvPr>
          <p:cNvSpPr>
            <a:spLocks noGrp="1"/>
          </p:cNvSpPr>
          <p:nvPr>
            <p:ph type="title"/>
          </p:nvPr>
        </p:nvSpPr>
        <p:spPr/>
        <p:txBody>
          <a:bodyPr/>
          <a:lstStyle>
            <a:defPPr/>
          </a:lstStyle>
          <a:p>
            <a:r>
              <a:rPr lang="en-GB"/>
              <a:t>Click to edit Master title style</a:t>
            </a:r>
            <a:endParaRPr lang="en-LV"/>
          </a:p>
        </p:txBody>
      </p:sp>
      <p:sp>
        <p:nvSpPr>
          <p:cNvPr id="3" name="Content Placeholder 2">
            <a:extLst>
              <a:ext uri="{FF2B5EF4-FFF2-40B4-BE49-F238E27FC236}">
                <a16:creationId xmlns:a16="http://schemas.microsoft.com/office/drawing/2014/main" id="{C7F920DE-98EF-29C1-3E87-397B0B59CBA9}"/>
              </a:ext>
            </a:extLst>
          </p:cNvPr>
          <p:cNvSpPr>
            <a:spLocks noGrp="1"/>
          </p:cNvSpPr>
          <p:nvPr>
            <p:ph idx="1"/>
          </p:nvPr>
        </p:nvSpPr>
        <p:spPr/>
        <p:txBody>
          <a:bodyPr/>
          <a:lstStyle>
            <a:def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27C2EE1E-511C-39A5-616D-4D13F20B4707}"/>
              </a:ext>
            </a:extLst>
          </p:cNvPr>
          <p:cNvSpPr>
            <a:spLocks noGrp="1"/>
          </p:cNvSpPr>
          <p:nvPr>
            <p:ph type="dt" sz="half" idx="10"/>
          </p:nvPr>
        </p:nvSpPr>
        <p:spPr/>
        <p:txBody>
          <a:bodyPr/>
          <a:lstStyle>
            <a:defPPr/>
          </a:lstStyle>
          <a:p>
            <a:fld id="{1AD9AC32-F566-5C40-817F-5AE60E980398}" type="datetimeFigureOut">
              <a:rPr lang="en-LV" smtClean="0"/>
              <a:pPr/>
              <a:t>05/22/2023</a:t>
            </a:fld>
            <a:endParaRPr lang="en-LV"/>
          </a:p>
        </p:txBody>
      </p:sp>
      <p:sp>
        <p:nvSpPr>
          <p:cNvPr id="5" name="Footer Placeholder 4">
            <a:extLst>
              <a:ext uri="{FF2B5EF4-FFF2-40B4-BE49-F238E27FC236}">
                <a16:creationId xmlns:a16="http://schemas.microsoft.com/office/drawing/2014/main" id="{98A923D6-C8A0-0962-6D93-10B7D80AC0DA}"/>
              </a:ext>
            </a:extLst>
          </p:cNvPr>
          <p:cNvSpPr>
            <a:spLocks noGrp="1"/>
          </p:cNvSpPr>
          <p:nvPr>
            <p:ph type="ftr" sz="quarter" idx="11"/>
          </p:nvPr>
        </p:nvSpPr>
        <p:spPr/>
        <p:txBody>
          <a:bodyPr/>
          <a:lstStyle>
            <a:defPPr/>
          </a:lstStyle>
          <a:p>
            <a:endParaRPr lang="en-LV"/>
          </a:p>
        </p:txBody>
      </p:sp>
      <p:sp>
        <p:nvSpPr>
          <p:cNvPr id="6" name="Slide Number Placeholder 5">
            <a:extLst>
              <a:ext uri="{FF2B5EF4-FFF2-40B4-BE49-F238E27FC236}">
                <a16:creationId xmlns:a16="http://schemas.microsoft.com/office/drawing/2014/main" id="{D0719075-9736-6327-6BF1-DCC6E5F9205D}"/>
              </a:ext>
            </a:extLst>
          </p:cNvPr>
          <p:cNvSpPr>
            <a:spLocks noGrp="1"/>
          </p:cNvSpPr>
          <p:nvPr>
            <p:ph type="sldNum" sz="quarter" idx="12"/>
          </p:nvPr>
        </p:nvSpPr>
        <p:spPr/>
        <p:txBody>
          <a:bodyPr/>
          <a:lstStyle>
            <a:defPPr/>
          </a:lstStyle>
          <a:p>
            <a:fld id="{8C93C3CF-9884-0F4E-B770-E802982A7FE7}" type="slidenum">
              <a:rPr lang="en-LV" smtClean="0"/>
              <a:pPr/>
              <a:t>‹#›</a:t>
            </a:fld>
            <a:endParaRPr lang="en-LV"/>
          </a:p>
        </p:txBody>
      </p:sp>
    </p:spTree>
    <p:extLst>
      <p:ext uri="{BB962C8B-B14F-4D97-AF65-F5344CB8AC3E}">
        <p14:creationId xmlns:p14="http://schemas.microsoft.com/office/powerpoint/2010/main" val="535119292"/>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DFF9CF-3223-E89E-808D-BD4466C92E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lstStyle>
          <a:p>
            <a:r>
              <a:rPr lang="en-GB"/>
              <a:t>Click to edit Master title style</a:t>
            </a:r>
            <a:endParaRPr lang="en-LV"/>
          </a:p>
        </p:txBody>
      </p:sp>
      <p:sp>
        <p:nvSpPr>
          <p:cNvPr id="3" name="Text Placeholder 2">
            <a:extLst>
              <a:ext uri="{FF2B5EF4-FFF2-40B4-BE49-F238E27FC236}">
                <a16:creationId xmlns:a16="http://schemas.microsoft.com/office/drawing/2014/main" id="{9B445CA6-C679-1769-8933-14A92CF4D7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AC480FB1-550B-C42A-F81A-4992BEB085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lvl1pPr algn="l">
              <a:defRPr sz="1200">
                <a:solidFill>
                  <a:schemeClr val="tx1">
                    <a:tint val="75000"/>
                  </a:schemeClr>
                </a:solidFill>
              </a:defRPr>
            </a:lvl1pPr>
          </a:lstStyle>
          <a:p>
            <a:fld id="{1AD9AC32-F566-5C40-817F-5AE60E980398}" type="datetimeFigureOut">
              <a:rPr lang="en-LV" smtClean="0"/>
              <a:pPr/>
              <a:t>05/22/2023</a:t>
            </a:fld>
            <a:endParaRPr lang="en-LV"/>
          </a:p>
        </p:txBody>
      </p:sp>
      <p:sp>
        <p:nvSpPr>
          <p:cNvPr id="5" name="Footer Placeholder 4">
            <a:extLst>
              <a:ext uri="{FF2B5EF4-FFF2-40B4-BE49-F238E27FC236}">
                <a16:creationId xmlns:a16="http://schemas.microsoft.com/office/drawing/2014/main" id="{999CE0D1-EEAF-151B-4781-2BE5C62FA3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lvl1pPr algn="ctr">
              <a:defRPr sz="1200">
                <a:solidFill>
                  <a:schemeClr val="tx1">
                    <a:tint val="75000"/>
                  </a:schemeClr>
                </a:solidFill>
              </a:defRPr>
            </a:lvl1pPr>
          </a:lstStyle>
          <a:p>
            <a:endParaRPr lang="en-LV"/>
          </a:p>
        </p:txBody>
      </p:sp>
      <p:sp>
        <p:nvSpPr>
          <p:cNvPr id="6" name="Slide Number Placeholder 5">
            <a:extLst>
              <a:ext uri="{FF2B5EF4-FFF2-40B4-BE49-F238E27FC236}">
                <a16:creationId xmlns:a16="http://schemas.microsoft.com/office/drawing/2014/main" id="{EC9A7471-3528-986E-D16F-010707C49B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lvl1pPr algn="r">
              <a:defRPr sz="1200">
                <a:solidFill>
                  <a:schemeClr val="tx1">
                    <a:tint val="75000"/>
                  </a:schemeClr>
                </a:solidFill>
              </a:defRPr>
            </a:lvl1pPr>
          </a:lstStyle>
          <a:p>
            <a:fld id="{8C93C3CF-9884-0F4E-B770-E802982A7FE7}" type="slidenum">
              <a:rPr lang="en-LV" smtClean="0"/>
              <a:pPr/>
              <a:t>‹#›</a:t>
            </a:fld>
            <a:endParaRPr lang="en-LV"/>
          </a:p>
        </p:txBody>
      </p:sp>
    </p:spTree>
    <p:extLst>
      <p:ext uri="{BB962C8B-B14F-4D97-AF65-F5344CB8AC3E}">
        <p14:creationId xmlns:p14="http://schemas.microsoft.com/office/powerpoint/2010/main" val="84136180"/>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C6C61FF-7782-8EBD-008C-EE58C158DE53}"/>
              </a:ext>
            </a:extLst>
          </p:cNvPr>
          <p:cNvPicPr>
            <a:picLocks noGrp="1" noChangeAspect="1"/>
          </p:cNvPicPr>
          <p:nvPr>
            <p:ph idx="1"/>
          </p:nvPr>
        </p:nvPicPr>
        <p:blipFill>
          <a:blip r:embed="rId2"/>
          <a:stretch>
            <a:fillRect/>
          </a:stretch>
        </p:blipFill>
        <p:spPr>
          <a:xfrm>
            <a:off x="3176081" y="583659"/>
            <a:ext cx="5690681" cy="5690681"/>
          </a:xfrm>
        </p:spPr>
      </p:pic>
      <p:sp>
        <p:nvSpPr>
          <p:cNvPr id="2" name="Title 1">
            <a:extLst>
              <a:ext uri="{FF2B5EF4-FFF2-40B4-BE49-F238E27FC236}">
                <a16:creationId xmlns:a16="http://schemas.microsoft.com/office/drawing/2014/main" id="{4F4C83C8-6A16-FC05-6CB1-A455C4D89497}"/>
              </a:ext>
            </a:extLst>
          </p:cNvPr>
          <p:cNvSpPr>
            <a:spLocks noGrp="1"/>
          </p:cNvSpPr>
          <p:nvPr>
            <p:ph type="title"/>
          </p:nvPr>
        </p:nvSpPr>
        <p:spPr>
          <a:xfrm>
            <a:off x="1272070" y="1483805"/>
            <a:ext cx="6624534" cy="3749676"/>
          </a:xfrm>
        </p:spPr>
        <p:txBody>
          <a:bodyPr>
            <a:noAutofit/>
          </a:bodyPr>
          <a:lstStyle>
            <a:defPPr/>
          </a:lstStyle>
          <a:p>
            <a:r>
              <a:rPr lang="en-LV" sz="4800">
                <a:latin typeface="DIN Condensed" pitchFamily="2" charset="0"/>
              </a:rPr>
              <a:t>Tiesa</a:t>
            </a:r>
            <a:br>
              <a:rPr lang="en-LV" sz="4800">
                <a:latin typeface="DIN Condensed" pitchFamily="2" charset="0"/>
              </a:rPr>
            </a:br>
            <a:r>
              <a:rPr lang="en-LV" sz="4800">
                <a:latin typeface="DIN Condensed" pitchFamily="2" charset="0"/>
              </a:rPr>
              <a:t>un tiesnesis </a:t>
            </a:r>
            <a:br>
              <a:rPr lang="en-LV" sz="4800">
                <a:latin typeface="DIN Condensed" pitchFamily="2" charset="0"/>
              </a:rPr>
            </a:br>
            <a:r>
              <a:rPr lang="en-LV" sz="4800">
                <a:latin typeface="DIN Condensed" pitchFamily="2" charset="0"/>
              </a:rPr>
              <a:t>karikatūrista</a:t>
            </a:r>
            <a:br>
              <a:rPr lang="en-LV" sz="4800">
                <a:latin typeface="DIN Condensed" pitchFamily="2" charset="0"/>
              </a:rPr>
            </a:br>
            <a:r>
              <a:rPr lang="en-LV" sz="4800">
                <a:latin typeface="DIN Condensed" pitchFamily="2" charset="0"/>
              </a:rPr>
              <a:t>acīs</a:t>
            </a:r>
          </a:p>
        </p:txBody>
      </p:sp>
      <p:pic>
        <p:nvPicPr>
          <p:cNvPr id="7" name="Picture 6">
            <a:extLst>
              <a:ext uri="{FF2B5EF4-FFF2-40B4-BE49-F238E27FC236}">
                <a16:creationId xmlns:a16="http://schemas.microsoft.com/office/drawing/2014/main" id="{0EFF27FD-2B92-D343-24C1-ABEB00ACDC6E}"/>
              </a:ext>
            </a:extLst>
          </p:cNvPr>
          <p:cNvPicPr>
            <a:picLocks noChangeAspect="1"/>
          </p:cNvPicPr>
          <p:nvPr/>
        </p:nvPicPr>
        <p:blipFill>
          <a:blip r:embed="rId3"/>
          <a:stretch>
            <a:fillRect/>
          </a:stretch>
        </p:blipFill>
        <p:spPr>
          <a:xfrm>
            <a:off x="8414426" y="2027409"/>
            <a:ext cx="2013742" cy="2157581"/>
          </a:xfrm>
          <a:prstGeom prst="rect">
            <a:avLst/>
          </a:prstGeom>
        </p:spPr>
      </p:pic>
      <p:sp>
        <p:nvSpPr>
          <p:cNvPr id="10" name="TextBox 9">
            <a:extLst>
              <a:ext uri="{FF2B5EF4-FFF2-40B4-BE49-F238E27FC236}">
                <a16:creationId xmlns:a16="http://schemas.microsoft.com/office/drawing/2014/main" id="{6EA22475-5634-05EB-6929-A8B8FB96FFE6}"/>
              </a:ext>
            </a:extLst>
          </p:cNvPr>
          <p:cNvSpPr txBox="1"/>
          <p:nvPr/>
        </p:nvSpPr>
        <p:spPr>
          <a:xfrm>
            <a:off x="8297692" y="4795732"/>
            <a:ext cx="2986392" cy="584775"/>
          </a:xfrm>
          <a:prstGeom prst="rect">
            <a:avLst/>
          </a:prstGeom>
          <a:noFill/>
        </p:spPr>
        <p:txBody>
          <a:bodyPr wrap="square" rtlCol="0">
            <a:spAutoFit/>
          </a:bodyPr>
          <a:lstStyle>
            <a:defPPr/>
          </a:lstStyle>
          <a:p>
            <a:r>
              <a:rPr lang="en-LV" sz="3200">
                <a:latin typeface="DIN Condensed" pitchFamily="2" charset="0"/>
              </a:rPr>
              <a:t>@KarikaturaLv</a:t>
            </a:r>
          </a:p>
        </p:txBody>
      </p:sp>
    </p:spTree>
    <p:extLst>
      <p:ext uri="{BB962C8B-B14F-4D97-AF65-F5344CB8AC3E}">
        <p14:creationId xmlns:p14="http://schemas.microsoft.com/office/powerpoint/2010/main" val="344369239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117A53-50EF-D7C5-488C-DA6068B54130}"/>
              </a:ext>
            </a:extLst>
          </p:cNvPr>
          <p:cNvPicPr>
            <a:picLocks noGrp="1" noChangeAspect="1"/>
          </p:cNvPicPr>
          <p:nvPr>
            <p:ph idx="1"/>
          </p:nvPr>
        </p:nvPicPr>
        <p:blipFill>
          <a:blip r:embed="rId2"/>
          <a:stretch>
            <a:fillRect/>
          </a:stretch>
        </p:blipFill>
        <p:spPr>
          <a:xfrm>
            <a:off x="4191073" y="261303"/>
            <a:ext cx="3809854" cy="6335394"/>
          </a:xfrm>
        </p:spPr>
      </p:pic>
    </p:spTree>
    <p:extLst>
      <p:ext uri="{BB962C8B-B14F-4D97-AF65-F5344CB8AC3E}">
        <p14:creationId xmlns:p14="http://schemas.microsoft.com/office/powerpoint/2010/main" val="205059834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A037637-3691-1F5C-0EBB-6A409DB4CBE4}"/>
              </a:ext>
            </a:extLst>
          </p:cNvPr>
          <p:cNvPicPr>
            <a:picLocks noGrp="1" noChangeAspect="1"/>
          </p:cNvPicPr>
          <p:nvPr>
            <p:ph idx="1"/>
          </p:nvPr>
        </p:nvPicPr>
        <p:blipFill>
          <a:blip r:embed="rId2"/>
          <a:stretch>
            <a:fillRect/>
          </a:stretch>
        </p:blipFill>
        <p:spPr>
          <a:xfrm>
            <a:off x="1384853" y="123441"/>
            <a:ext cx="9422294" cy="6611117"/>
          </a:xfrm>
        </p:spPr>
      </p:pic>
    </p:spTree>
    <p:extLst>
      <p:ext uri="{BB962C8B-B14F-4D97-AF65-F5344CB8AC3E}">
        <p14:creationId xmlns:p14="http://schemas.microsoft.com/office/powerpoint/2010/main" val="21885741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524E7E6-0EC7-30B3-5EE4-3949A2B030E1}"/>
              </a:ext>
            </a:extLst>
          </p:cNvPr>
          <p:cNvPicPr>
            <a:picLocks noGrp="1" noChangeAspect="1"/>
          </p:cNvPicPr>
          <p:nvPr>
            <p:ph idx="1"/>
          </p:nvPr>
        </p:nvPicPr>
        <p:blipFill>
          <a:blip r:embed="rId2"/>
          <a:stretch>
            <a:fillRect/>
          </a:stretch>
        </p:blipFill>
        <p:spPr>
          <a:xfrm>
            <a:off x="1749290" y="129207"/>
            <a:ext cx="8779565" cy="6594429"/>
          </a:xfrm>
        </p:spPr>
      </p:pic>
    </p:spTree>
    <p:extLst>
      <p:ext uri="{BB962C8B-B14F-4D97-AF65-F5344CB8AC3E}">
        <p14:creationId xmlns:p14="http://schemas.microsoft.com/office/powerpoint/2010/main" val="312236753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668DED3-7E18-0D35-867C-08DF2AA081AA}"/>
              </a:ext>
            </a:extLst>
          </p:cNvPr>
          <p:cNvPicPr>
            <a:picLocks noGrp="1" noChangeAspect="1"/>
          </p:cNvPicPr>
          <p:nvPr>
            <p:ph idx="1"/>
          </p:nvPr>
        </p:nvPicPr>
        <p:blipFill>
          <a:blip r:embed="rId2"/>
          <a:stretch>
            <a:fillRect/>
          </a:stretch>
        </p:blipFill>
        <p:spPr>
          <a:xfrm>
            <a:off x="1470991" y="131999"/>
            <a:ext cx="8945218" cy="6494612"/>
          </a:xfrm>
        </p:spPr>
      </p:pic>
    </p:spTree>
    <p:extLst>
      <p:ext uri="{BB962C8B-B14F-4D97-AF65-F5344CB8AC3E}">
        <p14:creationId xmlns:p14="http://schemas.microsoft.com/office/powerpoint/2010/main" val="428246563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B5338DF-F8BB-2830-60D7-78D3F29A8718}"/>
              </a:ext>
            </a:extLst>
          </p:cNvPr>
          <p:cNvPicPr>
            <a:picLocks noGrp="1" noChangeAspect="1"/>
          </p:cNvPicPr>
          <p:nvPr>
            <p:ph idx="1"/>
          </p:nvPr>
        </p:nvPicPr>
        <p:blipFill>
          <a:blip r:embed="rId2"/>
          <a:stretch>
            <a:fillRect/>
          </a:stretch>
        </p:blipFill>
        <p:spPr>
          <a:xfrm>
            <a:off x="3875539" y="296081"/>
            <a:ext cx="4440922" cy="6265837"/>
          </a:xfrm>
        </p:spPr>
      </p:pic>
    </p:spTree>
    <p:extLst>
      <p:ext uri="{BB962C8B-B14F-4D97-AF65-F5344CB8AC3E}">
        <p14:creationId xmlns:p14="http://schemas.microsoft.com/office/powerpoint/2010/main" val="403503959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BE1552-3875-6793-577E-6BBD49BE9B37}"/>
              </a:ext>
            </a:extLst>
          </p:cNvPr>
          <p:cNvPicPr>
            <a:picLocks noChangeAspect="1"/>
          </p:cNvPicPr>
          <p:nvPr/>
        </p:nvPicPr>
        <p:blipFill>
          <a:blip r:embed="rId2"/>
          <a:stretch>
            <a:fillRect/>
          </a:stretch>
        </p:blipFill>
        <p:spPr>
          <a:xfrm>
            <a:off x="3558867" y="421919"/>
            <a:ext cx="4474935" cy="5788852"/>
          </a:xfrm>
          <a:prstGeom prst="rect">
            <a:avLst/>
          </a:prstGeom>
        </p:spPr>
      </p:pic>
    </p:spTree>
    <p:extLst>
      <p:ext uri="{BB962C8B-B14F-4D97-AF65-F5344CB8AC3E}">
        <p14:creationId xmlns:p14="http://schemas.microsoft.com/office/powerpoint/2010/main" val="231332946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D9B03F1-73FC-CBDC-29EC-E0626D4E2D16}"/>
              </a:ext>
            </a:extLst>
          </p:cNvPr>
          <p:cNvPicPr>
            <a:picLocks noGrp="1" noChangeAspect="1"/>
          </p:cNvPicPr>
          <p:nvPr>
            <p:ph idx="1"/>
          </p:nvPr>
        </p:nvPicPr>
        <p:blipFill>
          <a:blip r:embed="rId2"/>
          <a:stretch>
            <a:fillRect/>
          </a:stretch>
        </p:blipFill>
        <p:spPr>
          <a:xfrm>
            <a:off x="1798610" y="200112"/>
            <a:ext cx="8368748" cy="6457775"/>
          </a:xfrm>
        </p:spPr>
      </p:pic>
    </p:spTree>
    <p:extLst>
      <p:ext uri="{BB962C8B-B14F-4D97-AF65-F5344CB8AC3E}">
        <p14:creationId xmlns:p14="http://schemas.microsoft.com/office/powerpoint/2010/main" val="279369094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B7C5C0-AC54-F508-F552-A7BF938E341E}"/>
              </a:ext>
            </a:extLst>
          </p:cNvPr>
          <p:cNvPicPr>
            <a:picLocks noGrp="1" noChangeAspect="1"/>
          </p:cNvPicPr>
          <p:nvPr>
            <p:ph idx="1"/>
          </p:nvPr>
        </p:nvPicPr>
        <p:blipFill>
          <a:blip r:embed="rId2"/>
          <a:stretch>
            <a:fillRect/>
          </a:stretch>
        </p:blipFill>
        <p:spPr>
          <a:xfrm>
            <a:off x="1762539" y="234029"/>
            <a:ext cx="8666922" cy="6389942"/>
          </a:xfrm>
        </p:spPr>
      </p:pic>
    </p:spTree>
    <p:extLst>
      <p:ext uri="{BB962C8B-B14F-4D97-AF65-F5344CB8AC3E}">
        <p14:creationId xmlns:p14="http://schemas.microsoft.com/office/powerpoint/2010/main" val="352049342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369297F-0144-A8F0-BFB5-FF349CEBE17F}"/>
              </a:ext>
            </a:extLst>
          </p:cNvPr>
          <p:cNvPicPr>
            <a:picLocks noGrp="1" noChangeAspect="1"/>
          </p:cNvPicPr>
          <p:nvPr>
            <p:ph idx="1"/>
          </p:nvPr>
        </p:nvPicPr>
        <p:blipFill>
          <a:blip r:embed="rId2"/>
          <a:stretch>
            <a:fillRect/>
          </a:stretch>
        </p:blipFill>
        <p:spPr>
          <a:xfrm>
            <a:off x="1827143" y="345937"/>
            <a:ext cx="8537713" cy="6166126"/>
          </a:xfrm>
        </p:spPr>
      </p:pic>
    </p:spTree>
    <p:extLst>
      <p:ext uri="{BB962C8B-B14F-4D97-AF65-F5344CB8AC3E}">
        <p14:creationId xmlns:p14="http://schemas.microsoft.com/office/powerpoint/2010/main" val="143511647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307DFF1-7DF0-1583-A696-02852A820926}"/>
              </a:ext>
            </a:extLst>
          </p:cNvPr>
          <p:cNvPicPr>
            <a:picLocks noGrp="1" noChangeAspect="1"/>
          </p:cNvPicPr>
          <p:nvPr>
            <p:ph idx="1"/>
          </p:nvPr>
        </p:nvPicPr>
        <p:blipFill>
          <a:blip r:embed="rId2"/>
          <a:stretch>
            <a:fillRect/>
          </a:stretch>
        </p:blipFill>
        <p:spPr>
          <a:xfrm>
            <a:off x="2135256" y="458442"/>
            <a:ext cx="7921487" cy="5941116"/>
          </a:xfrm>
        </p:spPr>
      </p:pic>
    </p:spTree>
    <p:extLst>
      <p:ext uri="{BB962C8B-B14F-4D97-AF65-F5344CB8AC3E}">
        <p14:creationId xmlns:p14="http://schemas.microsoft.com/office/powerpoint/2010/main" val="384376971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C2D007-0449-7E04-673E-4C2E64F50DF7}"/>
              </a:ext>
            </a:extLst>
          </p:cNvPr>
          <p:cNvPicPr>
            <a:picLocks noChangeAspect="1"/>
          </p:cNvPicPr>
          <p:nvPr/>
        </p:nvPicPr>
        <p:blipFill>
          <a:blip r:embed="rId2"/>
          <a:stretch>
            <a:fillRect/>
          </a:stretch>
        </p:blipFill>
        <p:spPr>
          <a:xfrm>
            <a:off x="1148844" y="552771"/>
            <a:ext cx="9894311" cy="5863295"/>
          </a:xfrm>
          <a:prstGeom prst="rect">
            <a:avLst/>
          </a:prstGeom>
        </p:spPr>
      </p:pic>
    </p:spTree>
    <p:extLst>
      <p:ext uri="{BB962C8B-B14F-4D97-AF65-F5344CB8AC3E}">
        <p14:creationId xmlns:p14="http://schemas.microsoft.com/office/powerpoint/2010/main" val="218190746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ECA7AD-17A6-283D-BB89-08815BAA5FA6}"/>
              </a:ext>
            </a:extLst>
          </p:cNvPr>
          <p:cNvPicPr>
            <a:picLocks noChangeAspect="1"/>
          </p:cNvPicPr>
          <p:nvPr/>
        </p:nvPicPr>
        <p:blipFill>
          <a:blip r:embed="rId2"/>
          <a:stretch>
            <a:fillRect/>
          </a:stretch>
        </p:blipFill>
        <p:spPr>
          <a:xfrm>
            <a:off x="2675435" y="1530812"/>
            <a:ext cx="5953760" cy="4755747"/>
          </a:xfrm>
          <a:prstGeom prst="rect">
            <a:avLst/>
          </a:prstGeom>
        </p:spPr>
      </p:pic>
      <p:sp>
        <p:nvSpPr>
          <p:cNvPr id="6" name="Title 1">
            <a:extLst>
              <a:ext uri="{FF2B5EF4-FFF2-40B4-BE49-F238E27FC236}">
                <a16:creationId xmlns:a16="http://schemas.microsoft.com/office/drawing/2014/main" id="{997603F0-31DA-D6B3-B120-A0096074C639}"/>
              </a:ext>
            </a:extLst>
          </p:cNvPr>
          <p:cNvSpPr txBox="1"/>
          <p:nvPr/>
        </p:nvSpPr>
        <p:spPr>
          <a:xfrm>
            <a:off x="4357141" y="0"/>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LV" sz="6000">
                <a:latin typeface="DIN Condensed" pitchFamily="2" charset="0"/>
              </a:rPr>
              <a:t>Pierādījumi</a:t>
            </a:r>
          </a:p>
        </p:txBody>
      </p:sp>
    </p:spTree>
    <p:extLst>
      <p:ext uri="{BB962C8B-B14F-4D97-AF65-F5344CB8AC3E}">
        <p14:creationId xmlns:p14="http://schemas.microsoft.com/office/powerpoint/2010/main" val="2747747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0871221-510B-8802-C058-2912D2FCE6C1}"/>
              </a:ext>
            </a:extLst>
          </p:cNvPr>
          <p:cNvPicPr>
            <a:picLocks noGrp="1" noChangeAspect="1"/>
          </p:cNvPicPr>
          <p:nvPr>
            <p:ph idx="1"/>
          </p:nvPr>
        </p:nvPicPr>
        <p:blipFill>
          <a:blip r:embed="rId2"/>
          <a:stretch>
            <a:fillRect/>
          </a:stretch>
        </p:blipFill>
        <p:spPr>
          <a:xfrm>
            <a:off x="2872409" y="294439"/>
            <a:ext cx="6510130" cy="6209085"/>
          </a:xfrm>
        </p:spPr>
      </p:pic>
    </p:spTree>
    <p:extLst>
      <p:ext uri="{BB962C8B-B14F-4D97-AF65-F5344CB8AC3E}">
        <p14:creationId xmlns:p14="http://schemas.microsoft.com/office/powerpoint/2010/main" val="232136362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21C77D1-0914-C083-F199-56F1F3316B71}"/>
              </a:ext>
            </a:extLst>
          </p:cNvPr>
          <p:cNvPicPr>
            <a:picLocks noGrp="1" noChangeAspect="1"/>
          </p:cNvPicPr>
          <p:nvPr>
            <p:ph idx="1"/>
          </p:nvPr>
        </p:nvPicPr>
        <p:blipFill>
          <a:blip r:embed="rId2"/>
          <a:stretch>
            <a:fillRect/>
          </a:stretch>
        </p:blipFill>
        <p:spPr>
          <a:xfrm>
            <a:off x="2239617" y="220201"/>
            <a:ext cx="7712765" cy="6516988"/>
          </a:xfrm>
        </p:spPr>
      </p:pic>
    </p:spTree>
    <p:extLst>
      <p:ext uri="{BB962C8B-B14F-4D97-AF65-F5344CB8AC3E}">
        <p14:creationId xmlns:p14="http://schemas.microsoft.com/office/powerpoint/2010/main" val="424345669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C29F2A-9D68-74E1-2795-F6289A41E208}"/>
              </a:ext>
            </a:extLst>
          </p:cNvPr>
          <p:cNvPicPr>
            <a:picLocks noChangeAspect="1"/>
          </p:cNvPicPr>
          <p:nvPr/>
        </p:nvPicPr>
        <p:blipFill>
          <a:blip r:embed="rId2"/>
          <a:stretch>
            <a:fillRect/>
          </a:stretch>
        </p:blipFill>
        <p:spPr>
          <a:xfrm>
            <a:off x="4551882" y="1706729"/>
            <a:ext cx="3831046" cy="4823635"/>
          </a:xfrm>
          <a:prstGeom prst="rect">
            <a:avLst/>
          </a:prstGeom>
        </p:spPr>
      </p:pic>
      <p:sp>
        <p:nvSpPr>
          <p:cNvPr id="7" name="Title 1">
            <a:extLst>
              <a:ext uri="{FF2B5EF4-FFF2-40B4-BE49-F238E27FC236}">
                <a16:creationId xmlns:a16="http://schemas.microsoft.com/office/drawing/2014/main" id="{A6546EAE-9C2A-EC30-63DB-1BBE5F1EBE12}"/>
              </a:ext>
            </a:extLst>
          </p:cNvPr>
          <p:cNvSpPr txBox="1"/>
          <p:nvPr/>
        </p:nvSpPr>
        <p:spPr>
          <a:xfrm>
            <a:off x="4551882" y="0"/>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LV" sz="6000">
                <a:latin typeface="DIN Condensed" pitchFamily="2" charset="0"/>
              </a:rPr>
              <a:t>Spriedums</a:t>
            </a:r>
          </a:p>
        </p:txBody>
      </p:sp>
    </p:spTree>
    <p:extLst>
      <p:ext uri="{BB962C8B-B14F-4D97-AF65-F5344CB8AC3E}">
        <p14:creationId xmlns:p14="http://schemas.microsoft.com/office/powerpoint/2010/main" val="77396712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76ACB305-DCF0-440A-6C0E-971E6D254848}"/>
              </a:ext>
            </a:extLst>
          </p:cNvPr>
          <p:cNvPicPr>
            <a:picLocks noGrp="1" noChangeAspect="1"/>
          </p:cNvPicPr>
          <p:nvPr>
            <p:ph idx="1"/>
          </p:nvPr>
        </p:nvPicPr>
        <p:blipFill>
          <a:blip r:embed="rId2"/>
          <a:stretch>
            <a:fillRect/>
          </a:stretch>
        </p:blipFill>
        <p:spPr>
          <a:xfrm>
            <a:off x="2208397" y="288674"/>
            <a:ext cx="7775206" cy="6280652"/>
          </a:xfrm>
        </p:spPr>
      </p:pic>
    </p:spTree>
    <p:extLst>
      <p:ext uri="{BB962C8B-B14F-4D97-AF65-F5344CB8AC3E}">
        <p14:creationId xmlns:p14="http://schemas.microsoft.com/office/powerpoint/2010/main" val="138243991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9419E6-94F0-DB53-08ED-97667646B72C}"/>
              </a:ext>
            </a:extLst>
          </p:cNvPr>
          <p:cNvPicPr>
            <a:picLocks noChangeAspect="1"/>
          </p:cNvPicPr>
          <p:nvPr/>
        </p:nvPicPr>
        <p:blipFill>
          <a:blip r:embed="rId2"/>
          <a:stretch>
            <a:fillRect/>
          </a:stretch>
        </p:blipFill>
        <p:spPr>
          <a:xfrm>
            <a:off x="4726618" y="1519126"/>
            <a:ext cx="6844426" cy="4862945"/>
          </a:xfrm>
          <a:prstGeom prst="rect">
            <a:avLst/>
          </a:prstGeom>
        </p:spPr>
      </p:pic>
      <p:sp>
        <p:nvSpPr>
          <p:cNvPr id="5" name="TextBox 4">
            <a:extLst>
              <a:ext uri="{FF2B5EF4-FFF2-40B4-BE49-F238E27FC236}">
                <a16:creationId xmlns:a16="http://schemas.microsoft.com/office/drawing/2014/main" id="{AF5CA575-D381-C803-2847-9BFEB01936D5}"/>
              </a:ext>
            </a:extLst>
          </p:cNvPr>
          <p:cNvSpPr txBox="1"/>
          <p:nvPr/>
        </p:nvSpPr>
        <p:spPr>
          <a:xfrm>
            <a:off x="717938" y="505122"/>
            <a:ext cx="6100996" cy="5847755"/>
          </a:xfrm>
          <a:prstGeom prst="rect">
            <a:avLst/>
          </a:prstGeom>
          <a:noFill/>
        </p:spPr>
        <p:txBody>
          <a:bodyPr wrap="square">
            <a:spAutoFit/>
          </a:bodyPr>
          <a:lstStyle>
            <a:defPPr/>
          </a:lstStyle>
          <a:p>
            <a:r>
              <a:rPr lang="en-GB" sz="2200" b="1" i="0" u="none" strike="noStrike">
                <a:solidFill>
                  <a:srgbClr val="2B292A"/>
                </a:solidFill>
                <a:effectLst/>
                <a:latin typeface="DIN Condensed" pitchFamily="2" charset="0"/>
              </a:rPr>
              <a:t>2012.10.</a:t>
            </a:r>
            <a:br>
              <a:rPr lang="en-GB" sz="2200" b="1" i="0" u="none" strike="noStrike">
                <a:solidFill>
                  <a:srgbClr val="2B292A"/>
                </a:solidFill>
                <a:effectLst/>
                <a:latin typeface="DIN Condensed" pitchFamily="2" charset="0"/>
              </a:rPr>
            </a:br>
            <a:r>
              <a:rPr lang="en-GB" sz="2200" b="1" i="0" u="none" strike="noStrike">
                <a:solidFill>
                  <a:srgbClr val="2B292A"/>
                </a:solidFill>
                <a:effectLst/>
                <a:latin typeface="DIN Condensed" pitchFamily="2" charset="0"/>
              </a:rPr>
              <a:t/>
            </a:r>
            <a:br>
              <a:rPr lang="en-GB" sz="2200" b="1" i="0" u="none" strike="noStrike">
                <a:solidFill>
                  <a:srgbClr val="2B292A"/>
                </a:solidFill>
                <a:effectLst/>
                <a:latin typeface="DIN Condensed" pitchFamily="2" charset="0"/>
              </a:rPr>
            </a:br>
            <a:r>
              <a:rPr lang="lv-LV" sz="2200" b="1" i="0" u="none" strike="noStrike">
                <a:solidFill>
                  <a:srgbClr val="000000"/>
                </a:solidFill>
                <a:effectLst/>
                <a:latin typeface="DIN Condensed" pitchFamily="2" charset="0"/>
              </a:rPr>
              <a:t>Itālijas tiesa piespriedusi 6 gadu cietumsodu sešiem zinātniekiem un vienai amatpersonai par nepietiekamu 2009.gada L’Akvilas zemestrīces risku novērtēšanu, </a:t>
            </a:r>
          </a:p>
          <a:p>
            <a:r>
              <a:rPr lang="lv-LV" sz="2200" b="1" i="0" u="none" strike="noStrike">
                <a:solidFill>
                  <a:srgbClr val="000000"/>
                </a:solidFill>
                <a:effectLst/>
                <a:latin typeface="DIN Condensed" pitchFamily="2" charset="0"/>
              </a:rPr>
              <a:t>tādējādi nāvei pakļaujot 309 cilvēkus. </a:t>
            </a:r>
          </a:p>
          <a:p>
            <a:endParaRPr lang="lv-LV" sz="2200" b="1" i="0" u="none" strike="noStrike">
              <a:solidFill>
                <a:srgbClr val="000000"/>
              </a:solidFill>
              <a:effectLst/>
              <a:latin typeface="DIN Condensed" pitchFamily="2" charset="0"/>
            </a:endParaRPr>
          </a:p>
          <a:p>
            <a:r>
              <a:rPr lang="lv-LV" sz="2200" b="0" i="0" u="none" strike="noStrike">
                <a:solidFill>
                  <a:srgbClr val="000000"/>
                </a:solidFill>
                <a:effectLst/>
                <a:latin typeface="DIN Condensed" pitchFamily="2" charset="0"/>
              </a:rPr>
              <a:t>Minētās personas pārstāvējušas </a:t>
            </a:r>
          </a:p>
          <a:p>
            <a:r>
              <a:rPr lang="lv-LV" sz="2200" b="0" i="0" u="none" strike="noStrike">
                <a:solidFill>
                  <a:srgbClr val="000000"/>
                </a:solidFill>
                <a:effectLst/>
                <a:latin typeface="DIN Condensed" pitchFamily="2" charset="0"/>
              </a:rPr>
              <a:t>Itālijas Civilās aizsardzības aģentūru </a:t>
            </a:r>
          </a:p>
          <a:p>
            <a:r>
              <a:rPr lang="lv-LV" sz="2200" b="0" i="0" u="none" strike="noStrike">
                <a:solidFill>
                  <a:srgbClr val="000000"/>
                </a:solidFill>
                <a:effectLst/>
                <a:latin typeface="DIN Condensed" pitchFamily="2" charset="0"/>
              </a:rPr>
              <a:t>un līdz šim vērtētas kā </a:t>
            </a:r>
          </a:p>
          <a:p>
            <a:r>
              <a:rPr lang="lv-LV" sz="2200" b="0" i="0" u="none" strike="noStrike">
                <a:solidFill>
                  <a:srgbClr val="000000"/>
                </a:solidFill>
                <a:effectLst/>
                <a:latin typeface="DIN Condensed" pitchFamily="2" charset="0"/>
              </a:rPr>
              <a:t>pasaulē starptautiski atzīti seismologi</a:t>
            </a:r>
            <a:r>
              <a:rPr lang="lv-LV" sz="2200" b="1">
                <a:solidFill>
                  <a:srgbClr val="000000"/>
                </a:solidFill>
                <a:latin typeface="DIN Condensed" pitchFamily="2" charset="0"/>
              </a:rPr>
              <a:t>.</a:t>
            </a:r>
          </a:p>
          <a:p>
            <a:endParaRPr lang="lv-LV" sz="2200" b="1">
              <a:solidFill>
                <a:srgbClr val="000000"/>
              </a:solidFill>
              <a:latin typeface="DIN Condensed" pitchFamily="2" charset="0"/>
            </a:endParaRPr>
          </a:p>
          <a:p>
            <a:r>
              <a:rPr lang="lv-LV" sz="2200" b="0" i="0" u="none" strike="noStrike">
                <a:solidFill>
                  <a:srgbClr val="000000"/>
                </a:solidFill>
                <a:effectLst/>
                <a:latin typeface="DIN Condensed" pitchFamily="2" charset="0"/>
              </a:rPr>
              <a:t>Visi 7 notiesātie atzīti par vainīgiem</a:t>
            </a:r>
          </a:p>
          <a:p>
            <a:r>
              <a:rPr lang="lv-LV" sz="2200" b="0" i="0" u="none" strike="noStrike">
                <a:solidFill>
                  <a:srgbClr val="000000"/>
                </a:solidFill>
                <a:effectLst/>
                <a:latin typeface="DIN Condensed" pitchFamily="2" charset="0"/>
              </a:rPr>
              <a:t>slepkavībā, tāpat viņiem uz mūžu aizliegts</a:t>
            </a:r>
          </a:p>
          <a:p>
            <a:r>
              <a:rPr lang="lv-LV" sz="2200" b="0" i="0" u="none" strike="noStrike">
                <a:solidFill>
                  <a:srgbClr val="000000"/>
                </a:solidFill>
                <a:effectLst/>
                <a:latin typeface="DIN Condensed" pitchFamily="2" charset="0"/>
              </a:rPr>
              <a:t>ieņemt amatus valsts pārvaldē.</a:t>
            </a:r>
          </a:p>
          <a:p>
            <a:r>
              <a:rPr lang="lv-LV" sz="2200" b="0" i="0" u="none" strike="noStrike">
                <a:solidFill>
                  <a:srgbClr val="000000"/>
                </a:solidFill>
                <a:effectLst/>
                <a:latin typeface="DIN Condensed" pitchFamily="2" charset="0"/>
              </a:rPr>
              <a:t>Pēc aizstāvības sacītā, tiesas spriedums </a:t>
            </a:r>
          </a:p>
          <a:p>
            <a:r>
              <a:rPr lang="lv-LV" sz="2200" b="0" i="0" u="none" strike="noStrike">
                <a:solidFill>
                  <a:srgbClr val="000000"/>
                </a:solidFill>
                <a:effectLst/>
                <a:latin typeface="DIN Condensed" pitchFamily="2" charset="0"/>
              </a:rPr>
              <a:t>tiks pārsūdzēts.</a:t>
            </a:r>
            <a:endParaRPr lang="lv-LV" sz="2200">
              <a:solidFill>
                <a:srgbClr val="48483A"/>
              </a:solidFill>
              <a:effectLst/>
              <a:latin typeface="DIN Condensed" pitchFamily="2" charset="0"/>
            </a:endParaRPr>
          </a:p>
        </p:txBody>
      </p:sp>
    </p:spTree>
    <p:extLst>
      <p:ext uri="{BB962C8B-B14F-4D97-AF65-F5344CB8AC3E}">
        <p14:creationId xmlns:p14="http://schemas.microsoft.com/office/powerpoint/2010/main" val="275203366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D0D098D-97E5-2FED-6AB2-21DF98A7DFCD}"/>
              </a:ext>
            </a:extLst>
          </p:cNvPr>
          <p:cNvPicPr>
            <a:picLocks noGrp="1" noChangeAspect="1"/>
          </p:cNvPicPr>
          <p:nvPr>
            <p:ph idx="1"/>
          </p:nvPr>
        </p:nvPicPr>
        <p:blipFill>
          <a:blip r:embed="rId2"/>
          <a:stretch>
            <a:fillRect/>
          </a:stretch>
        </p:blipFill>
        <p:spPr>
          <a:xfrm>
            <a:off x="2633871" y="326472"/>
            <a:ext cx="6937512" cy="6193223"/>
          </a:xfrm>
        </p:spPr>
      </p:pic>
    </p:spTree>
    <p:extLst>
      <p:ext uri="{BB962C8B-B14F-4D97-AF65-F5344CB8AC3E}">
        <p14:creationId xmlns:p14="http://schemas.microsoft.com/office/powerpoint/2010/main" val="119306837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8D498C8-87BF-A9A3-6705-8B1558CE897A}"/>
              </a:ext>
            </a:extLst>
          </p:cNvPr>
          <p:cNvPicPr>
            <a:picLocks noGrp="1" noChangeAspect="1"/>
          </p:cNvPicPr>
          <p:nvPr>
            <p:ph idx="1"/>
          </p:nvPr>
        </p:nvPicPr>
        <p:blipFill>
          <a:blip r:embed="rId2"/>
          <a:stretch>
            <a:fillRect/>
          </a:stretch>
        </p:blipFill>
        <p:spPr>
          <a:xfrm>
            <a:off x="4000758" y="632832"/>
            <a:ext cx="7927796" cy="5592335"/>
          </a:xfrm>
        </p:spPr>
      </p:pic>
      <p:sp>
        <p:nvSpPr>
          <p:cNvPr id="7" name="TextBox 6">
            <a:extLst>
              <a:ext uri="{FF2B5EF4-FFF2-40B4-BE49-F238E27FC236}">
                <a16:creationId xmlns:a16="http://schemas.microsoft.com/office/drawing/2014/main" id="{9AFE07DB-8B7B-4DF1-66F2-4778D83A5E04}"/>
              </a:ext>
            </a:extLst>
          </p:cNvPr>
          <p:cNvSpPr txBox="1"/>
          <p:nvPr/>
        </p:nvSpPr>
        <p:spPr>
          <a:xfrm>
            <a:off x="454702" y="484878"/>
            <a:ext cx="6100996" cy="5693866"/>
          </a:xfrm>
          <a:prstGeom prst="rect">
            <a:avLst/>
          </a:prstGeom>
          <a:noFill/>
        </p:spPr>
        <p:txBody>
          <a:bodyPr wrap="square">
            <a:spAutoFit/>
          </a:bodyPr>
          <a:lstStyle>
            <a:defPPr/>
          </a:lstStyle>
          <a:p>
            <a:r>
              <a:rPr lang="en-GB" sz="2800" b="1" i="0" u="none" strike="noStrike">
                <a:solidFill>
                  <a:srgbClr val="2B292A"/>
                </a:solidFill>
                <a:effectLst/>
                <a:latin typeface="DIN Condensed" pitchFamily="2" charset="0"/>
              </a:rPr>
              <a:t>2023.03.</a:t>
            </a:r>
            <a:br>
              <a:rPr lang="en-GB" sz="2800" b="1" i="0" u="none" strike="noStrike">
                <a:solidFill>
                  <a:srgbClr val="2B292A"/>
                </a:solidFill>
                <a:effectLst/>
                <a:latin typeface="DIN Condensed" pitchFamily="2" charset="0"/>
              </a:rPr>
            </a:br>
            <a:r>
              <a:rPr lang="en-GB" sz="2800" b="1" i="0" u="none" strike="noStrike">
                <a:solidFill>
                  <a:srgbClr val="2B292A"/>
                </a:solidFill>
                <a:effectLst/>
                <a:latin typeface="DIN Condensed" pitchFamily="2" charset="0"/>
              </a:rPr>
              <a:t/>
            </a:r>
            <a:br>
              <a:rPr lang="en-GB" sz="2800" b="1" i="0" u="none" strike="noStrike">
                <a:solidFill>
                  <a:srgbClr val="2B292A"/>
                </a:solidFill>
                <a:effectLst/>
                <a:latin typeface="DIN Condensed" pitchFamily="2" charset="0"/>
              </a:rPr>
            </a:br>
            <a:r>
              <a:rPr lang="en-GB" sz="2800" b="0" i="0" u="none" strike="noStrike">
                <a:solidFill>
                  <a:srgbClr val="000000"/>
                </a:solidFill>
                <a:effectLst/>
                <a:latin typeface="DIN Condensed" pitchFamily="2" charset="0"/>
              </a:rPr>
              <a:t>140 stundu darba un </a:t>
            </a:r>
          </a:p>
          <a:p>
            <a:r>
              <a:rPr lang="en-GB" sz="2800" b="0" i="0" u="none" strike="noStrike" err="1">
                <a:solidFill>
                  <a:srgbClr val="000000"/>
                </a:solidFill>
                <a:effectLst/>
                <a:latin typeface="DIN Condensed" pitchFamily="2" charset="0"/>
              </a:rPr>
              <a:t>vēl 50 000 eiro par lielā</a:t>
            </a:r>
            <a:endParaRPr lang="en-GB" sz="2800" b="0" i="0" u="none" strike="noStrike">
              <a:solidFill>
                <a:srgbClr val="000000"/>
              </a:solidFill>
              <a:effectLst/>
              <a:latin typeface="DIN Condensed" pitchFamily="2" charset="0"/>
            </a:endParaRPr>
          </a:p>
          <a:p>
            <a:r>
              <a:rPr lang="en-GB" sz="2800" err="1">
                <a:solidFill>
                  <a:srgbClr val="000000"/>
                </a:solidFill>
                <a:latin typeface="DIN Condensed" pitchFamily="2" charset="0"/>
              </a:rPr>
              <a:t>ķīra 10</a:t>
            </a:r>
            <a:r>
              <a:rPr lang="en-GB" sz="2800" b="0" i="0" u="none" strike="noStrike">
                <a:solidFill>
                  <a:srgbClr val="000000"/>
                </a:solidFill>
                <a:effectLst/>
                <a:latin typeface="DIN Condensed" pitchFamily="2" charset="0"/>
              </a:rPr>
              <a:t> olu sasišanu. </a:t>
            </a:r>
          </a:p>
          <a:p>
            <a:r>
              <a:rPr lang="lv-LV" sz="2800" b="0" i="0" u="none" strike="noStrike">
                <a:solidFill>
                  <a:srgbClr val="000000"/>
                </a:solidFill>
                <a:effectLst/>
                <a:latin typeface="DIN Condensed" pitchFamily="2" charset="0"/>
              </a:rPr>
              <a:t>Par šādu sodu lēma Vidzemes </a:t>
            </a:r>
          </a:p>
          <a:p>
            <a:r>
              <a:rPr lang="lv-LV" sz="2800" b="0" i="0" u="none" strike="noStrike">
                <a:solidFill>
                  <a:srgbClr val="000000"/>
                </a:solidFill>
                <a:effectLst/>
                <a:latin typeface="DIN Condensed" pitchFamily="2" charset="0"/>
              </a:rPr>
              <a:t>rajona tiesa Cēsīs. Kā pēc </a:t>
            </a:r>
          </a:p>
          <a:p>
            <a:r>
              <a:rPr lang="lv-LV" sz="2800" b="0" i="0" u="none" strike="noStrike">
                <a:solidFill>
                  <a:srgbClr val="000000"/>
                </a:solidFill>
                <a:effectLst/>
                <a:latin typeface="DIN Condensed" pitchFamily="2" charset="0"/>
              </a:rPr>
              <a:t>tiesas sēdes teica tiesnesis </a:t>
            </a:r>
          </a:p>
          <a:p>
            <a:r>
              <a:rPr lang="lv-LV" sz="2800" b="0" i="0" u="none" strike="noStrike">
                <a:solidFill>
                  <a:srgbClr val="000000"/>
                </a:solidFill>
                <a:effectLst/>
                <a:latin typeface="DIN Condensed" pitchFamily="2" charset="0"/>
              </a:rPr>
              <a:t>Lauris Šņepsts, pēc Krimināllikuma </a:t>
            </a:r>
          </a:p>
          <a:p>
            <a:r>
              <a:rPr lang="lv-LV" sz="2800" b="0" i="0" u="none" strike="noStrike">
                <a:solidFill>
                  <a:srgbClr val="000000"/>
                </a:solidFill>
                <a:effectLst/>
                <a:latin typeface="DIN Condensed" pitchFamily="2" charset="0"/>
              </a:rPr>
              <a:t>šī panta – 115. pants </a:t>
            </a:r>
          </a:p>
          <a:p>
            <a:r>
              <a:rPr lang="lv-LV" sz="2800" b="0" i="0" u="none" strike="noStrike">
                <a:solidFill>
                  <a:srgbClr val="000000"/>
                </a:solidFill>
                <a:effectLst/>
                <a:latin typeface="DIN Condensed" pitchFamily="2" charset="0"/>
              </a:rPr>
              <a:t>“Īpaši aizsargājamo </a:t>
            </a:r>
          </a:p>
          <a:p>
            <a:r>
              <a:rPr lang="lv-LV" sz="2800" b="0" i="0" u="none" strike="noStrike">
                <a:solidFill>
                  <a:srgbClr val="000000"/>
                </a:solidFill>
                <a:effectLst/>
                <a:latin typeface="DIN Condensed" pitchFamily="2" charset="0"/>
              </a:rPr>
              <a:t>dzīvnieku un augu </a:t>
            </a:r>
          </a:p>
          <a:p>
            <a:r>
              <a:rPr lang="lv-LV" sz="2800" b="0" i="0" u="none" strike="noStrike">
                <a:solidFill>
                  <a:srgbClr val="000000"/>
                </a:solidFill>
                <a:effectLst/>
                <a:latin typeface="DIN Condensed" pitchFamily="2" charset="0"/>
              </a:rPr>
              <a:t>iznīcināšana un bojāšana”.</a:t>
            </a:r>
            <a:endParaRPr lang="en-LV" sz="2800">
              <a:latin typeface="DIN Condensed" pitchFamily="2" charset="0"/>
            </a:endParaRPr>
          </a:p>
        </p:txBody>
      </p:sp>
    </p:spTree>
    <p:extLst>
      <p:ext uri="{BB962C8B-B14F-4D97-AF65-F5344CB8AC3E}">
        <p14:creationId xmlns:p14="http://schemas.microsoft.com/office/powerpoint/2010/main" val="67811840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D5F85-BB89-DF22-B125-D3DC4C068715}"/>
              </a:ext>
            </a:extLst>
          </p:cNvPr>
          <p:cNvSpPr>
            <a:spLocks noGrp="1"/>
          </p:cNvSpPr>
          <p:nvPr>
            <p:ph type="title"/>
          </p:nvPr>
        </p:nvSpPr>
        <p:spPr>
          <a:xfrm>
            <a:off x="793229" y="2408602"/>
            <a:ext cx="9355112" cy="2626441"/>
          </a:xfrm>
        </p:spPr>
        <p:txBody>
          <a:bodyPr>
            <a:normAutofit fontScale="90000"/>
          </a:bodyPr>
          <a:lstStyle>
            <a:defPPr/>
          </a:lstStyle>
          <a:p>
            <a:r>
              <a:rPr lang="en-GB" sz="3600" b="1" i="0" u="none" strike="noStrike">
                <a:solidFill>
                  <a:srgbClr val="2B292A"/>
                </a:solidFill>
                <a:effectLst/>
                <a:latin typeface="DIN Condensed" pitchFamily="2" charset="0"/>
              </a:rPr>
              <a:t>2022.02.</a:t>
            </a:r>
            <a:br>
              <a:rPr lang="en-GB" sz="3600" b="1" i="0" u="none" strike="noStrike">
                <a:solidFill>
                  <a:srgbClr val="2B292A"/>
                </a:solidFill>
                <a:effectLst/>
                <a:latin typeface="DIN Condensed" pitchFamily="2" charset="0"/>
              </a:rPr>
            </a:br>
            <a:r>
              <a:rPr lang="en-GB" sz="3600" b="1" i="0" u="none" strike="noStrike">
                <a:solidFill>
                  <a:srgbClr val="2B292A"/>
                </a:solidFill>
                <a:effectLst/>
                <a:latin typeface="DIN Condensed" pitchFamily="2" charset="0"/>
              </a:rPr>
              <a:t/>
            </a:r>
            <a:br>
              <a:rPr lang="en-GB" sz="3600" b="1" i="0" u="none" strike="noStrike">
                <a:solidFill>
                  <a:srgbClr val="2B292A"/>
                </a:solidFill>
                <a:effectLst/>
                <a:latin typeface="DIN Condensed" pitchFamily="2" charset="0"/>
              </a:rPr>
            </a:br>
            <a:r>
              <a:rPr lang="en-GB" sz="3600" b="1" i="0" u="none" strike="noStrike">
                <a:solidFill>
                  <a:srgbClr val="2B292A"/>
                </a:solidFill>
                <a:effectLst/>
                <a:latin typeface="DIN Condensed" pitchFamily="2" charset="0"/>
              </a:rPr>
              <a:t>Lembergs iemaksājis </a:t>
            </a:r>
            <a:br>
              <a:rPr lang="en-GB" sz="3600" b="1" i="0" u="none" strike="noStrike">
                <a:solidFill>
                  <a:srgbClr val="2B292A"/>
                </a:solidFill>
                <a:effectLst/>
                <a:latin typeface="DIN Condensed" pitchFamily="2" charset="0"/>
              </a:rPr>
            </a:br>
            <a:r>
              <a:rPr lang="en-GB" sz="3600" b="1" i="0" u="none" strike="noStrike">
                <a:solidFill>
                  <a:srgbClr val="2B292A"/>
                </a:solidFill>
                <a:effectLst/>
                <a:latin typeface="DIN Condensed" pitchFamily="2" charset="0"/>
              </a:rPr>
              <a:t>100 000 eiro drošības</a:t>
            </a:r>
            <a:r>
              <a:rPr lang="en-GB" sz="3600" b="1">
                <a:solidFill>
                  <a:srgbClr val="2B292A"/>
                </a:solidFill>
                <a:latin typeface="DIN Condensed" pitchFamily="2" charset="0"/>
              </a:rPr>
              <a:t/>
            </a:r>
            <a:br>
              <a:rPr lang="en-GB" sz="3600" b="1">
                <a:solidFill>
                  <a:srgbClr val="2B292A"/>
                </a:solidFill>
                <a:latin typeface="DIN Condensed" pitchFamily="2" charset="0"/>
              </a:rPr>
            </a:br>
            <a:r>
              <a:rPr lang="en-GB" sz="3600" b="1" i="0" u="none" strike="noStrike" err="1">
                <a:solidFill>
                  <a:srgbClr val="2B292A"/>
                </a:solidFill>
                <a:effectLst/>
                <a:latin typeface="DIN Condensed" pitchFamily="2" charset="0"/>
              </a:rPr>
              <a:t>naudu atbrīvošanai</a:t>
            </a:r>
            <a:r>
              <a:rPr lang="en-GB" sz="3600" b="1">
                <a:solidFill>
                  <a:srgbClr val="2B292A"/>
                </a:solidFill>
                <a:latin typeface="DIN Condensed" pitchFamily="2" charset="0"/>
              </a:rPr>
              <a:t/>
            </a:r>
            <a:br>
              <a:rPr lang="en-GB" sz="3600" b="1">
                <a:solidFill>
                  <a:srgbClr val="2B292A"/>
                </a:solidFill>
                <a:latin typeface="DIN Condensed" pitchFamily="2" charset="0"/>
              </a:rPr>
            </a:br>
            <a:r>
              <a:rPr lang="en-GB" sz="3600" b="1" i="0" u="none" strike="noStrike">
                <a:solidFill>
                  <a:srgbClr val="2B292A"/>
                </a:solidFill>
                <a:effectLst/>
                <a:latin typeface="DIN Condensed" pitchFamily="2" charset="0"/>
              </a:rPr>
              <a:t>no apcietinājuma. </a:t>
            </a:r>
            <a:br>
              <a:rPr lang="en-GB" sz="3600" b="1" i="0" u="none" strike="noStrike">
                <a:solidFill>
                  <a:srgbClr val="2B292A"/>
                </a:solidFill>
                <a:effectLst/>
                <a:latin typeface="DIN Condensed" pitchFamily="2" charset="0"/>
              </a:rPr>
            </a:br>
            <a:endParaRPr lang="en-LV" sz="3600">
              <a:latin typeface="DIN Condensed" pitchFamily="2" charset="0"/>
            </a:endParaRPr>
          </a:p>
        </p:txBody>
      </p:sp>
      <p:pic>
        <p:nvPicPr>
          <p:cNvPr id="5" name="Content Placeholder 4">
            <a:extLst>
              <a:ext uri="{FF2B5EF4-FFF2-40B4-BE49-F238E27FC236}">
                <a16:creationId xmlns:a16="http://schemas.microsoft.com/office/drawing/2014/main" id="{805A9D37-F0F0-3385-2F89-76254B2702B8}"/>
              </a:ext>
            </a:extLst>
          </p:cNvPr>
          <p:cNvPicPr>
            <a:picLocks noGrp="1" noChangeAspect="1"/>
          </p:cNvPicPr>
          <p:nvPr>
            <p:ph idx="1"/>
          </p:nvPr>
        </p:nvPicPr>
        <p:blipFill>
          <a:blip r:embed="rId2"/>
          <a:stretch>
            <a:fillRect/>
          </a:stretch>
        </p:blipFill>
        <p:spPr>
          <a:xfrm>
            <a:off x="4227474" y="344262"/>
            <a:ext cx="7126327" cy="6169475"/>
          </a:xfrm>
        </p:spPr>
      </p:pic>
    </p:spTree>
    <p:extLst>
      <p:ext uri="{BB962C8B-B14F-4D97-AF65-F5344CB8AC3E}">
        <p14:creationId xmlns:p14="http://schemas.microsoft.com/office/powerpoint/2010/main" val="22463360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14EB9ABF-038B-8E9D-35C5-290B8D027F78}"/>
              </a:ext>
            </a:extLst>
          </p:cNvPr>
          <p:cNvPicPr>
            <a:picLocks noGrp="1" noChangeAspect="1"/>
          </p:cNvPicPr>
          <p:nvPr>
            <p:ph idx="1"/>
          </p:nvPr>
        </p:nvPicPr>
        <p:blipFill>
          <a:blip r:embed="rId2"/>
          <a:stretch>
            <a:fillRect/>
          </a:stretch>
        </p:blipFill>
        <p:spPr>
          <a:xfrm>
            <a:off x="3472764" y="179660"/>
            <a:ext cx="5246472" cy="6498680"/>
          </a:xfrm>
        </p:spPr>
      </p:pic>
    </p:spTree>
    <p:extLst>
      <p:ext uri="{BB962C8B-B14F-4D97-AF65-F5344CB8AC3E}">
        <p14:creationId xmlns:p14="http://schemas.microsoft.com/office/powerpoint/2010/main" val="277910349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369BB-63C9-EE4A-B51A-08C4F4AE2D76}"/>
              </a:ext>
            </a:extLst>
          </p:cNvPr>
          <p:cNvSpPr>
            <a:spLocks noGrp="1"/>
          </p:cNvSpPr>
          <p:nvPr>
            <p:ph type="ctrTitle"/>
          </p:nvPr>
        </p:nvSpPr>
        <p:spPr>
          <a:xfrm>
            <a:off x="1524000" y="-960853"/>
            <a:ext cx="9144000" cy="2387600"/>
          </a:xfrm>
        </p:spPr>
        <p:txBody>
          <a:bodyPr/>
          <a:lstStyle>
            <a:defPPr/>
          </a:lstStyle>
          <a:p>
            <a:r>
              <a:rPr lang="en-LV">
                <a:latin typeface="DIN Condensed" pitchFamily="2" charset="0"/>
              </a:rPr>
              <a:t>Ātrums</a:t>
            </a:r>
          </a:p>
        </p:txBody>
      </p:sp>
      <p:sp>
        <p:nvSpPr>
          <p:cNvPr id="3" name="Subtitle 2">
            <a:extLst>
              <a:ext uri="{FF2B5EF4-FFF2-40B4-BE49-F238E27FC236}">
                <a16:creationId xmlns:a16="http://schemas.microsoft.com/office/drawing/2014/main" id="{F5BBB957-8C07-65A1-6B07-358AEE2A5927}"/>
              </a:ext>
            </a:extLst>
          </p:cNvPr>
          <p:cNvSpPr>
            <a:spLocks noGrp="1"/>
          </p:cNvSpPr>
          <p:nvPr>
            <p:ph type="subTitle" idx="1"/>
          </p:nvPr>
        </p:nvSpPr>
        <p:spPr>
          <a:xfrm>
            <a:off x="2908663" y="7455580"/>
            <a:ext cx="1846217" cy="1655762"/>
          </a:xfrm>
        </p:spPr>
        <p:txBody>
          <a:bodyPr/>
          <a:lstStyle>
            <a:defPPr/>
          </a:lstStyle>
          <a:p>
            <a:endParaRPr lang="en-LV"/>
          </a:p>
        </p:txBody>
      </p:sp>
      <p:pic>
        <p:nvPicPr>
          <p:cNvPr id="5" name="Picture 4">
            <a:extLst>
              <a:ext uri="{FF2B5EF4-FFF2-40B4-BE49-F238E27FC236}">
                <a16:creationId xmlns:a16="http://schemas.microsoft.com/office/drawing/2014/main" id="{3CCA547C-5327-54BF-79A6-DEE5E92E8F57}"/>
              </a:ext>
            </a:extLst>
          </p:cNvPr>
          <p:cNvPicPr>
            <a:picLocks noChangeAspect="1"/>
          </p:cNvPicPr>
          <p:nvPr/>
        </p:nvPicPr>
        <p:blipFill>
          <a:blip r:embed="rId2"/>
          <a:stretch>
            <a:fillRect/>
          </a:stretch>
        </p:blipFill>
        <p:spPr>
          <a:xfrm>
            <a:off x="2434862" y="1696571"/>
            <a:ext cx="7322276" cy="4437743"/>
          </a:xfrm>
          <a:prstGeom prst="rect">
            <a:avLst/>
          </a:prstGeom>
        </p:spPr>
      </p:pic>
    </p:spTree>
    <p:extLst>
      <p:ext uri="{BB962C8B-B14F-4D97-AF65-F5344CB8AC3E}">
        <p14:creationId xmlns:p14="http://schemas.microsoft.com/office/powerpoint/2010/main" val="91063671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3D13C-7933-2381-57E4-808853D4ECB7}"/>
              </a:ext>
            </a:extLst>
          </p:cNvPr>
          <p:cNvSpPr>
            <a:spLocks noGrp="1"/>
          </p:cNvSpPr>
          <p:nvPr>
            <p:ph type="title"/>
          </p:nvPr>
        </p:nvSpPr>
        <p:spPr>
          <a:xfrm>
            <a:off x="4267201" y="1209906"/>
            <a:ext cx="10515600" cy="1325563"/>
          </a:xfrm>
        </p:spPr>
        <p:txBody>
          <a:bodyPr>
            <a:normAutofit fontScale="90000"/>
          </a:bodyPr>
          <a:lstStyle>
            <a:defPPr/>
          </a:lstStyle>
          <a:p>
            <a:r>
              <a:rPr lang="en-LV" sz="6000">
                <a:latin typeface="DIN Condensed" pitchFamily="2" charset="0"/>
              </a:rPr>
              <a:t>Tiesu dažādība</a:t>
            </a:r>
            <a:r>
              <a:rPr lang="en-LV" sz="4400">
                <a:latin typeface="DIN Condensed" pitchFamily="2" charset="0"/>
              </a:rPr>
              <a:t/>
            </a:r>
            <a:br>
              <a:rPr lang="en-LV" sz="4400">
                <a:latin typeface="DIN Condensed" pitchFamily="2" charset="0"/>
              </a:rPr>
            </a:br>
            <a:endParaRPr lang="en-LV"/>
          </a:p>
        </p:txBody>
      </p:sp>
      <p:pic>
        <p:nvPicPr>
          <p:cNvPr id="5" name="Content Placeholder 4">
            <a:extLst>
              <a:ext uri="{FF2B5EF4-FFF2-40B4-BE49-F238E27FC236}">
                <a16:creationId xmlns:a16="http://schemas.microsoft.com/office/drawing/2014/main" id="{CCDCFF91-A1F6-B690-BB3A-80F54B1BCC2D}"/>
              </a:ext>
            </a:extLst>
          </p:cNvPr>
          <p:cNvPicPr>
            <a:picLocks noGrp="1" noChangeAspect="1"/>
          </p:cNvPicPr>
          <p:nvPr>
            <p:ph idx="1"/>
          </p:nvPr>
        </p:nvPicPr>
        <p:blipFill>
          <a:blip r:embed="rId2"/>
          <a:stretch>
            <a:fillRect/>
          </a:stretch>
        </p:blipFill>
        <p:spPr>
          <a:xfrm>
            <a:off x="3211384" y="2131105"/>
            <a:ext cx="6222481" cy="3733489"/>
          </a:xfrm>
        </p:spPr>
      </p:pic>
    </p:spTree>
    <p:extLst>
      <p:ext uri="{BB962C8B-B14F-4D97-AF65-F5344CB8AC3E}">
        <p14:creationId xmlns:p14="http://schemas.microsoft.com/office/powerpoint/2010/main" val="117753346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9C6219C-5F36-ECBF-D331-CAAC8DFAF767}"/>
              </a:ext>
            </a:extLst>
          </p:cNvPr>
          <p:cNvPicPr>
            <a:picLocks noGrp="1" noChangeAspect="1"/>
          </p:cNvPicPr>
          <p:nvPr>
            <p:ph idx="1"/>
          </p:nvPr>
        </p:nvPicPr>
        <p:blipFill>
          <a:blip r:embed="rId2"/>
          <a:stretch>
            <a:fillRect/>
          </a:stretch>
        </p:blipFill>
        <p:spPr>
          <a:xfrm>
            <a:off x="1716665" y="290686"/>
            <a:ext cx="8758670" cy="6276627"/>
          </a:xfrm>
        </p:spPr>
      </p:pic>
    </p:spTree>
    <p:extLst>
      <p:ext uri="{BB962C8B-B14F-4D97-AF65-F5344CB8AC3E}">
        <p14:creationId xmlns:p14="http://schemas.microsoft.com/office/powerpoint/2010/main" val="97636508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D483087-D140-4875-A1B9-0C6B31BD6249}"/>
              </a:ext>
            </a:extLst>
          </p:cNvPr>
          <p:cNvPicPr>
            <a:picLocks noGrp="1" noChangeAspect="1"/>
          </p:cNvPicPr>
          <p:nvPr>
            <p:ph idx="1"/>
          </p:nvPr>
        </p:nvPicPr>
        <p:blipFill>
          <a:blip r:embed="rId2"/>
          <a:stretch>
            <a:fillRect/>
          </a:stretch>
        </p:blipFill>
        <p:spPr>
          <a:xfrm>
            <a:off x="2194891" y="189483"/>
            <a:ext cx="7802217" cy="6479034"/>
          </a:xfrm>
        </p:spPr>
      </p:pic>
    </p:spTree>
    <p:extLst>
      <p:ext uri="{BB962C8B-B14F-4D97-AF65-F5344CB8AC3E}">
        <p14:creationId xmlns:p14="http://schemas.microsoft.com/office/powerpoint/2010/main" val="355682518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99C1E7D-455C-E298-4E6D-8D90630D22FB}"/>
              </a:ext>
            </a:extLst>
          </p:cNvPr>
          <p:cNvPicPr>
            <a:picLocks noGrp="1" noChangeAspect="1"/>
          </p:cNvPicPr>
          <p:nvPr>
            <p:ph idx="1"/>
          </p:nvPr>
        </p:nvPicPr>
        <p:blipFill>
          <a:blip r:embed="rId2"/>
          <a:stretch>
            <a:fillRect/>
          </a:stretch>
        </p:blipFill>
        <p:spPr>
          <a:xfrm>
            <a:off x="3103114" y="488023"/>
            <a:ext cx="8526379" cy="5998953"/>
          </a:xfrm>
        </p:spPr>
      </p:pic>
      <p:sp>
        <p:nvSpPr>
          <p:cNvPr id="3" name="TextBox 2">
            <a:extLst>
              <a:ext uri="{FF2B5EF4-FFF2-40B4-BE49-F238E27FC236}">
                <a16:creationId xmlns:a16="http://schemas.microsoft.com/office/drawing/2014/main" id="{45DEECAD-0B44-C1D5-A8B4-7B4D17DDA976}"/>
              </a:ext>
            </a:extLst>
          </p:cNvPr>
          <p:cNvSpPr txBox="1"/>
          <p:nvPr/>
        </p:nvSpPr>
        <p:spPr>
          <a:xfrm>
            <a:off x="521411" y="442942"/>
            <a:ext cx="6097712" cy="5847755"/>
          </a:xfrm>
          <a:prstGeom prst="rect">
            <a:avLst/>
          </a:prstGeom>
          <a:noFill/>
        </p:spPr>
        <p:txBody>
          <a:bodyPr wrap="square">
            <a:spAutoFit/>
          </a:bodyPr>
          <a:lstStyle>
            <a:defPPr/>
          </a:lstStyle>
          <a:p>
            <a:r>
              <a:rPr lang="en-GB" sz="2200" i="0" u="none" strike="noStrike">
                <a:solidFill>
                  <a:srgbClr val="2B292A"/>
                </a:solidFill>
                <a:effectLst/>
                <a:latin typeface="DIN Condensed" pitchFamily="2" charset="0"/>
              </a:rPr>
              <a:t>2023.05.</a:t>
            </a:r>
            <a:br>
              <a:rPr lang="en-GB" sz="2200" i="0" u="none" strike="noStrike">
                <a:solidFill>
                  <a:srgbClr val="2B292A"/>
                </a:solidFill>
                <a:effectLst/>
                <a:latin typeface="DIN Condensed" pitchFamily="2" charset="0"/>
              </a:rPr>
            </a:br>
            <a:r>
              <a:rPr lang="en-GB" sz="2200" i="0" u="none" strike="noStrike">
                <a:solidFill>
                  <a:srgbClr val="2B292A"/>
                </a:solidFill>
                <a:effectLst/>
                <a:latin typeface="DIN Condensed" pitchFamily="2" charset="0"/>
              </a:rPr>
              <a:t/>
            </a:r>
            <a:br>
              <a:rPr lang="en-GB" sz="2200" i="0" u="none" strike="noStrike">
                <a:solidFill>
                  <a:srgbClr val="2B292A"/>
                </a:solidFill>
                <a:effectLst/>
                <a:latin typeface="DIN Condensed" pitchFamily="2" charset="0"/>
              </a:rPr>
            </a:br>
            <a:r>
              <a:rPr lang="lv-LV" sz="2200" i="0" u="none" strike="noStrike">
                <a:solidFill>
                  <a:srgbClr val="262626"/>
                </a:solidFill>
                <a:effectLst/>
                <a:latin typeface="DIN Condensed" pitchFamily="2" charset="0"/>
              </a:rPr>
              <a:t>Valsts policija sāka </a:t>
            </a:r>
          </a:p>
          <a:p>
            <a:r>
              <a:rPr lang="lv-LV" sz="2200" i="0" u="none" strike="noStrike">
                <a:solidFill>
                  <a:srgbClr val="262626"/>
                </a:solidFill>
                <a:effectLst/>
                <a:latin typeface="DIN Condensed" pitchFamily="2" charset="0"/>
              </a:rPr>
              <a:t>kriminālprocesu </a:t>
            </a:r>
          </a:p>
          <a:p>
            <a:r>
              <a:rPr lang="lv-LV" sz="2200" i="0" u="none" strike="noStrike">
                <a:solidFill>
                  <a:srgbClr val="262626"/>
                </a:solidFill>
                <a:effectLst/>
                <a:latin typeface="DIN Condensed" pitchFamily="2" charset="0"/>
              </a:rPr>
              <a:t>saistībā ar pusaudžu </a:t>
            </a:r>
          </a:p>
          <a:p>
            <a:r>
              <a:rPr lang="lv-LV" sz="2200" i="0" u="none" strike="noStrike">
                <a:solidFill>
                  <a:srgbClr val="262626"/>
                </a:solidFill>
                <a:effectLst/>
                <a:latin typeface="DIN Condensed" pitchFamily="2" charset="0"/>
              </a:rPr>
              <a:t>izplatīto iniciatīvu </a:t>
            </a:r>
          </a:p>
          <a:p>
            <a:r>
              <a:rPr lang="lv-LV" sz="2200" i="0" u="none" strike="noStrike">
                <a:solidFill>
                  <a:srgbClr val="262626"/>
                </a:solidFill>
                <a:effectLst/>
                <a:latin typeface="DIN Condensed" pitchFamily="2" charset="0"/>
              </a:rPr>
              <a:t>pulcēties Imantas </a:t>
            </a:r>
          </a:p>
          <a:p>
            <a:r>
              <a:rPr lang="lv-LV" sz="2200" i="0" u="none" strike="noStrike">
                <a:solidFill>
                  <a:srgbClr val="262626"/>
                </a:solidFill>
                <a:effectLst/>
                <a:latin typeface="DIN Condensed" pitchFamily="2" charset="0"/>
              </a:rPr>
              <a:t>mikrorajonā, </a:t>
            </a:r>
          </a:p>
          <a:p>
            <a:r>
              <a:rPr lang="lv-LV" sz="2200" i="0" u="none" strike="noStrike">
                <a:solidFill>
                  <a:srgbClr val="262626"/>
                </a:solidFill>
                <a:effectLst/>
                <a:latin typeface="DIN Condensed" pitchFamily="2" charset="0"/>
              </a:rPr>
              <a:t>lai reaģētu uz </a:t>
            </a:r>
          </a:p>
          <a:p>
            <a:r>
              <a:rPr lang="lv-LV" sz="2200" i="0" u="none" strike="noStrike">
                <a:solidFill>
                  <a:srgbClr val="262626"/>
                </a:solidFill>
                <a:effectLst/>
                <a:latin typeface="DIN Condensed" pitchFamily="2" charset="0"/>
              </a:rPr>
              <a:t>5.maijā notikušo </a:t>
            </a:r>
          </a:p>
          <a:p>
            <a:r>
              <a:rPr lang="lv-LV" sz="2200" i="0" u="none" strike="noStrike">
                <a:solidFill>
                  <a:srgbClr val="262626"/>
                </a:solidFill>
                <a:effectLst/>
                <a:latin typeface="DIN Condensed" pitchFamily="2" charset="0"/>
              </a:rPr>
              <a:t>vienaudža piekaušanu.</a:t>
            </a:r>
            <a:endParaRPr lang="en-GB" sz="2200" i="0" u="none" strike="noStrike">
              <a:solidFill>
                <a:srgbClr val="2B292A"/>
              </a:solidFill>
              <a:effectLst/>
              <a:latin typeface="DIN Condensed" pitchFamily="2" charset="0"/>
            </a:endParaRPr>
          </a:p>
          <a:p>
            <a:endParaRPr lang="en-GB" sz="2200">
              <a:solidFill>
                <a:srgbClr val="2B292A"/>
              </a:solidFill>
              <a:latin typeface="DIN Condensed" pitchFamily="2" charset="0"/>
            </a:endParaRPr>
          </a:p>
          <a:p>
            <a:r>
              <a:rPr lang="en-GB" sz="2200" i="0" u="none" strike="noStrike" err="1">
                <a:solidFill>
                  <a:srgbClr val="262626"/>
                </a:solidFill>
                <a:effectLst/>
                <a:latin typeface="DIN Condensed" pitchFamily="2" charset="0"/>
              </a:rPr>
              <a:t>Sociālajos tīklos </a:t>
            </a:r>
          </a:p>
          <a:p>
            <a:r>
              <a:rPr lang="en-GB" sz="2200" i="0" u="none" strike="noStrike" err="1">
                <a:solidFill>
                  <a:srgbClr val="262626"/>
                </a:solidFill>
                <a:effectLst/>
                <a:latin typeface="DIN Condensed" pitchFamily="2" charset="0"/>
              </a:rPr>
              <a:t>bija vērojams, </a:t>
            </a:r>
          </a:p>
          <a:p>
            <a:r>
              <a:rPr lang="en-GB" sz="2200" i="0" u="none" strike="noStrike">
                <a:solidFill>
                  <a:srgbClr val="262626"/>
                </a:solidFill>
                <a:effectLst/>
                <a:latin typeface="DIN Condensed" pitchFamily="2" charset="0"/>
              </a:rPr>
              <a:t>ka jaunieši plāno </a:t>
            </a:r>
          </a:p>
          <a:p>
            <a:r>
              <a:rPr lang="en-GB" sz="2200" i="0" u="none" strike="noStrike" err="1">
                <a:solidFill>
                  <a:srgbClr val="262626"/>
                </a:solidFill>
                <a:effectLst/>
                <a:latin typeface="DIN Condensed" pitchFamily="2" charset="0"/>
              </a:rPr>
              <a:t>veikt savu </a:t>
            </a:r>
          </a:p>
          <a:p>
            <a:r>
              <a:rPr lang="en-GB" sz="2200" i="0" u="none" strike="noStrike">
                <a:solidFill>
                  <a:srgbClr val="262626"/>
                </a:solidFill>
                <a:effectLst/>
                <a:latin typeface="DIN Condensed" pitchFamily="2" charset="0"/>
              </a:rPr>
              <a:t>"linča tiesu".</a:t>
            </a:r>
            <a:endParaRPr lang="en-LV" sz="2200">
              <a:latin typeface="DIN Condensed" pitchFamily="2" charset="0"/>
            </a:endParaRPr>
          </a:p>
        </p:txBody>
      </p:sp>
    </p:spTree>
    <p:extLst>
      <p:ext uri="{BB962C8B-B14F-4D97-AF65-F5344CB8AC3E}">
        <p14:creationId xmlns:p14="http://schemas.microsoft.com/office/powerpoint/2010/main" val="277606477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F2F98EA-989C-02CF-BBF4-D8DEB185EE29}"/>
              </a:ext>
            </a:extLst>
          </p:cNvPr>
          <p:cNvPicPr>
            <a:picLocks noGrp="1" noChangeAspect="1"/>
          </p:cNvPicPr>
          <p:nvPr>
            <p:ph idx="1"/>
          </p:nvPr>
        </p:nvPicPr>
        <p:blipFill>
          <a:blip r:embed="rId2"/>
          <a:stretch>
            <a:fillRect/>
          </a:stretch>
        </p:blipFill>
        <p:spPr>
          <a:xfrm>
            <a:off x="1401939" y="395058"/>
            <a:ext cx="9342261" cy="6097817"/>
          </a:xfrm>
        </p:spPr>
      </p:pic>
    </p:spTree>
    <p:extLst>
      <p:ext uri="{BB962C8B-B14F-4D97-AF65-F5344CB8AC3E}">
        <p14:creationId xmlns:p14="http://schemas.microsoft.com/office/powerpoint/2010/main" val="82199764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F4E589D-F869-9E32-8F14-C7C7AEF788A9}"/>
              </a:ext>
            </a:extLst>
          </p:cNvPr>
          <p:cNvPicPr>
            <a:picLocks noGrp="1" noChangeAspect="1"/>
          </p:cNvPicPr>
          <p:nvPr>
            <p:ph idx="1"/>
          </p:nvPr>
        </p:nvPicPr>
        <p:blipFill>
          <a:blip r:embed="rId2"/>
          <a:stretch>
            <a:fillRect/>
          </a:stretch>
        </p:blipFill>
        <p:spPr>
          <a:xfrm>
            <a:off x="668482" y="653831"/>
            <a:ext cx="10910455" cy="5679415"/>
          </a:xfrm>
        </p:spPr>
      </p:pic>
    </p:spTree>
    <p:extLst>
      <p:ext uri="{BB962C8B-B14F-4D97-AF65-F5344CB8AC3E}">
        <p14:creationId xmlns:p14="http://schemas.microsoft.com/office/powerpoint/2010/main" val="379384159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E8ED1B-7430-CA2F-F919-9DFDF10CCC61}"/>
              </a:ext>
            </a:extLst>
          </p:cNvPr>
          <p:cNvPicPr>
            <a:picLocks noChangeAspect="1"/>
          </p:cNvPicPr>
          <p:nvPr/>
        </p:nvPicPr>
        <p:blipFill>
          <a:blip r:embed="rId2"/>
          <a:stretch>
            <a:fillRect/>
          </a:stretch>
        </p:blipFill>
        <p:spPr>
          <a:xfrm>
            <a:off x="5731100" y="1924097"/>
            <a:ext cx="6065174" cy="4641243"/>
          </a:xfrm>
          <a:prstGeom prst="rect">
            <a:avLst/>
          </a:prstGeom>
        </p:spPr>
      </p:pic>
      <p:sp>
        <p:nvSpPr>
          <p:cNvPr id="2" name="Title 1">
            <a:extLst>
              <a:ext uri="{FF2B5EF4-FFF2-40B4-BE49-F238E27FC236}">
                <a16:creationId xmlns:a16="http://schemas.microsoft.com/office/drawing/2014/main" id="{6172F18C-1B55-D759-20B9-78CA636402C2}"/>
              </a:ext>
            </a:extLst>
          </p:cNvPr>
          <p:cNvSpPr>
            <a:spLocks noGrp="1"/>
          </p:cNvSpPr>
          <p:nvPr>
            <p:ph type="title"/>
          </p:nvPr>
        </p:nvSpPr>
        <p:spPr>
          <a:xfrm>
            <a:off x="748048" y="1734491"/>
            <a:ext cx="10515600" cy="1325563"/>
          </a:xfrm>
        </p:spPr>
        <p:txBody>
          <a:bodyPr>
            <a:noAutofit/>
          </a:bodyPr>
          <a:lstStyle>
            <a:defPPr/>
          </a:lstStyle>
          <a:p>
            <a:pPr algn="l"/>
            <a:r>
              <a:rPr lang="lv-LV" sz="2000" b="1">
                <a:solidFill>
                  <a:srgbClr val="2C2C2C"/>
                </a:solidFill>
                <a:latin typeface="DIN Condensed" pitchFamily="2" charset="0"/>
              </a:rPr>
              <a:t>Č</a:t>
            </a:r>
            <a:r>
              <a:rPr lang="lv-LV" sz="2000" b="1" i="0" u="none" strike="noStrike">
                <a:solidFill>
                  <a:srgbClr val="2C2C2C"/>
                </a:solidFill>
                <a:effectLst/>
                <a:latin typeface="DIN Condensed" pitchFamily="2" charset="0"/>
              </a:rPr>
              <a:t>ehu tiesnesis Antonīns Jeržābeks </a:t>
            </a:r>
            <a:br>
              <a:rPr lang="lv-LV" sz="2000" b="1" i="0" u="none" strike="noStrike">
                <a:solidFill>
                  <a:srgbClr val="2C2C2C"/>
                </a:solidFill>
                <a:effectLst/>
                <a:latin typeface="DIN Condensed" pitchFamily="2" charset="0"/>
              </a:rPr>
            </a:br>
            <a:r>
              <a:rPr lang="lv-LV" sz="2000" b="1" i="0" u="none" strike="noStrike">
                <a:solidFill>
                  <a:srgbClr val="2C2C2C"/>
                </a:solidFill>
                <a:effectLst/>
                <a:latin typeface="DIN Condensed" pitchFamily="2" charset="0"/>
              </a:rPr>
              <a:t/>
            </a:r>
            <a:br>
              <a:rPr lang="lv-LV" sz="2000" b="1" i="0" u="none" strike="noStrike">
                <a:solidFill>
                  <a:srgbClr val="2C2C2C"/>
                </a:solidFill>
                <a:effectLst/>
                <a:latin typeface="DIN Condensed" pitchFamily="2" charset="0"/>
              </a:rPr>
            </a:br>
            <a:r>
              <a:rPr lang="lv-LV" sz="2000" b="0" i="0" u="none" strike="noStrike">
                <a:solidFill>
                  <a:srgbClr val="262626"/>
                </a:solidFill>
                <a:effectLst/>
                <a:latin typeface="DIN Condensed" pitchFamily="2" charset="0"/>
              </a:rPr>
              <a:t>2014. gada pasaules čempionātā, kad latvieši grupas turnīra izšķirošo maču aizvadīja pret mājiniekiem baltkrieviem, Jeržābeks pēc atkārtojuma noskatīšanās nolēma neieskaitīt Kaspara Daugaviņa "golu", kas būtu izlīdzinājis mača rezultātu.</a:t>
            </a:r>
            <a:br>
              <a:rPr lang="lv-LV" sz="2000" b="0" i="0" u="none" strike="noStrike">
                <a:solidFill>
                  <a:srgbClr val="262626"/>
                </a:solidFill>
                <a:effectLst/>
                <a:latin typeface="DIN Condensed" pitchFamily="2" charset="0"/>
              </a:rPr>
            </a:br>
            <a:r>
              <a:rPr lang="lv-LV" sz="2000" b="0" i="0" u="none" strike="noStrike">
                <a:solidFill>
                  <a:srgbClr val="262626"/>
                </a:solidFill>
                <a:effectLst/>
                <a:latin typeface="DIN Condensed" pitchFamily="2" charset="0"/>
              </a:rPr>
              <a:t>Pamatojums šādam lēmumam bija Ginta Meijas atrašanās vārtsarga laukumā, lai gan atkārtojumā visai skaidri bija redzams, ka tas tā nebija.</a:t>
            </a:r>
            <a:br>
              <a:rPr lang="lv-LV" sz="2000" b="0" i="0" u="none" strike="noStrike">
                <a:solidFill>
                  <a:srgbClr val="262626"/>
                </a:solidFill>
                <a:effectLst/>
                <a:latin typeface="DIN Condensed" pitchFamily="2" charset="0"/>
              </a:rPr>
            </a:br>
            <a:r>
              <a:rPr lang="lv-LV" sz="2000" b="0" i="0" u="none" strike="noStrike">
                <a:solidFill>
                  <a:srgbClr val="262626"/>
                </a:solidFill>
                <a:effectLst/>
                <a:latin typeface="DIN Condensed" pitchFamily="2" charset="0"/>
              </a:rPr>
              <a:t/>
            </a:r>
            <a:br>
              <a:rPr lang="lv-LV" sz="2000" b="0" i="0" u="none" strike="noStrike">
                <a:solidFill>
                  <a:srgbClr val="262626"/>
                </a:solidFill>
                <a:effectLst/>
                <a:latin typeface="DIN Condensed" pitchFamily="2" charset="0"/>
              </a:rPr>
            </a:br>
            <a:r>
              <a:rPr lang="lv-LV" sz="2000" b="0" i="0" u="none" strike="noStrike">
                <a:solidFill>
                  <a:srgbClr val="262626"/>
                </a:solidFill>
                <a:effectLst/>
                <a:latin typeface="DIN Condensed" pitchFamily="2" charset="0"/>
              </a:rPr>
              <a:t>2021</a:t>
            </a:r>
            <a:br>
              <a:rPr lang="lv-LV" sz="2000" b="0" i="0" u="none" strike="noStrike">
                <a:solidFill>
                  <a:srgbClr val="262626"/>
                </a:solidFill>
                <a:effectLst/>
                <a:latin typeface="DIN Condensed" pitchFamily="2" charset="0"/>
              </a:rPr>
            </a:br>
            <a:r>
              <a:rPr lang="lv-LV" sz="2000" b="1" i="0" u="none" strike="noStrike">
                <a:solidFill>
                  <a:srgbClr val="262626"/>
                </a:solidFill>
                <a:effectLst/>
                <a:latin typeface="DIN Condensed" pitchFamily="2" charset="0"/>
              </a:rPr>
              <a:t>Antonīns Jeržābeks ticis atstādināts no turpmāko </a:t>
            </a:r>
            <a:br>
              <a:rPr lang="lv-LV" sz="2000" b="1" i="0" u="none" strike="noStrike">
                <a:solidFill>
                  <a:srgbClr val="262626"/>
                </a:solidFill>
                <a:effectLst/>
                <a:latin typeface="DIN Condensed" pitchFamily="2" charset="0"/>
              </a:rPr>
            </a:br>
            <a:r>
              <a:rPr lang="lv-LV" sz="2000" b="1" i="0" u="none" strike="noStrike">
                <a:solidFill>
                  <a:srgbClr val="262626"/>
                </a:solidFill>
                <a:effectLst/>
                <a:latin typeface="DIN Condensed" pitchFamily="2" charset="0"/>
              </a:rPr>
              <a:t>čempionāta spēļu tiesāšanas.</a:t>
            </a:r>
            <a:br>
              <a:rPr lang="lv-LV" sz="2000" b="1" i="0" u="none" strike="noStrike">
                <a:solidFill>
                  <a:srgbClr val="262626"/>
                </a:solidFill>
                <a:effectLst/>
                <a:latin typeface="DIN Condensed" pitchFamily="2" charset="0"/>
              </a:rPr>
            </a:br>
            <a:r>
              <a:rPr lang="lv-LV" sz="2000" b="1" i="0" u="none" strike="noStrike">
                <a:solidFill>
                  <a:srgbClr val="262626"/>
                </a:solidFill>
                <a:effectLst/>
                <a:latin typeface="DIN Condensed" pitchFamily="2" charset="0"/>
              </a:rPr>
              <a:t/>
            </a:r>
            <a:br>
              <a:rPr lang="lv-LV" sz="2000" b="1" i="0" u="none" strike="noStrike">
                <a:solidFill>
                  <a:srgbClr val="262626"/>
                </a:solidFill>
                <a:effectLst/>
                <a:latin typeface="DIN Condensed" pitchFamily="2" charset="0"/>
              </a:rPr>
            </a:br>
            <a:r>
              <a:rPr lang="lv-LV" sz="2000" b="1" i="0" u="none" strike="noStrike">
                <a:solidFill>
                  <a:srgbClr val="262626"/>
                </a:solidFill>
                <a:effectLst/>
                <a:latin typeface="DIN Condensed" pitchFamily="2" charset="0"/>
              </a:rPr>
              <a:t>2023</a:t>
            </a:r>
            <a:br>
              <a:rPr lang="lv-LV" sz="2000" b="1" i="0" u="none" strike="noStrike">
                <a:solidFill>
                  <a:srgbClr val="262626"/>
                </a:solidFill>
                <a:effectLst/>
                <a:latin typeface="DIN Condensed" pitchFamily="2" charset="0"/>
              </a:rPr>
            </a:br>
            <a:r>
              <a:rPr lang="lv-LV" sz="2000" b="0" i="0" u="none" strike="noStrike">
                <a:solidFill>
                  <a:srgbClr val="212529"/>
                </a:solidFill>
                <a:effectLst/>
                <a:latin typeface="DIN Condensed" pitchFamily="2" charset="0"/>
              </a:rPr>
              <a:t>Čehu tiesnesis </a:t>
            </a:r>
            <a:r>
              <a:rPr lang="lv-LV" sz="2000" b="0" i="0" err="1">
                <a:solidFill>
                  <a:srgbClr val="071929"/>
                </a:solidFill>
                <a:effectLst/>
                <a:latin typeface="DIN Condensed" pitchFamily="2" charset="0"/>
              </a:rPr>
              <a:t>Antoņins Jeržābeks</a:t>
            </a:r>
            <a:r>
              <a:rPr lang="lv-LV" sz="2000" b="0" i="0" strike="noStrike">
                <a:solidFill>
                  <a:srgbClr val="212529"/>
                </a:solidFill>
                <a:effectLst/>
                <a:latin typeface="DIN Condensed" pitchFamily="2" charset="0"/>
              </a:rPr>
              <a:t> </a:t>
            </a:r>
            <a:r>
              <a:rPr lang="lv-LV" sz="2000" b="0" i="0" u="none" strike="noStrike">
                <a:solidFill>
                  <a:srgbClr val="212529"/>
                </a:solidFill>
                <a:effectLst/>
                <a:latin typeface="DIN Condensed" pitchFamily="2" charset="0"/>
              </a:rPr>
              <a:t>atzīts par aizvadītās sezonas </a:t>
            </a:r>
            <a:br>
              <a:rPr lang="lv-LV" sz="2000" b="0" i="0" u="none" strike="noStrike">
                <a:solidFill>
                  <a:srgbClr val="212529"/>
                </a:solidFill>
                <a:effectLst/>
                <a:latin typeface="DIN Condensed" pitchFamily="2" charset="0"/>
              </a:rPr>
            </a:br>
            <a:r>
              <a:rPr lang="lv-LV" sz="2000" b="0" i="0">
                <a:solidFill>
                  <a:srgbClr val="071929"/>
                </a:solidFill>
                <a:effectLst/>
                <a:latin typeface="DIN Condensed" pitchFamily="2" charset="0"/>
              </a:rPr>
              <a:t>Čehijas Ekstralīgas</a:t>
            </a:r>
            <a:r>
              <a:rPr lang="lv-LV" sz="2000" b="0" i="0" strike="noStrike">
                <a:solidFill>
                  <a:srgbClr val="212529"/>
                </a:solidFill>
                <a:effectLst/>
                <a:latin typeface="DIN Condensed" pitchFamily="2" charset="0"/>
              </a:rPr>
              <a:t> </a:t>
            </a:r>
            <a:r>
              <a:rPr lang="lv-LV" sz="2000" b="0" i="0" u="none" strike="noStrike">
                <a:solidFill>
                  <a:srgbClr val="212529"/>
                </a:solidFill>
                <a:effectLst/>
                <a:latin typeface="DIN Condensed" pitchFamily="2" charset="0"/>
              </a:rPr>
              <a:t>labāko tiesnesi.</a:t>
            </a:r>
            <a:endParaRPr lang="en-LV" sz="2000">
              <a:latin typeface="DIN Condensed" pitchFamily="2" charset="0"/>
            </a:endParaRPr>
          </a:p>
        </p:txBody>
      </p:sp>
      <p:pic>
        <p:nvPicPr>
          <p:cNvPr id="4" name="Content Placeholder 3">
            <a:extLst>
              <a:ext uri="{FF2B5EF4-FFF2-40B4-BE49-F238E27FC236}">
                <a16:creationId xmlns:a16="http://schemas.microsoft.com/office/drawing/2014/main" id="{3D0FA7F1-B449-A2CF-9853-D06F0E470BF8}"/>
              </a:ext>
            </a:extLst>
          </p:cNvPr>
          <p:cNvPicPr>
            <a:picLocks noGrp="1" noChangeAspect="1"/>
          </p:cNvPicPr>
          <p:nvPr>
            <p:ph idx="1"/>
          </p:nvPr>
        </p:nvPicPr>
        <p:blipFill>
          <a:blip r:embed="rId3"/>
          <a:stretch>
            <a:fillRect/>
          </a:stretch>
        </p:blipFill>
        <p:spPr>
          <a:xfrm>
            <a:off x="835131" y="4434073"/>
            <a:ext cx="3084861" cy="1902331"/>
          </a:xfrm>
        </p:spPr>
      </p:pic>
    </p:spTree>
    <p:extLst>
      <p:ext uri="{BB962C8B-B14F-4D97-AF65-F5344CB8AC3E}">
        <p14:creationId xmlns:p14="http://schemas.microsoft.com/office/powerpoint/2010/main" val="287381067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497D030-2847-FF4C-17D5-4E93890DE646}"/>
              </a:ext>
            </a:extLst>
          </p:cNvPr>
          <p:cNvPicPr>
            <a:picLocks noGrp="1" noChangeAspect="1"/>
          </p:cNvPicPr>
          <p:nvPr>
            <p:ph idx="1"/>
          </p:nvPr>
        </p:nvPicPr>
        <p:blipFill>
          <a:blip r:embed="rId2"/>
          <a:stretch>
            <a:fillRect/>
          </a:stretch>
        </p:blipFill>
        <p:spPr>
          <a:xfrm>
            <a:off x="1352774" y="788024"/>
            <a:ext cx="9486451" cy="5410739"/>
          </a:xfrm>
        </p:spPr>
      </p:pic>
    </p:spTree>
    <p:extLst>
      <p:ext uri="{BB962C8B-B14F-4D97-AF65-F5344CB8AC3E}">
        <p14:creationId xmlns:p14="http://schemas.microsoft.com/office/powerpoint/2010/main" val="333481281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200CD40-6A27-0A56-CB4A-F3A3084C3191}"/>
              </a:ext>
            </a:extLst>
          </p:cNvPr>
          <p:cNvPicPr>
            <a:picLocks noGrp="1" noChangeAspect="1"/>
          </p:cNvPicPr>
          <p:nvPr>
            <p:ph idx="1"/>
          </p:nvPr>
        </p:nvPicPr>
        <p:blipFill>
          <a:blip r:embed="rId2"/>
          <a:stretch>
            <a:fillRect/>
          </a:stretch>
        </p:blipFill>
        <p:spPr>
          <a:xfrm>
            <a:off x="1395760" y="309205"/>
            <a:ext cx="9359383" cy="6239589"/>
          </a:xfrm>
        </p:spPr>
      </p:pic>
    </p:spTree>
    <p:extLst>
      <p:ext uri="{BB962C8B-B14F-4D97-AF65-F5344CB8AC3E}">
        <p14:creationId xmlns:p14="http://schemas.microsoft.com/office/powerpoint/2010/main" val="19260853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A54B45C-D32B-73FD-BCF6-26F393624A32}"/>
              </a:ext>
            </a:extLst>
          </p:cNvPr>
          <p:cNvPicPr>
            <a:picLocks noGrp="1" noChangeAspect="1"/>
          </p:cNvPicPr>
          <p:nvPr>
            <p:ph idx="1"/>
          </p:nvPr>
        </p:nvPicPr>
        <p:blipFill>
          <a:blip r:embed="rId2"/>
          <a:stretch>
            <a:fillRect/>
          </a:stretch>
        </p:blipFill>
        <p:spPr>
          <a:xfrm>
            <a:off x="2945295" y="324402"/>
            <a:ext cx="6301409" cy="6209195"/>
          </a:xfrm>
        </p:spPr>
      </p:pic>
    </p:spTree>
    <p:extLst>
      <p:ext uri="{BB962C8B-B14F-4D97-AF65-F5344CB8AC3E}">
        <p14:creationId xmlns:p14="http://schemas.microsoft.com/office/powerpoint/2010/main" val="423317802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7B2A4BD-6F59-D1A6-7911-38F94569A09A}"/>
              </a:ext>
            </a:extLst>
          </p:cNvPr>
          <p:cNvPicPr>
            <a:picLocks noGrp="1" noChangeAspect="1"/>
          </p:cNvPicPr>
          <p:nvPr>
            <p:ph idx="1"/>
          </p:nvPr>
        </p:nvPicPr>
        <p:blipFill>
          <a:blip r:embed="rId2"/>
          <a:stretch>
            <a:fillRect/>
          </a:stretch>
        </p:blipFill>
        <p:spPr>
          <a:xfrm>
            <a:off x="1431235" y="264364"/>
            <a:ext cx="8984974" cy="6329271"/>
          </a:xfrm>
        </p:spPr>
      </p:pic>
    </p:spTree>
    <p:extLst>
      <p:ext uri="{BB962C8B-B14F-4D97-AF65-F5344CB8AC3E}">
        <p14:creationId xmlns:p14="http://schemas.microsoft.com/office/powerpoint/2010/main" val="124221486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1E42B0-1C96-5368-CE69-89319856C66F}"/>
              </a:ext>
            </a:extLst>
          </p:cNvPr>
          <p:cNvPicPr>
            <a:picLocks noChangeAspect="1"/>
          </p:cNvPicPr>
          <p:nvPr/>
        </p:nvPicPr>
        <p:blipFill>
          <a:blip r:embed="rId2"/>
          <a:stretch>
            <a:fillRect/>
          </a:stretch>
        </p:blipFill>
        <p:spPr>
          <a:xfrm>
            <a:off x="1706218" y="857248"/>
            <a:ext cx="2890413" cy="5143499"/>
          </a:xfrm>
          <a:prstGeom prst="rect">
            <a:avLst/>
          </a:prstGeom>
        </p:spPr>
      </p:pic>
      <p:pic>
        <p:nvPicPr>
          <p:cNvPr id="3" name="Picture 2">
            <a:extLst>
              <a:ext uri="{FF2B5EF4-FFF2-40B4-BE49-F238E27FC236}">
                <a16:creationId xmlns:a16="http://schemas.microsoft.com/office/drawing/2014/main" id="{3632DA53-A28B-AEBD-2EB4-5FE929BB66F8}"/>
              </a:ext>
            </a:extLst>
          </p:cNvPr>
          <p:cNvPicPr>
            <a:picLocks noChangeAspect="1"/>
          </p:cNvPicPr>
          <p:nvPr/>
        </p:nvPicPr>
        <p:blipFill>
          <a:blip r:embed="rId3"/>
          <a:stretch>
            <a:fillRect/>
          </a:stretch>
        </p:blipFill>
        <p:spPr>
          <a:xfrm>
            <a:off x="6059424" y="301190"/>
            <a:ext cx="4389782" cy="6250351"/>
          </a:xfrm>
          <a:prstGeom prst="rect">
            <a:avLst/>
          </a:prstGeom>
        </p:spPr>
      </p:pic>
    </p:spTree>
    <p:extLst>
      <p:ext uri="{BB962C8B-B14F-4D97-AF65-F5344CB8AC3E}">
        <p14:creationId xmlns:p14="http://schemas.microsoft.com/office/powerpoint/2010/main" val="118157235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F0A15F-6CF6-C89A-2FA0-A7B74CA36F4F}"/>
              </a:ext>
            </a:extLst>
          </p:cNvPr>
          <p:cNvPicPr>
            <a:picLocks noChangeAspect="1"/>
          </p:cNvPicPr>
          <p:nvPr/>
        </p:nvPicPr>
        <p:blipFill>
          <a:blip r:embed="rId2"/>
          <a:stretch>
            <a:fillRect/>
          </a:stretch>
        </p:blipFill>
        <p:spPr>
          <a:xfrm>
            <a:off x="2819351" y="1760590"/>
            <a:ext cx="6088017" cy="4566013"/>
          </a:xfrm>
          <a:prstGeom prst="rect">
            <a:avLst/>
          </a:prstGeom>
        </p:spPr>
      </p:pic>
      <p:sp>
        <p:nvSpPr>
          <p:cNvPr id="7" name="Title 1">
            <a:extLst>
              <a:ext uri="{FF2B5EF4-FFF2-40B4-BE49-F238E27FC236}">
                <a16:creationId xmlns:a16="http://schemas.microsoft.com/office/drawing/2014/main" id="{65C196B9-93C7-11FC-A399-2048CC0C27CC}"/>
              </a:ext>
            </a:extLst>
          </p:cNvPr>
          <p:cNvSpPr txBox="1"/>
          <p:nvPr/>
        </p:nvSpPr>
        <p:spPr>
          <a:xfrm>
            <a:off x="4800649" y="236305"/>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LV" sz="6000">
                <a:latin typeface="DIN Condensed" pitchFamily="2" charset="0"/>
              </a:rPr>
              <a:t>Ietekme</a:t>
            </a:r>
          </a:p>
        </p:txBody>
      </p:sp>
    </p:spTree>
    <p:extLst>
      <p:ext uri="{BB962C8B-B14F-4D97-AF65-F5344CB8AC3E}">
        <p14:creationId xmlns:p14="http://schemas.microsoft.com/office/powerpoint/2010/main" val="45524492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28E2A65-1EDA-124D-841C-EC5D3CFA6CC3}"/>
              </a:ext>
            </a:extLst>
          </p:cNvPr>
          <p:cNvPicPr>
            <a:picLocks noGrp="1" noChangeAspect="1"/>
          </p:cNvPicPr>
          <p:nvPr>
            <p:ph idx="1"/>
          </p:nvPr>
        </p:nvPicPr>
        <p:blipFill>
          <a:blip r:embed="rId2"/>
          <a:stretch>
            <a:fillRect/>
          </a:stretch>
        </p:blipFill>
        <p:spPr>
          <a:xfrm>
            <a:off x="3476323" y="-194334"/>
            <a:ext cx="5239354" cy="7246667"/>
          </a:xfrm>
        </p:spPr>
      </p:pic>
    </p:spTree>
    <p:extLst>
      <p:ext uri="{BB962C8B-B14F-4D97-AF65-F5344CB8AC3E}">
        <p14:creationId xmlns:p14="http://schemas.microsoft.com/office/powerpoint/2010/main" val="1530386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894B417-5957-88A6-121C-22EFE074DB9A}"/>
              </a:ext>
            </a:extLst>
          </p:cNvPr>
          <p:cNvPicPr>
            <a:picLocks noGrp="1" noChangeAspect="1"/>
          </p:cNvPicPr>
          <p:nvPr>
            <p:ph idx="1"/>
          </p:nvPr>
        </p:nvPicPr>
        <p:blipFill>
          <a:blip r:embed="rId2"/>
          <a:stretch>
            <a:fillRect/>
          </a:stretch>
        </p:blipFill>
        <p:spPr>
          <a:xfrm>
            <a:off x="2037522" y="264122"/>
            <a:ext cx="8150087" cy="6304127"/>
          </a:xfrm>
        </p:spPr>
      </p:pic>
    </p:spTree>
    <p:extLst>
      <p:ext uri="{BB962C8B-B14F-4D97-AF65-F5344CB8AC3E}">
        <p14:creationId xmlns:p14="http://schemas.microsoft.com/office/powerpoint/2010/main" val="379268851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TotalTime>
  <Words>305</Words>
  <Application>Microsoft Office PowerPoint</Application>
  <PresentationFormat>Widescreen</PresentationFormat>
  <Paragraphs>48</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DIN Condensed</vt:lpstr>
      <vt:lpstr>Office Theme</vt:lpstr>
      <vt:lpstr>Tiesa un tiesnesis  karikatūrista acīs</vt:lpstr>
      <vt:lpstr>PowerPoint Presentation</vt:lpstr>
      <vt:lpstr>Ātrums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2022.02.  Lembergs iemaksājis  100 000 eiro drošības naudu atbrīvošanai no apcietinājuma.  </vt:lpstr>
      <vt:lpstr>PowerPoint Presentation</vt:lpstr>
      <vt:lpstr>Tiesu dažādība </vt:lpstr>
      <vt:lpstr>PowerPoint Presentation</vt:lpstr>
      <vt:lpstr>PowerPoint Presentation</vt:lpstr>
      <vt:lpstr>PowerPoint Presentation</vt:lpstr>
      <vt:lpstr>PowerPoint Presentation</vt:lpstr>
      <vt:lpstr>PowerPoint Presentation</vt:lpstr>
      <vt:lpstr>Čehu tiesnesis Antonīns Jeržābeks   2014. gada pasaules čempionātā, kad latvieši grupas turnīra izšķirošo maču aizvadīja pret mājiniekiem baltkrieviem, Jeržābeks pēc atkārtojuma noskatīšanās nolēma neieskaitīt Kaspara Daugaviņa "golu", kas būtu izlīdzinājis mača rezultātu. Pamatojums šādam lēmumam bija Ginta Meijas atrašanās vārtsarga laukumā, lai gan atkārtojumā visai skaidri bija redzams, ka tas tā nebija.  2021 Antonīns Jeržābeks ticis atstādināts no turpmāko  čempionāta spēļu tiesāšanas.  2023 Čehu tiesnesis Antoņins Jeržābeks atzīts par aizvadītās sezonas  Čehijas Ekstralīgas labāko tiesnesi.</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Nils Surkovs</cp:lastModifiedBy>
  <cp:revision>28</cp:revision>
  <dcterms:created xsi:type="dcterms:W3CDTF">2023-05-17T19:33:10Z</dcterms:created>
  <dcterms:modified xsi:type="dcterms:W3CDTF">2023-05-22T03:16:18Z</dcterms:modified>
</cp:coreProperties>
</file>