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7" r:id="rId1"/>
  </p:sldMasterIdLst>
  <p:notesMasterIdLst>
    <p:notesMasterId r:id="rId17"/>
  </p:notesMasterIdLst>
  <p:handoutMasterIdLst>
    <p:handoutMasterId r:id="rId18"/>
  </p:handoutMasterIdLst>
  <p:sldIdLst>
    <p:sldId id="256" r:id="rId2"/>
    <p:sldId id="259" r:id="rId3"/>
    <p:sldId id="274" r:id="rId4"/>
    <p:sldId id="287" r:id="rId5"/>
    <p:sldId id="286" r:id="rId6"/>
    <p:sldId id="297" r:id="rId7"/>
    <p:sldId id="276" r:id="rId8"/>
    <p:sldId id="298" r:id="rId9"/>
    <p:sldId id="299" r:id="rId10"/>
    <p:sldId id="291" r:id="rId11"/>
    <p:sldId id="292" r:id="rId12"/>
    <p:sldId id="300" r:id="rId13"/>
    <p:sldId id="289" r:id="rId14"/>
    <p:sldId id="293" r:id="rId15"/>
    <p:sldId id="27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E779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919" autoAdjust="0"/>
    <p:restoredTop sz="94660"/>
  </p:normalViewPr>
  <p:slideViewPr>
    <p:cSldViewPr snapToGrid="0">
      <p:cViewPr varScale="1">
        <p:scale>
          <a:sx n="116" d="100"/>
          <a:sy n="116" d="100"/>
        </p:scale>
        <p:origin x="798" y="108"/>
      </p:cViewPr>
      <p:guideLst/>
    </p:cSldViewPr>
  </p:slideViewPr>
  <p:notesTextViewPr>
    <p:cViewPr>
      <p:scale>
        <a:sx n="1" d="1"/>
        <a:sy n="1" d="1"/>
      </p:scale>
      <p:origin x="0" y="0"/>
    </p:cViewPr>
  </p:notesTextViewPr>
  <p:notesViewPr>
    <p:cSldViewPr snapToGrid="0">
      <p:cViewPr varScale="1">
        <p:scale>
          <a:sx n="89" d="100"/>
          <a:sy n="89" d="100"/>
        </p:scale>
        <p:origin x="378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41F2483-0057-4A56-A20E-4D9572DEF189}" type="doc">
      <dgm:prSet loTypeId="urn:microsoft.com/office/officeart/2016/7/layout/LinearBlockProcessNumbered" loCatId="process" qsTypeId="urn:microsoft.com/office/officeart/2005/8/quickstyle/simple1" qsCatId="simple" csTypeId="urn:microsoft.com/office/officeart/2005/8/colors/colorful1" csCatId="colorful" phldr="1"/>
      <dgm:spPr/>
      <dgm:t>
        <a:bodyPr/>
        <a:lstStyle/>
        <a:p>
          <a:endParaRPr lang="en-US"/>
        </a:p>
      </dgm:t>
    </dgm:pt>
    <dgm:pt modelId="{D9888634-2B4F-4ED4-9BEA-54E80D1D5FD4}">
      <dgm:prSet custT="1"/>
      <dgm:spPr>
        <a:solidFill>
          <a:schemeClr val="accent4">
            <a:lumMod val="60000"/>
            <a:lumOff val="40000"/>
          </a:schemeClr>
        </a:solidFill>
        <a:ln>
          <a:solidFill>
            <a:schemeClr val="bg2">
              <a:lumMod val="90000"/>
            </a:schemeClr>
          </a:solidFill>
        </a:ln>
      </dgm:spPr>
      <dgm:t>
        <a:bodyPr bIns="331200"/>
        <a:lstStyle/>
        <a:p>
          <a:r>
            <a:rPr lang="lv-LV" sz="2000" b="0" i="0" dirty="0" smtClean="0">
              <a:solidFill>
                <a:schemeClr val="tx1"/>
              </a:solidFill>
            </a:rPr>
            <a:t>Darba grupas izveide (14.06.2021.)</a:t>
          </a:r>
        </a:p>
        <a:p>
          <a:r>
            <a:rPr lang="lv-LV" sz="2000" b="0" i="0" dirty="0" smtClean="0">
              <a:solidFill>
                <a:schemeClr val="tx1"/>
              </a:solidFill>
            </a:rPr>
            <a:t> (vadītājs – Zigmunds Dundurs)</a:t>
          </a:r>
        </a:p>
        <a:p>
          <a:endParaRPr lang="lv-LV" sz="2000" b="0" i="0" dirty="0" smtClean="0">
            <a:solidFill>
              <a:schemeClr val="tx1"/>
            </a:solidFill>
          </a:endParaRPr>
        </a:p>
        <a:p>
          <a:r>
            <a:rPr lang="lv-LV" sz="2000" b="0" i="0" dirty="0" smtClean="0">
              <a:solidFill>
                <a:schemeClr val="tx1"/>
              </a:solidFill>
            </a:rPr>
            <a:t>Rīcības plāna izstrāde un apstiprināšana </a:t>
          </a:r>
        </a:p>
        <a:p>
          <a:r>
            <a:rPr lang="lv-LV" sz="2000" b="0" i="0" dirty="0" smtClean="0">
              <a:solidFill>
                <a:schemeClr val="tx1"/>
              </a:solidFill>
            </a:rPr>
            <a:t>(06. 2021. – 10.2021.)</a:t>
          </a:r>
        </a:p>
        <a:p>
          <a:endParaRPr lang="lv-LV" sz="1800" b="0" i="0" dirty="0" smtClean="0">
            <a:solidFill>
              <a:schemeClr val="tx1"/>
            </a:solidFill>
          </a:endParaRPr>
        </a:p>
        <a:p>
          <a:endParaRPr lang="en-US" sz="1800" b="0" i="0" dirty="0">
            <a:solidFill>
              <a:schemeClr val="tx1"/>
            </a:solidFill>
          </a:endParaRPr>
        </a:p>
      </dgm:t>
    </dgm:pt>
    <dgm:pt modelId="{890EB406-7A5C-48FC-BB17-CF997A14DB89}" type="parTrans" cxnId="{C157642D-55B9-4712-8657-A573C931FB3F}">
      <dgm:prSet/>
      <dgm:spPr/>
      <dgm:t>
        <a:bodyPr/>
        <a:lstStyle/>
        <a:p>
          <a:endParaRPr lang="en-US"/>
        </a:p>
      </dgm:t>
    </dgm:pt>
    <dgm:pt modelId="{6F643B40-7B58-40E0-BDBC-1B6C4B91C55F}" type="sibTrans" cxnId="{C157642D-55B9-4712-8657-A573C931FB3F}">
      <dgm:prSet phldrT="01" custT="1"/>
      <dgm:spPr/>
      <dgm:t>
        <a:bodyPr/>
        <a:lstStyle/>
        <a:p>
          <a:r>
            <a:rPr lang="en-US" sz="4000" dirty="0" smtClean="0">
              <a:solidFill>
                <a:schemeClr val="tx1"/>
              </a:solidFill>
            </a:rPr>
            <a:t>1</a:t>
          </a:r>
          <a:r>
            <a:rPr lang="lv-LV" sz="4000" dirty="0" smtClean="0">
              <a:solidFill>
                <a:schemeClr val="tx1"/>
              </a:solidFill>
            </a:rPr>
            <a:t>.posms  </a:t>
          </a:r>
          <a:endParaRPr lang="en-US" sz="5400" dirty="0">
            <a:solidFill>
              <a:schemeClr val="tx1"/>
            </a:solidFill>
          </a:endParaRPr>
        </a:p>
      </dgm:t>
    </dgm:pt>
    <dgm:pt modelId="{FFAC1FC1-3157-4BA2-AAB8-92EB6F2EAF77}">
      <dgm:prSet custT="1"/>
      <dgm:spPr>
        <a:solidFill>
          <a:schemeClr val="accent5">
            <a:lumMod val="60000"/>
            <a:lumOff val="40000"/>
          </a:schemeClr>
        </a:solidFill>
      </dgm:spPr>
      <dgm:t>
        <a:bodyPr anchor="t" anchorCtr="0"/>
        <a:lstStyle/>
        <a:p>
          <a:r>
            <a:rPr lang="lv-LV" sz="2000" b="0" i="0" dirty="0" smtClean="0">
              <a:solidFill>
                <a:schemeClr val="tx1"/>
              </a:solidFill>
            </a:rPr>
            <a:t>26.11.2021. Tieslietu padomes lēmums Nr.78: darba grupas locekli, Rīgas pilsētas Vidzemes priekšpilsētas tiesas tiesnesi Zigmundu Dunduru, aizstāj ar Rīgas apgabaltiesas tiesnesi Ilzi Celmiņu.</a:t>
          </a:r>
        </a:p>
        <a:p>
          <a:pPr algn="l"/>
          <a:r>
            <a:rPr lang="lv-LV" sz="2000" b="0" i="0" dirty="0" smtClean="0">
              <a:solidFill>
                <a:schemeClr val="tx1"/>
              </a:solidFill>
            </a:rPr>
            <a:t>Rīcības plāna izpilde (11.2021.- )</a:t>
          </a:r>
          <a:endParaRPr lang="en-US" sz="2000" b="0" i="0" dirty="0">
            <a:solidFill>
              <a:schemeClr val="tx1"/>
            </a:solidFill>
          </a:endParaRPr>
        </a:p>
      </dgm:t>
    </dgm:pt>
    <dgm:pt modelId="{3570D4CA-1FCD-4DA5-BC16-EEBB87DA1846}" type="parTrans" cxnId="{7996CDC0-D9AA-4877-A729-EDF17033A153}">
      <dgm:prSet/>
      <dgm:spPr/>
      <dgm:t>
        <a:bodyPr/>
        <a:lstStyle/>
        <a:p>
          <a:endParaRPr lang="en-US"/>
        </a:p>
      </dgm:t>
    </dgm:pt>
    <dgm:pt modelId="{DBB55719-7AB3-4F64-A041-DCD9795D5D98}" type="sibTrans" cxnId="{7996CDC0-D9AA-4877-A729-EDF17033A153}">
      <dgm:prSet phldrT="03" custT="1"/>
      <dgm:spPr/>
      <dgm:t>
        <a:bodyPr/>
        <a:lstStyle/>
        <a:p>
          <a:r>
            <a:rPr lang="lv-LV" sz="4000" dirty="0" smtClean="0">
              <a:solidFill>
                <a:schemeClr val="tx1"/>
              </a:solidFill>
            </a:rPr>
            <a:t>2.posms</a:t>
          </a:r>
          <a:endParaRPr lang="en-US" sz="4000" dirty="0">
            <a:solidFill>
              <a:schemeClr val="tx1"/>
            </a:solidFill>
          </a:endParaRPr>
        </a:p>
      </dgm:t>
    </dgm:pt>
    <dgm:pt modelId="{874DDA0C-1F73-41EE-AF72-D19A650F7DCB}" type="pres">
      <dgm:prSet presAssocID="{741F2483-0057-4A56-A20E-4D9572DEF189}" presName="Name0" presStyleCnt="0">
        <dgm:presLayoutVars>
          <dgm:animLvl val="lvl"/>
          <dgm:resizeHandles val="exact"/>
        </dgm:presLayoutVars>
      </dgm:prSet>
      <dgm:spPr/>
      <dgm:t>
        <a:bodyPr/>
        <a:lstStyle/>
        <a:p>
          <a:endParaRPr lang="lv-LV"/>
        </a:p>
      </dgm:t>
    </dgm:pt>
    <dgm:pt modelId="{DC9D5686-3E3C-46F5-A9A6-E8379ED974E9}" type="pres">
      <dgm:prSet presAssocID="{D9888634-2B4F-4ED4-9BEA-54E80D1D5FD4}" presName="compositeNode" presStyleCnt="0">
        <dgm:presLayoutVars>
          <dgm:bulletEnabled val="1"/>
        </dgm:presLayoutVars>
      </dgm:prSet>
      <dgm:spPr/>
    </dgm:pt>
    <dgm:pt modelId="{66D75818-261E-410F-BB7F-127A4CC887B2}" type="pres">
      <dgm:prSet presAssocID="{D9888634-2B4F-4ED4-9BEA-54E80D1D5FD4}" presName="bgRect" presStyleLbl="alignNode1" presStyleIdx="0" presStyleCnt="2" custScaleX="92231" custScaleY="100000" custLinFactNeighborX="432"/>
      <dgm:spPr/>
      <dgm:t>
        <a:bodyPr/>
        <a:lstStyle/>
        <a:p>
          <a:endParaRPr lang="lv-LV"/>
        </a:p>
      </dgm:t>
    </dgm:pt>
    <dgm:pt modelId="{FC9AA954-E43F-4A40-A558-A67002C21DFB}" type="pres">
      <dgm:prSet presAssocID="{6F643B40-7B58-40E0-BDBC-1B6C4B91C55F}" presName="sibTransNodeRect" presStyleLbl="alignNode1" presStyleIdx="0" presStyleCnt="2" custScaleY="29170">
        <dgm:presLayoutVars>
          <dgm:chMax val="0"/>
          <dgm:bulletEnabled val="1"/>
        </dgm:presLayoutVars>
      </dgm:prSet>
      <dgm:spPr/>
      <dgm:t>
        <a:bodyPr/>
        <a:lstStyle/>
        <a:p>
          <a:endParaRPr lang="lv-LV"/>
        </a:p>
      </dgm:t>
    </dgm:pt>
    <dgm:pt modelId="{BF068048-90F1-4DF6-B382-176EBD4644DB}" type="pres">
      <dgm:prSet presAssocID="{D9888634-2B4F-4ED4-9BEA-54E80D1D5FD4}" presName="nodeRect" presStyleLbl="alignNode1" presStyleIdx="0" presStyleCnt="2">
        <dgm:presLayoutVars>
          <dgm:bulletEnabled val="1"/>
        </dgm:presLayoutVars>
      </dgm:prSet>
      <dgm:spPr/>
      <dgm:t>
        <a:bodyPr/>
        <a:lstStyle/>
        <a:p>
          <a:endParaRPr lang="lv-LV"/>
        </a:p>
      </dgm:t>
    </dgm:pt>
    <dgm:pt modelId="{87C01748-2D80-4975-BAD3-AE944415CA69}" type="pres">
      <dgm:prSet presAssocID="{6F643B40-7B58-40E0-BDBC-1B6C4B91C55F}" presName="sibTrans" presStyleCnt="0"/>
      <dgm:spPr/>
    </dgm:pt>
    <dgm:pt modelId="{143671A1-5FF7-4998-B98F-17E0389E9CA3}" type="pres">
      <dgm:prSet presAssocID="{FFAC1FC1-3157-4BA2-AAB8-92EB6F2EAF77}" presName="compositeNode" presStyleCnt="0">
        <dgm:presLayoutVars>
          <dgm:bulletEnabled val="1"/>
        </dgm:presLayoutVars>
      </dgm:prSet>
      <dgm:spPr/>
    </dgm:pt>
    <dgm:pt modelId="{DB9BA64E-76EC-4C29-BBAE-9C7A85BDCF9E}" type="pres">
      <dgm:prSet presAssocID="{FFAC1FC1-3157-4BA2-AAB8-92EB6F2EAF77}" presName="bgRect" presStyleLbl="alignNode1" presStyleIdx="1" presStyleCnt="2" custScaleX="95790" custScaleY="99371"/>
      <dgm:spPr/>
      <dgm:t>
        <a:bodyPr/>
        <a:lstStyle/>
        <a:p>
          <a:endParaRPr lang="lv-LV"/>
        </a:p>
      </dgm:t>
    </dgm:pt>
    <dgm:pt modelId="{A7FB624F-1224-4F28-A4A5-3BA99B2FE9EA}" type="pres">
      <dgm:prSet presAssocID="{DBB55719-7AB3-4F64-A041-DCD9795D5D98}" presName="sibTransNodeRect" presStyleLbl="alignNode1" presStyleIdx="1" presStyleCnt="2" custScaleX="96520" custScaleY="59740">
        <dgm:presLayoutVars>
          <dgm:chMax val="0"/>
          <dgm:bulletEnabled val="1"/>
        </dgm:presLayoutVars>
      </dgm:prSet>
      <dgm:spPr/>
      <dgm:t>
        <a:bodyPr/>
        <a:lstStyle/>
        <a:p>
          <a:endParaRPr lang="lv-LV"/>
        </a:p>
      </dgm:t>
    </dgm:pt>
    <dgm:pt modelId="{7C464040-4F02-4CA0-A0D0-7E946CD059AA}" type="pres">
      <dgm:prSet presAssocID="{FFAC1FC1-3157-4BA2-AAB8-92EB6F2EAF77}" presName="nodeRect" presStyleLbl="alignNode1" presStyleIdx="1" presStyleCnt="2">
        <dgm:presLayoutVars>
          <dgm:bulletEnabled val="1"/>
        </dgm:presLayoutVars>
      </dgm:prSet>
      <dgm:spPr/>
      <dgm:t>
        <a:bodyPr/>
        <a:lstStyle/>
        <a:p>
          <a:endParaRPr lang="lv-LV"/>
        </a:p>
      </dgm:t>
    </dgm:pt>
  </dgm:ptLst>
  <dgm:cxnLst>
    <dgm:cxn modelId="{86A1ED4E-837B-4D94-A916-3D2A3DD16B74}" type="presOf" srcId="{741F2483-0057-4A56-A20E-4D9572DEF189}" destId="{874DDA0C-1F73-41EE-AF72-D19A650F7DCB}" srcOrd="0" destOrd="0" presId="urn:microsoft.com/office/officeart/2016/7/layout/LinearBlockProcessNumbered"/>
    <dgm:cxn modelId="{7996CDC0-D9AA-4877-A729-EDF17033A153}" srcId="{741F2483-0057-4A56-A20E-4D9572DEF189}" destId="{FFAC1FC1-3157-4BA2-AAB8-92EB6F2EAF77}" srcOrd="1" destOrd="0" parTransId="{3570D4CA-1FCD-4DA5-BC16-EEBB87DA1846}" sibTransId="{DBB55719-7AB3-4F64-A041-DCD9795D5D98}"/>
    <dgm:cxn modelId="{C86A87D0-DBA4-405A-9B26-89F50344C92D}" type="presOf" srcId="{FFAC1FC1-3157-4BA2-AAB8-92EB6F2EAF77}" destId="{7C464040-4F02-4CA0-A0D0-7E946CD059AA}" srcOrd="1" destOrd="0" presId="urn:microsoft.com/office/officeart/2016/7/layout/LinearBlockProcessNumbered"/>
    <dgm:cxn modelId="{C157642D-55B9-4712-8657-A573C931FB3F}" srcId="{741F2483-0057-4A56-A20E-4D9572DEF189}" destId="{D9888634-2B4F-4ED4-9BEA-54E80D1D5FD4}" srcOrd="0" destOrd="0" parTransId="{890EB406-7A5C-48FC-BB17-CF997A14DB89}" sibTransId="{6F643B40-7B58-40E0-BDBC-1B6C4B91C55F}"/>
    <dgm:cxn modelId="{2FB07940-EF1B-4C07-BE67-EBA51ABB09D7}" type="presOf" srcId="{D9888634-2B4F-4ED4-9BEA-54E80D1D5FD4}" destId="{BF068048-90F1-4DF6-B382-176EBD4644DB}" srcOrd="1" destOrd="0" presId="urn:microsoft.com/office/officeart/2016/7/layout/LinearBlockProcessNumbered"/>
    <dgm:cxn modelId="{95544C65-19B3-430E-924E-146BCB2C56FA}" type="presOf" srcId="{FFAC1FC1-3157-4BA2-AAB8-92EB6F2EAF77}" destId="{DB9BA64E-76EC-4C29-BBAE-9C7A85BDCF9E}" srcOrd="0" destOrd="0" presId="urn:microsoft.com/office/officeart/2016/7/layout/LinearBlockProcessNumbered"/>
    <dgm:cxn modelId="{B5429428-6BAC-43A6-B285-118A877908EF}" type="presOf" srcId="{D9888634-2B4F-4ED4-9BEA-54E80D1D5FD4}" destId="{66D75818-261E-410F-BB7F-127A4CC887B2}" srcOrd="0" destOrd="0" presId="urn:microsoft.com/office/officeart/2016/7/layout/LinearBlockProcessNumbered"/>
    <dgm:cxn modelId="{483F8A2F-67AB-491C-AF9B-74CE91C9A97D}" type="presOf" srcId="{DBB55719-7AB3-4F64-A041-DCD9795D5D98}" destId="{A7FB624F-1224-4F28-A4A5-3BA99B2FE9EA}" srcOrd="0" destOrd="0" presId="urn:microsoft.com/office/officeart/2016/7/layout/LinearBlockProcessNumbered"/>
    <dgm:cxn modelId="{058EE650-0DEC-44DB-8AE9-BAB587875F3F}" type="presOf" srcId="{6F643B40-7B58-40E0-BDBC-1B6C4B91C55F}" destId="{FC9AA954-E43F-4A40-A558-A67002C21DFB}" srcOrd="0" destOrd="0" presId="urn:microsoft.com/office/officeart/2016/7/layout/LinearBlockProcessNumbered"/>
    <dgm:cxn modelId="{308DCD78-4500-45C8-8BA0-31F1D1850BAE}" type="presParOf" srcId="{874DDA0C-1F73-41EE-AF72-D19A650F7DCB}" destId="{DC9D5686-3E3C-46F5-A9A6-E8379ED974E9}" srcOrd="0" destOrd="0" presId="urn:microsoft.com/office/officeart/2016/7/layout/LinearBlockProcessNumbered"/>
    <dgm:cxn modelId="{B95CF22B-7EB6-446B-87D1-13818269984F}" type="presParOf" srcId="{DC9D5686-3E3C-46F5-A9A6-E8379ED974E9}" destId="{66D75818-261E-410F-BB7F-127A4CC887B2}" srcOrd="0" destOrd="0" presId="urn:microsoft.com/office/officeart/2016/7/layout/LinearBlockProcessNumbered"/>
    <dgm:cxn modelId="{47D88BB3-4750-4879-8265-B3A6CC9F39AB}" type="presParOf" srcId="{DC9D5686-3E3C-46F5-A9A6-E8379ED974E9}" destId="{FC9AA954-E43F-4A40-A558-A67002C21DFB}" srcOrd="1" destOrd="0" presId="urn:microsoft.com/office/officeart/2016/7/layout/LinearBlockProcessNumbered"/>
    <dgm:cxn modelId="{E1E2D40A-4B83-4F59-947A-3912A06546A0}" type="presParOf" srcId="{DC9D5686-3E3C-46F5-A9A6-E8379ED974E9}" destId="{BF068048-90F1-4DF6-B382-176EBD4644DB}" srcOrd="2" destOrd="0" presId="urn:microsoft.com/office/officeart/2016/7/layout/LinearBlockProcessNumbered"/>
    <dgm:cxn modelId="{6DF2CEBC-275D-4EB3-8E3C-2DDB46771ACB}" type="presParOf" srcId="{874DDA0C-1F73-41EE-AF72-D19A650F7DCB}" destId="{87C01748-2D80-4975-BAD3-AE944415CA69}" srcOrd="1" destOrd="0" presId="urn:microsoft.com/office/officeart/2016/7/layout/LinearBlockProcessNumbered"/>
    <dgm:cxn modelId="{FFCABC29-A791-44DE-980B-08F6C7A8C874}" type="presParOf" srcId="{874DDA0C-1F73-41EE-AF72-D19A650F7DCB}" destId="{143671A1-5FF7-4998-B98F-17E0389E9CA3}" srcOrd="2" destOrd="0" presId="urn:microsoft.com/office/officeart/2016/7/layout/LinearBlockProcessNumbered"/>
    <dgm:cxn modelId="{3B01AE8B-9DC7-4A52-BD94-01CB3653E45E}" type="presParOf" srcId="{143671A1-5FF7-4998-B98F-17E0389E9CA3}" destId="{DB9BA64E-76EC-4C29-BBAE-9C7A85BDCF9E}" srcOrd="0" destOrd="0" presId="urn:microsoft.com/office/officeart/2016/7/layout/LinearBlockProcessNumbered"/>
    <dgm:cxn modelId="{73B227C0-26EA-4723-87CA-A1BB6B69E825}" type="presParOf" srcId="{143671A1-5FF7-4998-B98F-17E0389E9CA3}" destId="{A7FB624F-1224-4F28-A4A5-3BA99B2FE9EA}" srcOrd="1" destOrd="0" presId="urn:microsoft.com/office/officeart/2016/7/layout/LinearBlockProcessNumbered"/>
    <dgm:cxn modelId="{9CB0C6EC-1AB5-40DC-AFAD-F812FDC40C09}" type="presParOf" srcId="{143671A1-5FF7-4998-B98F-17E0389E9CA3}" destId="{7C464040-4F02-4CA0-A0D0-7E946CD059AA}"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41F2483-0057-4A56-A20E-4D9572DEF189}" type="doc">
      <dgm:prSet loTypeId="urn:microsoft.com/office/officeart/2005/8/layout/process3" loCatId="process" qsTypeId="urn:microsoft.com/office/officeart/2005/8/quickstyle/simple1" qsCatId="simple" csTypeId="urn:microsoft.com/office/officeart/2005/8/colors/colorful1" csCatId="colorful" phldr="1"/>
      <dgm:spPr/>
      <dgm:t>
        <a:bodyPr/>
        <a:lstStyle/>
        <a:p>
          <a:endParaRPr lang="en-US"/>
        </a:p>
      </dgm:t>
    </dgm:pt>
    <dgm:pt modelId="{C0C23E76-1889-494E-A3C2-AB47F151FF14}">
      <dgm:prSet custT="1"/>
      <dgm:spPr>
        <a:solidFill>
          <a:schemeClr val="bg2">
            <a:lumMod val="75000"/>
          </a:schemeClr>
        </a:solidFill>
        <a:ln>
          <a:solidFill>
            <a:schemeClr val="accent5">
              <a:lumMod val="60000"/>
              <a:lumOff val="40000"/>
            </a:schemeClr>
          </a:solidFill>
        </a:ln>
      </dgm:spPr>
      <dgm:t>
        <a:bodyPr/>
        <a:lstStyle/>
        <a:p>
          <a:r>
            <a:rPr lang="lv-LV" sz="3200" dirty="0" smtClean="0"/>
            <a:t>Darba grupas sastāvs no 11.2021.</a:t>
          </a:r>
          <a:endParaRPr lang="lv-LV" sz="3200" dirty="0"/>
        </a:p>
      </dgm:t>
    </dgm:pt>
    <dgm:pt modelId="{B2927D62-DDAE-45C7-8C4A-8640F330B2B5}" type="parTrans" cxnId="{7CF16704-9786-4BCC-88B6-87288CB4F959}">
      <dgm:prSet/>
      <dgm:spPr/>
      <dgm:t>
        <a:bodyPr/>
        <a:lstStyle/>
        <a:p>
          <a:endParaRPr lang="lv-LV"/>
        </a:p>
      </dgm:t>
    </dgm:pt>
    <dgm:pt modelId="{14BAFD06-4A3D-4277-AF63-BB6A2B2B059F}" type="sibTrans" cxnId="{7CF16704-9786-4BCC-88B6-87288CB4F959}">
      <dgm:prSet/>
      <dgm:spPr/>
      <dgm:t>
        <a:bodyPr/>
        <a:lstStyle/>
        <a:p>
          <a:endParaRPr lang="lv-LV"/>
        </a:p>
      </dgm:t>
    </dgm:pt>
    <dgm:pt modelId="{87548CD5-FECA-44F6-B07A-C15A3A80BC3D}">
      <dgm:prSet/>
      <dgm:spPr>
        <a:ln>
          <a:solidFill>
            <a:schemeClr val="accent4">
              <a:lumMod val="75000"/>
            </a:schemeClr>
          </a:solidFill>
        </a:ln>
      </dgm:spPr>
      <dgm:t>
        <a:bodyPr/>
        <a:lstStyle/>
        <a:p>
          <a:r>
            <a:rPr lang="lv-LV" altLang="lv-LV" b="1" dirty="0" smtClean="0"/>
            <a:t>Aija Āva </a:t>
          </a:r>
          <a:r>
            <a:rPr lang="lv-LV" altLang="lv-LV" dirty="0" smtClean="0"/>
            <a:t>– (darba grupas vadītāja) Kurzemes apgabaltiesas tiesnese</a:t>
          </a:r>
          <a:endParaRPr lang="lv-LV" dirty="0"/>
        </a:p>
      </dgm:t>
    </dgm:pt>
    <dgm:pt modelId="{9D11E557-CCA9-48DF-987C-61673344F214}" type="sibTrans" cxnId="{8C8114CD-DE64-4EC0-90C5-345548D9F4A6}">
      <dgm:prSet/>
      <dgm:spPr/>
      <dgm:t>
        <a:bodyPr/>
        <a:lstStyle/>
        <a:p>
          <a:endParaRPr lang="lv-LV"/>
        </a:p>
      </dgm:t>
    </dgm:pt>
    <dgm:pt modelId="{080FC792-5B74-426A-8505-E497C1DEF40A}" type="parTrans" cxnId="{8C8114CD-DE64-4EC0-90C5-345548D9F4A6}">
      <dgm:prSet/>
      <dgm:spPr/>
      <dgm:t>
        <a:bodyPr/>
        <a:lstStyle/>
        <a:p>
          <a:endParaRPr lang="lv-LV"/>
        </a:p>
      </dgm:t>
    </dgm:pt>
    <dgm:pt modelId="{84843422-0F26-4A6D-8600-DAB3B1BB68AD}">
      <dgm:prSet/>
      <dgm:spPr/>
      <dgm:t>
        <a:bodyPr/>
        <a:lstStyle/>
        <a:p>
          <a:r>
            <a:rPr lang="lv-LV" altLang="lv-LV" b="1" dirty="0" smtClean="0"/>
            <a:t>Ilze Celmiņa </a:t>
          </a:r>
          <a:r>
            <a:rPr lang="lv-LV" altLang="lv-LV" dirty="0" smtClean="0"/>
            <a:t>– Rīgas apgabaltiesas tiesnese</a:t>
          </a:r>
        </a:p>
      </dgm:t>
    </dgm:pt>
    <dgm:pt modelId="{5DE59015-FABF-476B-B394-FB2F84144B44}" type="parTrans" cxnId="{66A0D21C-0B59-4E24-BCC6-ADB6E752D247}">
      <dgm:prSet/>
      <dgm:spPr/>
      <dgm:t>
        <a:bodyPr/>
        <a:lstStyle/>
        <a:p>
          <a:endParaRPr lang="lv-LV"/>
        </a:p>
      </dgm:t>
    </dgm:pt>
    <dgm:pt modelId="{FFB0534F-76BD-4467-821B-A34D3D9F2485}" type="sibTrans" cxnId="{66A0D21C-0B59-4E24-BCC6-ADB6E752D247}">
      <dgm:prSet/>
      <dgm:spPr/>
      <dgm:t>
        <a:bodyPr/>
        <a:lstStyle/>
        <a:p>
          <a:endParaRPr lang="lv-LV"/>
        </a:p>
      </dgm:t>
    </dgm:pt>
    <dgm:pt modelId="{A13853DF-BCF3-422B-B818-8275A234931E}">
      <dgm:prSet/>
      <dgm:spPr/>
      <dgm:t>
        <a:bodyPr/>
        <a:lstStyle/>
        <a:p>
          <a:r>
            <a:rPr lang="lv-LV" altLang="lv-LV" b="1" dirty="0" smtClean="0"/>
            <a:t>Inita Ilgaža </a:t>
          </a:r>
          <a:r>
            <a:rPr lang="lv-LV" altLang="lv-LV" dirty="0" smtClean="0"/>
            <a:t>– Tieslietu ministrijas valsts sekretāra vietniece tiesu jautājumos (uz tieslietu ministra pilnvarojuma pamata)</a:t>
          </a:r>
        </a:p>
      </dgm:t>
    </dgm:pt>
    <dgm:pt modelId="{9C5ACAF8-1591-49F4-88DB-80C0B301D921}" type="parTrans" cxnId="{41DC751E-7D92-4555-9097-D406FDA6B099}">
      <dgm:prSet/>
      <dgm:spPr/>
      <dgm:t>
        <a:bodyPr/>
        <a:lstStyle/>
        <a:p>
          <a:endParaRPr lang="lv-LV"/>
        </a:p>
      </dgm:t>
    </dgm:pt>
    <dgm:pt modelId="{38A9C3BE-6A02-4FDF-B185-CC1439876BF3}" type="sibTrans" cxnId="{41DC751E-7D92-4555-9097-D406FDA6B099}">
      <dgm:prSet/>
      <dgm:spPr/>
      <dgm:t>
        <a:bodyPr/>
        <a:lstStyle/>
        <a:p>
          <a:endParaRPr lang="lv-LV"/>
        </a:p>
      </dgm:t>
    </dgm:pt>
    <dgm:pt modelId="{0657BF5D-84FF-4F06-9377-E72EEB990721}">
      <dgm:prSet/>
      <dgm:spPr/>
      <dgm:t>
        <a:bodyPr/>
        <a:lstStyle/>
        <a:p>
          <a:r>
            <a:rPr lang="lv-LV" altLang="lv-LV" b="1" smtClean="0"/>
            <a:t>Jānis Rozenbergs </a:t>
          </a:r>
          <a:r>
            <a:rPr lang="lv-LV" altLang="lv-LV" smtClean="0"/>
            <a:t>– Latvijas Zvērinātu advokātu padomes priekšsēdētājs</a:t>
          </a:r>
          <a:endParaRPr lang="lv-LV" altLang="lv-LV" dirty="0" smtClean="0"/>
        </a:p>
      </dgm:t>
    </dgm:pt>
    <dgm:pt modelId="{22CD68E3-BD77-4502-9003-6B156599D17F}" type="parTrans" cxnId="{84426EE6-0E7D-4032-89D3-E7734D052914}">
      <dgm:prSet/>
      <dgm:spPr/>
      <dgm:t>
        <a:bodyPr/>
        <a:lstStyle/>
        <a:p>
          <a:endParaRPr lang="lv-LV"/>
        </a:p>
      </dgm:t>
    </dgm:pt>
    <dgm:pt modelId="{72EBB7B6-5BAF-4C13-B66E-7501995990C7}" type="sibTrans" cxnId="{84426EE6-0E7D-4032-89D3-E7734D052914}">
      <dgm:prSet/>
      <dgm:spPr/>
      <dgm:t>
        <a:bodyPr/>
        <a:lstStyle/>
        <a:p>
          <a:endParaRPr lang="lv-LV"/>
        </a:p>
      </dgm:t>
    </dgm:pt>
    <dgm:pt modelId="{8452FF9F-6AB1-4D3F-9CE0-3227EE69FE01}">
      <dgm:prSet/>
      <dgm:spPr/>
      <dgm:t>
        <a:bodyPr/>
        <a:lstStyle/>
        <a:p>
          <a:r>
            <a:rPr lang="lv-LV" altLang="lv-LV" b="1" dirty="0" smtClean="0"/>
            <a:t>Juris Stukāns </a:t>
          </a:r>
          <a:r>
            <a:rPr lang="lv-LV" altLang="lv-LV" dirty="0" smtClean="0"/>
            <a:t>– ģenerālprokurors</a:t>
          </a:r>
        </a:p>
      </dgm:t>
    </dgm:pt>
    <dgm:pt modelId="{0DCFAB3C-63AC-4AEC-A6BD-FAD89731E11C}" type="parTrans" cxnId="{D75B7E72-5966-4B50-9D1D-1F57D5EC2D42}">
      <dgm:prSet/>
      <dgm:spPr/>
      <dgm:t>
        <a:bodyPr/>
        <a:lstStyle/>
        <a:p>
          <a:endParaRPr lang="lv-LV"/>
        </a:p>
      </dgm:t>
    </dgm:pt>
    <dgm:pt modelId="{4EF11C1E-3850-45C8-B1D1-261054FF74E2}" type="sibTrans" cxnId="{D75B7E72-5966-4B50-9D1D-1F57D5EC2D42}">
      <dgm:prSet/>
      <dgm:spPr/>
      <dgm:t>
        <a:bodyPr/>
        <a:lstStyle/>
        <a:p>
          <a:endParaRPr lang="lv-LV"/>
        </a:p>
      </dgm:t>
    </dgm:pt>
    <dgm:pt modelId="{8010C7E0-636A-4E9D-B8EC-9F083FFB9336}" type="pres">
      <dgm:prSet presAssocID="{741F2483-0057-4A56-A20E-4D9572DEF189}" presName="linearFlow" presStyleCnt="0">
        <dgm:presLayoutVars>
          <dgm:dir/>
          <dgm:animLvl val="lvl"/>
          <dgm:resizeHandles val="exact"/>
        </dgm:presLayoutVars>
      </dgm:prSet>
      <dgm:spPr/>
      <dgm:t>
        <a:bodyPr/>
        <a:lstStyle/>
        <a:p>
          <a:endParaRPr lang="lv-LV"/>
        </a:p>
      </dgm:t>
    </dgm:pt>
    <dgm:pt modelId="{6DC8689B-6632-4640-AECB-4E41E668027E}" type="pres">
      <dgm:prSet presAssocID="{C0C23E76-1889-494E-A3C2-AB47F151FF14}" presName="composite" presStyleCnt="0"/>
      <dgm:spPr/>
    </dgm:pt>
    <dgm:pt modelId="{03CFDA83-23F6-4B73-8609-B93AE426CA01}" type="pres">
      <dgm:prSet presAssocID="{C0C23E76-1889-494E-A3C2-AB47F151FF14}" presName="parTx" presStyleLbl="node1" presStyleIdx="0" presStyleCnt="1">
        <dgm:presLayoutVars>
          <dgm:chMax val="0"/>
          <dgm:chPref val="0"/>
          <dgm:bulletEnabled val="1"/>
        </dgm:presLayoutVars>
      </dgm:prSet>
      <dgm:spPr/>
      <dgm:t>
        <a:bodyPr/>
        <a:lstStyle/>
        <a:p>
          <a:endParaRPr lang="lv-LV"/>
        </a:p>
      </dgm:t>
    </dgm:pt>
    <dgm:pt modelId="{8AB9124C-3F42-4B5C-B616-231E4D40DF69}" type="pres">
      <dgm:prSet presAssocID="{C0C23E76-1889-494E-A3C2-AB47F151FF14}" presName="parSh" presStyleLbl="node1" presStyleIdx="0" presStyleCnt="1" custLinFactNeighborX="-3973"/>
      <dgm:spPr/>
      <dgm:t>
        <a:bodyPr/>
        <a:lstStyle/>
        <a:p>
          <a:endParaRPr lang="lv-LV"/>
        </a:p>
      </dgm:t>
    </dgm:pt>
    <dgm:pt modelId="{1DA990D4-2C33-4D40-9122-387FDB9B9701}" type="pres">
      <dgm:prSet presAssocID="{C0C23E76-1889-494E-A3C2-AB47F151FF14}" presName="desTx" presStyleLbl="fgAcc1" presStyleIdx="0" presStyleCnt="1">
        <dgm:presLayoutVars>
          <dgm:bulletEnabled val="1"/>
        </dgm:presLayoutVars>
      </dgm:prSet>
      <dgm:spPr/>
      <dgm:t>
        <a:bodyPr/>
        <a:lstStyle/>
        <a:p>
          <a:endParaRPr lang="lv-LV"/>
        </a:p>
      </dgm:t>
    </dgm:pt>
  </dgm:ptLst>
  <dgm:cxnLst>
    <dgm:cxn modelId="{24F40866-242D-4BC5-B052-867183C72238}" type="presOf" srcId="{C0C23E76-1889-494E-A3C2-AB47F151FF14}" destId="{03CFDA83-23F6-4B73-8609-B93AE426CA01}" srcOrd="0" destOrd="0" presId="urn:microsoft.com/office/officeart/2005/8/layout/process3"/>
    <dgm:cxn modelId="{0A89A57F-85D7-476A-AE64-B8CECC1783EB}" type="presOf" srcId="{C0C23E76-1889-494E-A3C2-AB47F151FF14}" destId="{8AB9124C-3F42-4B5C-B616-231E4D40DF69}" srcOrd="1" destOrd="0" presId="urn:microsoft.com/office/officeart/2005/8/layout/process3"/>
    <dgm:cxn modelId="{D75B7E72-5966-4B50-9D1D-1F57D5EC2D42}" srcId="{C0C23E76-1889-494E-A3C2-AB47F151FF14}" destId="{8452FF9F-6AB1-4D3F-9CE0-3227EE69FE01}" srcOrd="4" destOrd="0" parTransId="{0DCFAB3C-63AC-4AEC-A6BD-FAD89731E11C}" sibTransId="{4EF11C1E-3850-45C8-B1D1-261054FF74E2}"/>
    <dgm:cxn modelId="{63AB1EB9-1535-4887-B677-E065C89F4F01}" type="presOf" srcId="{0657BF5D-84FF-4F06-9377-E72EEB990721}" destId="{1DA990D4-2C33-4D40-9122-387FDB9B9701}" srcOrd="0" destOrd="3" presId="urn:microsoft.com/office/officeart/2005/8/layout/process3"/>
    <dgm:cxn modelId="{52954558-0EF0-456C-AE73-D33128026B3D}" type="presOf" srcId="{A13853DF-BCF3-422B-B818-8275A234931E}" destId="{1DA990D4-2C33-4D40-9122-387FDB9B9701}" srcOrd="0" destOrd="2" presId="urn:microsoft.com/office/officeart/2005/8/layout/process3"/>
    <dgm:cxn modelId="{D6D30177-EE22-4818-B2FE-D2723393F1BA}" type="presOf" srcId="{741F2483-0057-4A56-A20E-4D9572DEF189}" destId="{8010C7E0-636A-4E9D-B8EC-9F083FFB9336}" srcOrd="0" destOrd="0" presId="urn:microsoft.com/office/officeart/2005/8/layout/process3"/>
    <dgm:cxn modelId="{41DC751E-7D92-4555-9097-D406FDA6B099}" srcId="{C0C23E76-1889-494E-A3C2-AB47F151FF14}" destId="{A13853DF-BCF3-422B-B818-8275A234931E}" srcOrd="2" destOrd="0" parTransId="{9C5ACAF8-1591-49F4-88DB-80C0B301D921}" sibTransId="{38A9C3BE-6A02-4FDF-B185-CC1439876BF3}"/>
    <dgm:cxn modelId="{7CF16704-9786-4BCC-88B6-87288CB4F959}" srcId="{741F2483-0057-4A56-A20E-4D9572DEF189}" destId="{C0C23E76-1889-494E-A3C2-AB47F151FF14}" srcOrd="0" destOrd="0" parTransId="{B2927D62-DDAE-45C7-8C4A-8640F330B2B5}" sibTransId="{14BAFD06-4A3D-4277-AF63-BB6A2B2B059F}"/>
    <dgm:cxn modelId="{9C3FC429-402F-47B0-9DD2-A9EACB4088B4}" type="presOf" srcId="{8452FF9F-6AB1-4D3F-9CE0-3227EE69FE01}" destId="{1DA990D4-2C33-4D40-9122-387FDB9B9701}" srcOrd="0" destOrd="4" presId="urn:microsoft.com/office/officeart/2005/8/layout/process3"/>
    <dgm:cxn modelId="{969B3E59-D616-4199-8DED-C79ACCF4F2B4}" type="presOf" srcId="{84843422-0F26-4A6D-8600-DAB3B1BB68AD}" destId="{1DA990D4-2C33-4D40-9122-387FDB9B9701}" srcOrd="0" destOrd="1" presId="urn:microsoft.com/office/officeart/2005/8/layout/process3"/>
    <dgm:cxn modelId="{66A0D21C-0B59-4E24-BCC6-ADB6E752D247}" srcId="{C0C23E76-1889-494E-A3C2-AB47F151FF14}" destId="{84843422-0F26-4A6D-8600-DAB3B1BB68AD}" srcOrd="1" destOrd="0" parTransId="{5DE59015-FABF-476B-B394-FB2F84144B44}" sibTransId="{FFB0534F-76BD-4467-821B-A34D3D9F2485}"/>
    <dgm:cxn modelId="{8C8114CD-DE64-4EC0-90C5-345548D9F4A6}" srcId="{C0C23E76-1889-494E-A3C2-AB47F151FF14}" destId="{87548CD5-FECA-44F6-B07A-C15A3A80BC3D}" srcOrd="0" destOrd="0" parTransId="{080FC792-5B74-426A-8505-E497C1DEF40A}" sibTransId="{9D11E557-CCA9-48DF-987C-61673344F214}"/>
    <dgm:cxn modelId="{B7CC5651-AF28-44BD-ADAA-843B7E837399}" type="presOf" srcId="{87548CD5-FECA-44F6-B07A-C15A3A80BC3D}" destId="{1DA990D4-2C33-4D40-9122-387FDB9B9701}" srcOrd="0" destOrd="0" presId="urn:microsoft.com/office/officeart/2005/8/layout/process3"/>
    <dgm:cxn modelId="{84426EE6-0E7D-4032-89D3-E7734D052914}" srcId="{C0C23E76-1889-494E-A3C2-AB47F151FF14}" destId="{0657BF5D-84FF-4F06-9377-E72EEB990721}" srcOrd="3" destOrd="0" parTransId="{22CD68E3-BD77-4502-9003-6B156599D17F}" sibTransId="{72EBB7B6-5BAF-4C13-B66E-7501995990C7}"/>
    <dgm:cxn modelId="{9D82A213-B46A-477B-9DE5-33717EE9E2D8}" type="presParOf" srcId="{8010C7E0-636A-4E9D-B8EC-9F083FFB9336}" destId="{6DC8689B-6632-4640-AECB-4E41E668027E}" srcOrd="0" destOrd="0" presId="urn:microsoft.com/office/officeart/2005/8/layout/process3"/>
    <dgm:cxn modelId="{F3138B14-EBFE-4553-A636-D6E7FCABA23E}" type="presParOf" srcId="{6DC8689B-6632-4640-AECB-4E41E668027E}" destId="{03CFDA83-23F6-4B73-8609-B93AE426CA01}" srcOrd="0" destOrd="0" presId="urn:microsoft.com/office/officeart/2005/8/layout/process3"/>
    <dgm:cxn modelId="{2B65A214-C464-4736-97A9-7110D9281CD9}" type="presParOf" srcId="{6DC8689B-6632-4640-AECB-4E41E668027E}" destId="{8AB9124C-3F42-4B5C-B616-231E4D40DF69}" srcOrd="1" destOrd="0" presId="urn:microsoft.com/office/officeart/2005/8/layout/process3"/>
    <dgm:cxn modelId="{7275EE81-55E0-4C29-BA5D-DFA01F309DC8}" type="presParOf" srcId="{6DC8689B-6632-4640-AECB-4E41E668027E}" destId="{1DA990D4-2C33-4D40-9122-387FDB9B9701}"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41F2483-0057-4A56-A20E-4D9572DEF189}" type="doc">
      <dgm:prSet loTypeId="urn:microsoft.com/office/officeart/2005/8/layout/process3" loCatId="process" qsTypeId="urn:microsoft.com/office/officeart/2005/8/quickstyle/simple1" qsCatId="simple" csTypeId="urn:microsoft.com/office/officeart/2005/8/colors/colorful1" csCatId="colorful" phldr="1"/>
      <dgm:spPr/>
      <dgm:t>
        <a:bodyPr/>
        <a:lstStyle/>
        <a:p>
          <a:endParaRPr lang="en-US"/>
        </a:p>
      </dgm:t>
    </dgm:pt>
    <dgm:pt modelId="{C0C23E76-1889-494E-A3C2-AB47F151FF14}">
      <dgm:prSet custT="1"/>
      <dgm:spPr>
        <a:solidFill>
          <a:schemeClr val="bg2">
            <a:lumMod val="75000"/>
          </a:schemeClr>
        </a:solidFill>
        <a:ln>
          <a:solidFill>
            <a:schemeClr val="accent5">
              <a:lumMod val="60000"/>
              <a:lumOff val="40000"/>
            </a:schemeClr>
          </a:solidFill>
        </a:ln>
      </dgm:spPr>
      <dgm:t>
        <a:bodyPr/>
        <a:lstStyle/>
        <a:p>
          <a:r>
            <a:rPr lang="lv-LV" sz="3200" dirty="0" smtClean="0"/>
            <a:t>Sanāksmes un darba metodes</a:t>
          </a:r>
          <a:endParaRPr lang="lv-LV" sz="3200" dirty="0"/>
        </a:p>
      </dgm:t>
    </dgm:pt>
    <dgm:pt modelId="{B2927D62-DDAE-45C7-8C4A-8640F330B2B5}" type="parTrans" cxnId="{7CF16704-9786-4BCC-88B6-87288CB4F959}">
      <dgm:prSet/>
      <dgm:spPr/>
      <dgm:t>
        <a:bodyPr/>
        <a:lstStyle/>
        <a:p>
          <a:endParaRPr lang="lv-LV"/>
        </a:p>
      </dgm:t>
    </dgm:pt>
    <dgm:pt modelId="{14BAFD06-4A3D-4277-AF63-BB6A2B2B059F}" type="sibTrans" cxnId="{7CF16704-9786-4BCC-88B6-87288CB4F959}">
      <dgm:prSet/>
      <dgm:spPr/>
      <dgm:t>
        <a:bodyPr/>
        <a:lstStyle/>
        <a:p>
          <a:endParaRPr lang="lv-LV"/>
        </a:p>
      </dgm:t>
    </dgm:pt>
    <dgm:pt modelId="{87548CD5-FECA-44F6-B07A-C15A3A80BC3D}">
      <dgm:prSet/>
      <dgm:spPr>
        <a:ln>
          <a:solidFill>
            <a:schemeClr val="accent4">
              <a:lumMod val="75000"/>
            </a:schemeClr>
          </a:solidFill>
        </a:ln>
      </dgm:spPr>
      <dgm:t>
        <a:bodyPr/>
        <a:lstStyle/>
        <a:p>
          <a:r>
            <a:rPr lang="lv-LV" dirty="0" smtClean="0"/>
            <a:t>2021.gadā – 2 sanāksmes</a:t>
          </a:r>
          <a:endParaRPr lang="lv-LV" dirty="0"/>
        </a:p>
      </dgm:t>
    </dgm:pt>
    <dgm:pt modelId="{9D11E557-CCA9-48DF-987C-61673344F214}" type="sibTrans" cxnId="{8C8114CD-DE64-4EC0-90C5-345548D9F4A6}">
      <dgm:prSet/>
      <dgm:spPr/>
      <dgm:t>
        <a:bodyPr/>
        <a:lstStyle/>
        <a:p>
          <a:endParaRPr lang="lv-LV"/>
        </a:p>
      </dgm:t>
    </dgm:pt>
    <dgm:pt modelId="{080FC792-5B74-426A-8505-E497C1DEF40A}" type="parTrans" cxnId="{8C8114CD-DE64-4EC0-90C5-345548D9F4A6}">
      <dgm:prSet/>
      <dgm:spPr/>
      <dgm:t>
        <a:bodyPr/>
        <a:lstStyle/>
        <a:p>
          <a:endParaRPr lang="lv-LV"/>
        </a:p>
      </dgm:t>
    </dgm:pt>
    <dgm:pt modelId="{50B5E4A8-29A2-496F-B9A1-39CF01A457D3}">
      <dgm:prSet/>
      <dgm:spPr>
        <a:ln>
          <a:solidFill>
            <a:schemeClr val="accent4">
              <a:lumMod val="75000"/>
            </a:schemeClr>
          </a:solidFill>
        </a:ln>
      </dgm:spPr>
      <dgm:t>
        <a:bodyPr/>
        <a:lstStyle/>
        <a:p>
          <a:r>
            <a:rPr lang="lv-LV" dirty="0" smtClean="0"/>
            <a:t>2022.gadā – 15 sanāksmes</a:t>
          </a:r>
          <a:endParaRPr lang="lv-LV" dirty="0"/>
        </a:p>
      </dgm:t>
    </dgm:pt>
    <dgm:pt modelId="{7867E86C-7967-4098-8316-B469144192F7}" type="parTrans" cxnId="{17D06321-38EC-4B66-879B-950641C549D6}">
      <dgm:prSet/>
      <dgm:spPr/>
      <dgm:t>
        <a:bodyPr/>
        <a:lstStyle/>
        <a:p>
          <a:endParaRPr lang="lv-LV"/>
        </a:p>
      </dgm:t>
    </dgm:pt>
    <dgm:pt modelId="{C38005E4-93E7-4EFE-B118-E8898DDD1568}" type="sibTrans" cxnId="{17D06321-38EC-4B66-879B-950641C549D6}">
      <dgm:prSet/>
      <dgm:spPr/>
      <dgm:t>
        <a:bodyPr/>
        <a:lstStyle/>
        <a:p>
          <a:endParaRPr lang="lv-LV"/>
        </a:p>
      </dgm:t>
    </dgm:pt>
    <dgm:pt modelId="{DC2486F7-EF87-4785-847D-E04C0E55E5F1}">
      <dgm:prSet/>
      <dgm:spPr>
        <a:ln>
          <a:solidFill>
            <a:schemeClr val="accent4">
              <a:lumMod val="75000"/>
            </a:schemeClr>
          </a:solidFill>
        </a:ln>
      </dgm:spPr>
      <dgm:t>
        <a:bodyPr/>
        <a:lstStyle/>
        <a:p>
          <a:r>
            <a:rPr lang="lv-LV" dirty="0" smtClean="0"/>
            <a:t>2023.gadā – 4 sanāksmes, pastāvīgi – rakstiskā viedokļu saskaņošana</a:t>
          </a:r>
          <a:endParaRPr lang="lv-LV" dirty="0"/>
        </a:p>
      </dgm:t>
    </dgm:pt>
    <dgm:pt modelId="{296A8292-BEEF-44A0-A376-F146C6B08005}" type="parTrans" cxnId="{01FBAA2A-5DAB-454D-96ED-1BFDD176A530}">
      <dgm:prSet/>
      <dgm:spPr/>
      <dgm:t>
        <a:bodyPr/>
        <a:lstStyle/>
        <a:p>
          <a:endParaRPr lang="lv-LV"/>
        </a:p>
      </dgm:t>
    </dgm:pt>
    <dgm:pt modelId="{793613BF-1B3B-4A18-B911-D38BFB288228}" type="sibTrans" cxnId="{01FBAA2A-5DAB-454D-96ED-1BFDD176A530}">
      <dgm:prSet/>
      <dgm:spPr/>
      <dgm:t>
        <a:bodyPr/>
        <a:lstStyle/>
        <a:p>
          <a:endParaRPr lang="lv-LV"/>
        </a:p>
      </dgm:t>
    </dgm:pt>
    <dgm:pt modelId="{E1B03344-4727-4A0B-A55E-6F19F79BDC99}">
      <dgm:prSet/>
      <dgm:spPr>
        <a:ln>
          <a:solidFill>
            <a:schemeClr val="accent4">
              <a:lumMod val="75000"/>
            </a:schemeClr>
          </a:solidFill>
        </a:ln>
      </dgm:spPr>
      <dgm:t>
        <a:bodyPr/>
        <a:lstStyle/>
        <a:p>
          <a:r>
            <a:rPr lang="lv-LV" dirty="0" smtClean="0"/>
            <a:t>Veiktas tiesnešu un tiesu priekšsēdētāju elektroniskas aptaujas</a:t>
          </a:r>
          <a:endParaRPr lang="lv-LV" dirty="0"/>
        </a:p>
      </dgm:t>
    </dgm:pt>
    <dgm:pt modelId="{2D229DBE-4A15-455C-BA2C-C6B7E9F0E957}" type="parTrans" cxnId="{E2103644-FEBC-4E98-A9D9-EF131CBAF2EC}">
      <dgm:prSet/>
      <dgm:spPr/>
      <dgm:t>
        <a:bodyPr/>
        <a:lstStyle/>
        <a:p>
          <a:endParaRPr lang="lv-LV"/>
        </a:p>
      </dgm:t>
    </dgm:pt>
    <dgm:pt modelId="{1E097F27-0DFA-47B6-A3E0-A31607B09671}" type="sibTrans" cxnId="{E2103644-FEBC-4E98-A9D9-EF131CBAF2EC}">
      <dgm:prSet/>
      <dgm:spPr/>
      <dgm:t>
        <a:bodyPr/>
        <a:lstStyle/>
        <a:p>
          <a:endParaRPr lang="lv-LV"/>
        </a:p>
      </dgm:t>
    </dgm:pt>
    <dgm:pt modelId="{7C34FA72-5C43-4D80-A136-00258FD2D26A}">
      <dgm:prSet/>
      <dgm:spPr>
        <a:ln>
          <a:solidFill>
            <a:schemeClr val="accent4">
              <a:lumMod val="75000"/>
            </a:schemeClr>
          </a:solidFill>
        </a:ln>
      </dgm:spPr>
      <dgm:t>
        <a:bodyPr/>
        <a:lstStyle/>
        <a:p>
          <a:r>
            <a:rPr lang="lv-LV" dirty="0" smtClean="0"/>
            <a:t>Diskusijas ar tiesu priekšsēdētājiem/ Tiesu administrācijas/ Augstākās tiesas pārstāvjiem</a:t>
          </a:r>
          <a:endParaRPr lang="lv-LV" dirty="0"/>
        </a:p>
      </dgm:t>
    </dgm:pt>
    <dgm:pt modelId="{4888259D-D1E3-4279-9AF9-83D00F9A4514}" type="parTrans" cxnId="{F0AB03C6-8435-41A7-B69C-53DBB82BD665}">
      <dgm:prSet/>
      <dgm:spPr/>
      <dgm:t>
        <a:bodyPr/>
        <a:lstStyle/>
        <a:p>
          <a:endParaRPr lang="lv-LV"/>
        </a:p>
      </dgm:t>
    </dgm:pt>
    <dgm:pt modelId="{B14E17BD-EC7D-40B2-A6F3-D5C0E186A677}" type="sibTrans" cxnId="{F0AB03C6-8435-41A7-B69C-53DBB82BD665}">
      <dgm:prSet/>
      <dgm:spPr/>
      <dgm:t>
        <a:bodyPr/>
        <a:lstStyle/>
        <a:p>
          <a:endParaRPr lang="lv-LV"/>
        </a:p>
      </dgm:t>
    </dgm:pt>
    <dgm:pt modelId="{A3312871-CCE5-490C-AD91-4328F46C5424}">
      <dgm:prSet/>
      <dgm:spPr>
        <a:ln>
          <a:solidFill>
            <a:schemeClr val="accent4">
              <a:lumMod val="75000"/>
            </a:schemeClr>
          </a:solidFill>
        </a:ln>
      </dgm:spPr>
      <dgm:t>
        <a:bodyPr/>
        <a:lstStyle/>
        <a:p>
          <a:r>
            <a:rPr lang="lv-LV" dirty="0" smtClean="0"/>
            <a:t>Informācijas pieprasījumi no Tiesu administrācijas</a:t>
          </a:r>
          <a:endParaRPr lang="lv-LV" dirty="0"/>
        </a:p>
      </dgm:t>
    </dgm:pt>
    <dgm:pt modelId="{0E61C9F3-085A-4AFC-94DC-4D5110BDFB92}" type="parTrans" cxnId="{C4307820-F121-4E31-A43C-3531DAD0CF66}">
      <dgm:prSet/>
      <dgm:spPr/>
      <dgm:t>
        <a:bodyPr/>
        <a:lstStyle/>
        <a:p>
          <a:endParaRPr lang="lv-LV"/>
        </a:p>
      </dgm:t>
    </dgm:pt>
    <dgm:pt modelId="{A0E412CF-3E99-4B6D-822D-ACBEB495F97A}" type="sibTrans" cxnId="{C4307820-F121-4E31-A43C-3531DAD0CF66}">
      <dgm:prSet/>
      <dgm:spPr/>
      <dgm:t>
        <a:bodyPr/>
        <a:lstStyle/>
        <a:p>
          <a:endParaRPr lang="lv-LV"/>
        </a:p>
      </dgm:t>
    </dgm:pt>
    <dgm:pt modelId="{1DD01F8F-03ED-41B8-9E70-CD431DC52F7C}">
      <dgm:prSet/>
      <dgm:spPr>
        <a:ln>
          <a:solidFill>
            <a:schemeClr val="accent4">
              <a:lumMod val="75000"/>
            </a:schemeClr>
          </a:solidFill>
        </a:ln>
      </dgm:spPr>
      <dgm:t>
        <a:bodyPr/>
        <a:lstStyle/>
        <a:p>
          <a:r>
            <a:rPr lang="lv-LV" dirty="0" smtClean="0"/>
            <a:t>Iesaistītās institūcijas  - konkrētu uzdevumu izpildes termiņi (TA, TM)</a:t>
          </a:r>
          <a:endParaRPr lang="lv-LV" dirty="0"/>
        </a:p>
      </dgm:t>
    </dgm:pt>
    <dgm:pt modelId="{1A2CEB38-5209-42C1-A95C-92B9476C39B9}" type="parTrans" cxnId="{1D1B2C0C-7439-4C71-9DDA-05A0EFD7043C}">
      <dgm:prSet/>
      <dgm:spPr/>
      <dgm:t>
        <a:bodyPr/>
        <a:lstStyle/>
        <a:p>
          <a:endParaRPr lang="lv-LV"/>
        </a:p>
      </dgm:t>
    </dgm:pt>
    <dgm:pt modelId="{53744FFD-7A1E-454C-93AB-8153D42DCBA6}" type="sibTrans" cxnId="{1D1B2C0C-7439-4C71-9DDA-05A0EFD7043C}">
      <dgm:prSet/>
      <dgm:spPr/>
      <dgm:t>
        <a:bodyPr/>
        <a:lstStyle/>
        <a:p>
          <a:endParaRPr lang="lv-LV"/>
        </a:p>
      </dgm:t>
    </dgm:pt>
    <dgm:pt modelId="{8010C7E0-636A-4E9D-B8EC-9F083FFB9336}" type="pres">
      <dgm:prSet presAssocID="{741F2483-0057-4A56-A20E-4D9572DEF189}" presName="linearFlow" presStyleCnt="0">
        <dgm:presLayoutVars>
          <dgm:dir/>
          <dgm:animLvl val="lvl"/>
          <dgm:resizeHandles val="exact"/>
        </dgm:presLayoutVars>
      </dgm:prSet>
      <dgm:spPr/>
      <dgm:t>
        <a:bodyPr/>
        <a:lstStyle/>
        <a:p>
          <a:endParaRPr lang="lv-LV"/>
        </a:p>
      </dgm:t>
    </dgm:pt>
    <dgm:pt modelId="{6DC8689B-6632-4640-AECB-4E41E668027E}" type="pres">
      <dgm:prSet presAssocID="{C0C23E76-1889-494E-A3C2-AB47F151FF14}" presName="composite" presStyleCnt="0"/>
      <dgm:spPr/>
    </dgm:pt>
    <dgm:pt modelId="{03CFDA83-23F6-4B73-8609-B93AE426CA01}" type="pres">
      <dgm:prSet presAssocID="{C0C23E76-1889-494E-A3C2-AB47F151FF14}" presName="parTx" presStyleLbl="node1" presStyleIdx="0" presStyleCnt="1">
        <dgm:presLayoutVars>
          <dgm:chMax val="0"/>
          <dgm:chPref val="0"/>
          <dgm:bulletEnabled val="1"/>
        </dgm:presLayoutVars>
      </dgm:prSet>
      <dgm:spPr/>
      <dgm:t>
        <a:bodyPr/>
        <a:lstStyle/>
        <a:p>
          <a:endParaRPr lang="lv-LV"/>
        </a:p>
      </dgm:t>
    </dgm:pt>
    <dgm:pt modelId="{8AB9124C-3F42-4B5C-B616-231E4D40DF69}" type="pres">
      <dgm:prSet presAssocID="{C0C23E76-1889-494E-A3C2-AB47F151FF14}" presName="parSh" presStyleLbl="node1" presStyleIdx="0" presStyleCnt="1" custLinFactNeighborX="-3973"/>
      <dgm:spPr/>
      <dgm:t>
        <a:bodyPr/>
        <a:lstStyle/>
        <a:p>
          <a:endParaRPr lang="lv-LV"/>
        </a:p>
      </dgm:t>
    </dgm:pt>
    <dgm:pt modelId="{1DA990D4-2C33-4D40-9122-387FDB9B9701}" type="pres">
      <dgm:prSet presAssocID="{C0C23E76-1889-494E-A3C2-AB47F151FF14}" presName="desTx" presStyleLbl="fgAcc1" presStyleIdx="0" presStyleCnt="1">
        <dgm:presLayoutVars>
          <dgm:bulletEnabled val="1"/>
        </dgm:presLayoutVars>
      </dgm:prSet>
      <dgm:spPr/>
      <dgm:t>
        <a:bodyPr/>
        <a:lstStyle/>
        <a:p>
          <a:endParaRPr lang="lv-LV"/>
        </a:p>
      </dgm:t>
    </dgm:pt>
  </dgm:ptLst>
  <dgm:cxnLst>
    <dgm:cxn modelId="{1D1B2C0C-7439-4C71-9DDA-05A0EFD7043C}" srcId="{C0C23E76-1889-494E-A3C2-AB47F151FF14}" destId="{1DD01F8F-03ED-41B8-9E70-CD431DC52F7C}" srcOrd="3" destOrd="0" parTransId="{1A2CEB38-5209-42C1-A95C-92B9476C39B9}" sibTransId="{53744FFD-7A1E-454C-93AB-8153D42DCBA6}"/>
    <dgm:cxn modelId="{01FBAA2A-5DAB-454D-96ED-1BFDD176A530}" srcId="{C0C23E76-1889-494E-A3C2-AB47F151FF14}" destId="{DC2486F7-EF87-4785-847D-E04C0E55E5F1}" srcOrd="2" destOrd="0" parTransId="{296A8292-BEEF-44A0-A376-F146C6B08005}" sibTransId="{793613BF-1B3B-4A18-B911-D38BFB288228}"/>
    <dgm:cxn modelId="{17D06321-38EC-4B66-879B-950641C549D6}" srcId="{C0C23E76-1889-494E-A3C2-AB47F151FF14}" destId="{50B5E4A8-29A2-496F-B9A1-39CF01A457D3}" srcOrd="1" destOrd="0" parTransId="{7867E86C-7967-4098-8316-B469144192F7}" sibTransId="{C38005E4-93E7-4EFE-B118-E8898DDD1568}"/>
    <dgm:cxn modelId="{F0AB03C6-8435-41A7-B69C-53DBB82BD665}" srcId="{C0C23E76-1889-494E-A3C2-AB47F151FF14}" destId="{7C34FA72-5C43-4D80-A136-00258FD2D26A}" srcOrd="5" destOrd="0" parTransId="{4888259D-D1E3-4279-9AF9-83D00F9A4514}" sibTransId="{B14E17BD-EC7D-40B2-A6F3-D5C0E186A677}"/>
    <dgm:cxn modelId="{D3419E91-AE0A-4D07-9617-0E05A94B9F5C}" type="presOf" srcId="{C0C23E76-1889-494E-A3C2-AB47F151FF14}" destId="{8AB9124C-3F42-4B5C-B616-231E4D40DF69}" srcOrd="1" destOrd="0" presId="urn:microsoft.com/office/officeart/2005/8/layout/process3"/>
    <dgm:cxn modelId="{8C8114CD-DE64-4EC0-90C5-345548D9F4A6}" srcId="{C0C23E76-1889-494E-A3C2-AB47F151FF14}" destId="{87548CD5-FECA-44F6-B07A-C15A3A80BC3D}" srcOrd="0" destOrd="0" parTransId="{080FC792-5B74-426A-8505-E497C1DEF40A}" sibTransId="{9D11E557-CCA9-48DF-987C-61673344F214}"/>
    <dgm:cxn modelId="{0CB1DB42-E4D1-4BE9-ABD5-4032C88CBCD1}" type="presOf" srcId="{87548CD5-FECA-44F6-B07A-C15A3A80BC3D}" destId="{1DA990D4-2C33-4D40-9122-387FDB9B9701}" srcOrd="0" destOrd="0" presId="urn:microsoft.com/office/officeart/2005/8/layout/process3"/>
    <dgm:cxn modelId="{BD6E4AE7-4A0C-417D-95B7-C06B9CA53E10}" type="presOf" srcId="{C0C23E76-1889-494E-A3C2-AB47F151FF14}" destId="{03CFDA83-23F6-4B73-8609-B93AE426CA01}" srcOrd="0" destOrd="0" presId="urn:microsoft.com/office/officeart/2005/8/layout/process3"/>
    <dgm:cxn modelId="{94290B3A-7570-4DE0-9873-BDA9B1756EC8}" type="presOf" srcId="{A3312871-CCE5-490C-AD91-4328F46C5424}" destId="{1DA990D4-2C33-4D40-9122-387FDB9B9701}" srcOrd="0" destOrd="6" presId="urn:microsoft.com/office/officeart/2005/8/layout/process3"/>
    <dgm:cxn modelId="{DE28046A-D227-4172-84B0-F6D0B630D015}" type="presOf" srcId="{1DD01F8F-03ED-41B8-9E70-CD431DC52F7C}" destId="{1DA990D4-2C33-4D40-9122-387FDB9B9701}" srcOrd="0" destOrd="3" presId="urn:microsoft.com/office/officeart/2005/8/layout/process3"/>
    <dgm:cxn modelId="{DB1FA8A8-61DC-4F8E-9E12-24F7621556EE}" type="presOf" srcId="{DC2486F7-EF87-4785-847D-E04C0E55E5F1}" destId="{1DA990D4-2C33-4D40-9122-387FDB9B9701}" srcOrd="0" destOrd="2" presId="urn:microsoft.com/office/officeart/2005/8/layout/process3"/>
    <dgm:cxn modelId="{7CF16704-9786-4BCC-88B6-87288CB4F959}" srcId="{741F2483-0057-4A56-A20E-4D9572DEF189}" destId="{C0C23E76-1889-494E-A3C2-AB47F151FF14}" srcOrd="0" destOrd="0" parTransId="{B2927D62-DDAE-45C7-8C4A-8640F330B2B5}" sibTransId="{14BAFD06-4A3D-4277-AF63-BB6A2B2B059F}"/>
    <dgm:cxn modelId="{E2103644-FEBC-4E98-A9D9-EF131CBAF2EC}" srcId="{C0C23E76-1889-494E-A3C2-AB47F151FF14}" destId="{E1B03344-4727-4A0B-A55E-6F19F79BDC99}" srcOrd="4" destOrd="0" parTransId="{2D229DBE-4A15-455C-BA2C-C6B7E9F0E957}" sibTransId="{1E097F27-0DFA-47B6-A3E0-A31607B09671}"/>
    <dgm:cxn modelId="{1DFC5400-2F3C-486B-9148-4D90D67418DF}" type="presOf" srcId="{7C34FA72-5C43-4D80-A136-00258FD2D26A}" destId="{1DA990D4-2C33-4D40-9122-387FDB9B9701}" srcOrd="0" destOrd="5" presId="urn:microsoft.com/office/officeart/2005/8/layout/process3"/>
    <dgm:cxn modelId="{C6723EC1-A3BE-465E-A17F-6489BF6DC602}" type="presOf" srcId="{741F2483-0057-4A56-A20E-4D9572DEF189}" destId="{8010C7E0-636A-4E9D-B8EC-9F083FFB9336}" srcOrd="0" destOrd="0" presId="urn:microsoft.com/office/officeart/2005/8/layout/process3"/>
    <dgm:cxn modelId="{430361C4-E176-42CC-981D-84AC75FC10B3}" type="presOf" srcId="{50B5E4A8-29A2-496F-B9A1-39CF01A457D3}" destId="{1DA990D4-2C33-4D40-9122-387FDB9B9701}" srcOrd="0" destOrd="1" presId="urn:microsoft.com/office/officeart/2005/8/layout/process3"/>
    <dgm:cxn modelId="{D3663A0B-C299-4D84-814E-8D6E7F02042C}" type="presOf" srcId="{E1B03344-4727-4A0B-A55E-6F19F79BDC99}" destId="{1DA990D4-2C33-4D40-9122-387FDB9B9701}" srcOrd="0" destOrd="4" presId="urn:microsoft.com/office/officeart/2005/8/layout/process3"/>
    <dgm:cxn modelId="{C4307820-F121-4E31-A43C-3531DAD0CF66}" srcId="{C0C23E76-1889-494E-A3C2-AB47F151FF14}" destId="{A3312871-CCE5-490C-AD91-4328F46C5424}" srcOrd="6" destOrd="0" parTransId="{0E61C9F3-085A-4AFC-94DC-4D5110BDFB92}" sibTransId="{A0E412CF-3E99-4B6D-822D-ACBEB495F97A}"/>
    <dgm:cxn modelId="{C8BF0740-ADF7-4E5B-894C-4488034BBE6A}" type="presParOf" srcId="{8010C7E0-636A-4E9D-B8EC-9F083FFB9336}" destId="{6DC8689B-6632-4640-AECB-4E41E668027E}" srcOrd="0" destOrd="0" presId="urn:microsoft.com/office/officeart/2005/8/layout/process3"/>
    <dgm:cxn modelId="{6B5C0D95-F07A-4859-96EC-D45CFF8A30FB}" type="presParOf" srcId="{6DC8689B-6632-4640-AECB-4E41E668027E}" destId="{03CFDA83-23F6-4B73-8609-B93AE426CA01}" srcOrd="0" destOrd="0" presId="urn:microsoft.com/office/officeart/2005/8/layout/process3"/>
    <dgm:cxn modelId="{9CE8FE6B-AE8A-4BBF-A48F-898C0A94135B}" type="presParOf" srcId="{6DC8689B-6632-4640-AECB-4E41E668027E}" destId="{8AB9124C-3F42-4B5C-B616-231E4D40DF69}" srcOrd="1" destOrd="0" presId="urn:microsoft.com/office/officeart/2005/8/layout/process3"/>
    <dgm:cxn modelId="{A5A272CB-C2C2-48DF-B0FC-B43FFED38424}" type="presParOf" srcId="{6DC8689B-6632-4640-AECB-4E41E668027E}" destId="{1DA990D4-2C33-4D40-9122-387FDB9B9701}"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41F2483-0057-4A56-A20E-4D9572DEF189}" type="doc">
      <dgm:prSet loTypeId="urn:microsoft.com/office/officeart/2005/8/layout/process1" loCatId="process" qsTypeId="urn:microsoft.com/office/officeart/2005/8/quickstyle/3d1" qsCatId="3D" csTypeId="urn:microsoft.com/office/officeart/2005/8/colors/colorful1" csCatId="colorful" phldr="1"/>
      <dgm:spPr/>
      <dgm:t>
        <a:bodyPr/>
        <a:lstStyle/>
        <a:p>
          <a:endParaRPr lang="en-US"/>
        </a:p>
      </dgm:t>
    </dgm:pt>
    <dgm:pt modelId="{D9888634-2B4F-4ED4-9BEA-54E80D1D5FD4}">
      <dgm:prSet custT="1"/>
      <dgm:spPr>
        <a:gradFill rotWithShape="0">
          <a:gsLst>
            <a:gs pos="0">
              <a:schemeClr val="accent3">
                <a:lumMod val="60000"/>
                <a:lumOff val="40000"/>
              </a:schemeClr>
            </a:gs>
            <a:gs pos="100000">
              <a:schemeClr val="accent3">
                <a:hueOff val="0"/>
                <a:satOff val="0"/>
                <a:lumOff val="0"/>
                <a:alphaOff val="0"/>
                <a:shade val="90000"/>
                <a:lumMod val="84000"/>
              </a:schemeClr>
            </a:gs>
          </a:gsLst>
        </a:gradFill>
      </dgm:spPr>
      <dgm:t>
        <a:bodyPr bIns="331200"/>
        <a:lstStyle/>
        <a:p>
          <a:r>
            <a:rPr lang="lv-LV" sz="1800" b="0" i="0" dirty="0" smtClean="0"/>
            <a:t>2. </a:t>
          </a:r>
          <a:r>
            <a:rPr lang="lv-LV" altLang="lv-LV" sz="1800" dirty="0" smtClean="0">
              <a:latin typeface="Gotham"/>
            </a:rPr>
            <a:t>Optimāls un efektīvs tiesu sistēmas personāla modelis</a:t>
          </a:r>
          <a:endParaRPr lang="en-US" sz="1800" b="0" i="0" dirty="0"/>
        </a:p>
      </dgm:t>
    </dgm:pt>
    <dgm:pt modelId="{890EB406-7A5C-48FC-BB17-CF997A14DB89}" type="parTrans" cxnId="{C157642D-55B9-4712-8657-A573C931FB3F}">
      <dgm:prSet/>
      <dgm:spPr/>
      <dgm:t>
        <a:bodyPr/>
        <a:lstStyle/>
        <a:p>
          <a:endParaRPr lang="en-US"/>
        </a:p>
      </dgm:t>
    </dgm:pt>
    <dgm:pt modelId="{6F643B40-7B58-40E0-BDBC-1B6C4B91C55F}" type="sibTrans" cxnId="{C157642D-55B9-4712-8657-A573C931FB3F}">
      <dgm:prSet phldrT="01" custT="1"/>
      <dgm:spPr/>
      <dgm:t>
        <a:bodyPr/>
        <a:lstStyle/>
        <a:p>
          <a:endParaRPr lang="en-US" sz="5400" dirty="0">
            <a:solidFill>
              <a:schemeClr val="tx1"/>
            </a:solidFill>
          </a:endParaRPr>
        </a:p>
      </dgm:t>
    </dgm:pt>
    <dgm:pt modelId="{B41D4E5D-9776-47EB-96DD-440DD7EC14B0}">
      <dgm:prSet custT="1"/>
      <dgm:spPr>
        <a:gradFill rotWithShape="0">
          <a:gsLst>
            <a:gs pos="0">
              <a:schemeClr val="accent4">
                <a:lumMod val="60000"/>
                <a:lumOff val="40000"/>
              </a:schemeClr>
            </a:gs>
            <a:gs pos="100000">
              <a:schemeClr val="accent4">
                <a:hueOff val="0"/>
                <a:satOff val="0"/>
                <a:lumOff val="0"/>
                <a:alphaOff val="0"/>
                <a:shade val="90000"/>
                <a:lumMod val="84000"/>
              </a:schemeClr>
            </a:gs>
          </a:gsLst>
        </a:gradFill>
      </dgm:spPr>
      <dgm:t>
        <a:bodyPr/>
        <a:lstStyle/>
        <a:p>
          <a:r>
            <a:rPr lang="lv-LV" sz="1800" b="0" i="0" dirty="0" smtClean="0"/>
            <a:t>3. </a:t>
          </a:r>
          <a:r>
            <a:rPr lang="lv-LV" altLang="lv-LV" sz="1800" dirty="0" smtClean="0">
              <a:latin typeface="Gotham"/>
            </a:rPr>
            <a:t>Spriedumu kvalitātes nodrošināšana</a:t>
          </a:r>
          <a:endParaRPr lang="en-US" sz="1800" b="0" i="0" dirty="0"/>
        </a:p>
      </dgm:t>
    </dgm:pt>
    <dgm:pt modelId="{EB84CB02-CE72-44B9-B11F-ED9B8AAADA1B}" type="parTrans" cxnId="{F23AD1C9-74A9-42A4-BD86-10E063FCE967}">
      <dgm:prSet/>
      <dgm:spPr/>
      <dgm:t>
        <a:bodyPr/>
        <a:lstStyle/>
        <a:p>
          <a:endParaRPr lang="en-US"/>
        </a:p>
      </dgm:t>
    </dgm:pt>
    <dgm:pt modelId="{42DB03BF-5EF6-454C-A5EF-50391F2E9398}" type="sibTrans" cxnId="{F23AD1C9-74A9-42A4-BD86-10E063FCE967}">
      <dgm:prSet phldrT="02" custT="1"/>
      <dgm:spPr/>
      <dgm:t>
        <a:bodyPr/>
        <a:lstStyle/>
        <a:p>
          <a:endParaRPr lang="en-US" sz="5400" dirty="0">
            <a:solidFill>
              <a:schemeClr val="tx1"/>
            </a:solidFill>
          </a:endParaRPr>
        </a:p>
      </dgm:t>
    </dgm:pt>
    <dgm:pt modelId="{FFAC1FC1-3157-4BA2-AAB8-92EB6F2EAF77}">
      <dgm:prSet custT="1"/>
      <dgm:spPr/>
      <dgm:t>
        <a:bodyPr anchor="t" anchorCtr="1"/>
        <a:lstStyle/>
        <a:p>
          <a:endParaRPr lang="lv-LV" sz="1800" b="0" i="0" dirty="0" smtClean="0"/>
        </a:p>
        <a:p>
          <a:r>
            <a:rPr lang="lv-LV" sz="1800" b="0" i="0" dirty="0" smtClean="0"/>
            <a:t>4.</a:t>
          </a:r>
          <a:r>
            <a:rPr lang="lv-LV" altLang="lv-LV" sz="1800" dirty="0" smtClean="0">
              <a:latin typeface="Gotham"/>
            </a:rPr>
            <a:t>Tiesu darba organizācija</a:t>
          </a:r>
          <a:r>
            <a:rPr lang="lv-LV" sz="1800" b="0" i="0" dirty="0" smtClean="0"/>
            <a:t> </a:t>
          </a:r>
          <a:endParaRPr lang="en-US" sz="1800" b="0" i="0" dirty="0"/>
        </a:p>
      </dgm:t>
    </dgm:pt>
    <dgm:pt modelId="{3570D4CA-1FCD-4DA5-BC16-EEBB87DA1846}" type="parTrans" cxnId="{7996CDC0-D9AA-4877-A729-EDF17033A153}">
      <dgm:prSet/>
      <dgm:spPr/>
      <dgm:t>
        <a:bodyPr/>
        <a:lstStyle/>
        <a:p>
          <a:endParaRPr lang="en-US"/>
        </a:p>
      </dgm:t>
    </dgm:pt>
    <dgm:pt modelId="{DBB55719-7AB3-4F64-A041-DCD9795D5D98}" type="sibTrans" cxnId="{7996CDC0-D9AA-4877-A729-EDF17033A153}">
      <dgm:prSet phldrT="03" custT="1"/>
      <dgm:spPr/>
      <dgm:t>
        <a:bodyPr/>
        <a:lstStyle/>
        <a:p>
          <a:endParaRPr lang="en-US" sz="4000" dirty="0">
            <a:solidFill>
              <a:schemeClr val="tx1"/>
            </a:solidFill>
          </a:endParaRPr>
        </a:p>
      </dgm:t>
    </dgm:pt>
    <dgm:pt modelId="{F5E92B02-FDD2-4635-8ED3-8BCCF902FCC8}">
      <dgm:prSet/>
      <dgm:spPr/>
      <dgm:t>
        <a:bodyPr bIns="331200"/>
        <a:lstStyle/>
        <a:p>
          <a:r>
            <a:rPr lang="lv-LV" b="0" i="0" dirty="0" smtClean="0"/>
            <a:t>1. </a:t>
          </a:r>
          <a:r>
            <a:rPr lang="lv-LV" altLang="lv-LV" dirty="0" smtClean="0">
              <a:latin typeface="Gotham"/>
            </a:rPr>
            <a:t>Tiesnešu noslodzes izlīdzināšana Latvijā</a:t>
          </a:r>
          <a:endParaRPr lang="en-US" b="0" i="0" dirty="0"/>
        </a:p>
      </dgm:t>
    </dgm:pt>
    <dgm:pt modelId="{C190BFE5-A0B3-4D39-8B7C-5A41DDB2DAE0}" type="parTrans" cxnId="{4E1A1B88-0FC0-4295-BC89-DAADCA664B2C}">
      <dgm:prSet/>
      <dgm:spPr/>
      <dgm:t>
        <a:bodyPr/>
        <a:lstStyle/>
        <a:p>
          <a:endParaRPr lang="lv-LV"/>
        </a:p>
      </dgm:t>
    </dgm:pt>
    <dgm:pt modelId="{5F112516-9981-4B89-B08E-05B394CE2DE2}" type="sibTrans" cxnId="{4E1A1B88-0FC0-4295-BC89-DAADCA664B2C}">
      <dgm:prSet/>
      <dgm:spPr/>
      <dgm:t>
        <a:bodyPr/>
        <a:lstStyle/>
        <a:p>
          <a:endParaRPr lang="lv-LV"/>
        </a:p>
      </dgm:t>
    </dgm:pt>
    <dgm:pt modelId="{5A00A66D-FC9A-4162-A9A5-0CB69FFD8323}" type="pres">
      <dgm:prSet presAssocID="{741F2483-0057-4A56-A20E-4D9572DEF189}" presName="Name0" presStyleCnt="0">
        <dgm:presLayoutVars>
          <dgm:dir/>
          <dgm:resizeHandles val="exact"/>
        </dgm:presLayoutVars>
      </dgm:prSet>
      <dgm:spPr/>
      <dgm:t>
        <a:bodyPr/>
        <a:lstStyle/>
        <a:p>
          <a:endParaRPr lang="lv-LV"/>
        </a:p>
      </dgm:t>
    </dgm:pt>
    <dgm:pt modelId="{4971CAFB-C5D1-4AE3-899D-2A70D7927FB5}" type="pres">
      <dgm:prSet presAssocID="{F5E92B02-FDD2-4635-8ED3-8BCCF902FCC8}" presName="node" presStyleLbl="node1" presStyleIdx="0" presStyleCnt="4">
        <dgm:presLayoutVars>
          <dgm:bulletEnabled val="1"/>
        </dgm:presLayoutVars>
      </dgm:prSet>
      <dgm:spPr/>
      <dgm:t>
        <a:bodyPr/>
        <a:lstStyle/>
        <a:p>
          <a:endParaRPr lang="lv-LV"/>
        </a:p>
      </dgm:t>
    </dgm:pt>
    <dgm:pt modelId="{C6C10DC1-7F57-4090-AFDE-C48351787123}" type="pres">
      <dgm:prSet presAssocID="{5F112516-9981-4B89-B08E-05B394CE2DE2}" presName="sibTrans" presStyleLbl="sibTrans2D1" presStyleIdx="0" presStyleCnt="3"/>
      <dgm:spPr/>
      <dgm:t>
        <a:bodyPr/>
        <a:lstStyle/>
        <a:p>
          <a:endParaRPr lang="lv-LV"/>
        </a:p>
      </dgm:t>
    </dgm:pt>
    <dgm:pt modelId="{A57B8C26-57AF-4F5D-B699-7693F62E5637}" type="pres">
      <dgm:prSet presAssocID="{5F112516-9981-4B89-B08E-05B394CE2DE2}" presName="connectorText" presStyleLbl="sibTrans2D1" presStyleIdx="0" presStyleCnt="3"/>
      <dgm:spPr/>
      <dgm:t>
        <a:bodyPr/>
        <a:lstStyle/>
        <a:p>
          <a:endParaRPr lang="lv-LV"/>
        </a:p>
      </dgm:t>
    </dgm:pt>
    <dgm:pt modelId="{F8E97D19-F58E-4228-9A7C-8AE7ED59BCB5}" type="pres">
      <dgm:prSet presAssocID="{D9888634-2B4F-4ED4-9BEA-54E80D1D5FD4}" presName="node" presStyleLbl="node1" presStyleIdx="1" presStyleCnt="4">
        <dgm:presLayoutVars>
          <dgm:bulletEnabled val="1"/>
        </dgm:presLayoutVars>
      </dgm:prSet>
      <dgm:spPr/>
      <dgm:t>
        <a:bodyPr/>
        <a:lstStyle/>
        <a:p>
          <a:endParaRPr lang="lv-LV"/>
        </a:p>
      </dgm:t>
    </dgm:pt>
    <dgm:pt modelId="{43FB2EFF-8F4B-40B3-9A39-58195CB8317F}" type="pres">
      <dgm:prSet presAssocID="{6F643B40-7B58-40E0-BDBC-1B6C4B91C55F}" presName="sibTrans" presStyleLbl="sibTrans2D1" presStyleIdx="1" presStyleCnt="3"/>
      <dgm:spPr/>
      <dgm:t>
        <a:bodyPr/>
        <a:lstStyle/>
        <a:p>
          <a:endParaRPr lang="lv-LV"/>
        </a:p>
      </dgm:t>
    </dgm:pt>
    <dgm:pt modelId="{1052195E-3778-431D-8158-A52A7A90FA6B}" type="pres">
      <dgm:prSet presAssocID="{6F643B40-7B58-40E0-BDBC-1B6C4B91C55F}" presName="connectorText" presStyleLbl="sibTrans2D1" presStyleIdx="1" presStyleCnt="3"/>
      <dgm:spPr/>
      <dgm:t>
        <a:bodyPr/>
        <a:lstStyle/>
        <a:p>
          <a:endParaRPr lang="lv-LV"/>
        </a:p>
      </dgm:t>
    </dgm:pt>
    <dgm:pt modelId="{466FFD16-A43E-4053-ACC8-1BCBDAF0DB7C}" type="pres">
      <dgm:prSet presAssocID="{B41D4E5D-9776-47EB-96DD-440DD7EC14B0}" presName="node" presStyleLbl="node1" presStyleIdx="2" presStyleCnt="4">
        <dgm:presLayoutVars>
          <dgm:bulletEnabled val="1"/>
        </dgm:presLayoutVars>
      </dgm:prSet>
      <dgm:spPr/>
      <dgm:t>
        <a:bodyPr/>
        <a:lstStyle/>
        <a:p>
          <a:endParaRPr lang="lv-LV"/>
        </a:p>
      </dgm:t>
    </dgm:pt>
    <dgm:pt modelId="{3166FB88-695B-4D26-B126-CFDBFAC46131}" type="pres">
      <dgm:prSet presAssocID="{42DB03BF-5EF6-454C-A5EF-50391F2E9398}" presName="sibTrans" presStyleLbl="sibTrans2D1" presStyleIdx="2" presStyleCnt="3"/>
      <dgm:spPr/>
      <dgm:t>
        <a:bodyPr/>
        <a:lstStyle/>
        <a:p>
          <a:endParaRPr lang="lv-LV"/>
        </a:p>
      </dgm:t>
    </dgm:pt>
    <dgm:pt modelId="{E4D1C45F-F66A-4A1D-A602-B3B84F58431B}" type="pres">
      <dgm:prSet presAssocID="{42DB03BF-5EF6-454C-A5EF-50391F2E9398}" presName="connectorText" presStyleLbl="sibTrans2D1" presStyleIdx="2" presStyleCnt="3"/>
      <dgm:spPr/>
      <dgm:t>
        <a:bodyPr/>
        <a:lstStyle/>
        <a:p>
          <a:endParaRPr lang="lv-LV"/>
        </a:p>
      </dgm:t>
    </dgm:pt>
    <dgm:pt modelId="{A86D7129-7322-4C2F-89BB-351628F73425}" type="pres">
      <dgm:prSet presAssocID="{FFAC1FC1-3157-4BA2-AAB8-92EB6F2EAF77}" presName="node" presStyleLbl="node1" presStyleIdx="3" presStyleCnt="4">
        <dgm:presLayoutVars>
          <dgm:bulletEnabled val="1"/>
        </dgm:presLayoutVars>
      </dgm:prSet>
      <dgm:spPr/>
      <dgm:t>
        <a:bodyPr/>
        <a:lstStyle/>
        <a:p>
          <a:endParaRPr lang="lv-LV"/>
        </a:p>
      </dgm:t>
    </dgm:pt>
  </dgm:ptLst>
  <dgm:cxnLst>
    <dgm:cxn modelId="{68D20A74-E561-479D-A374-C7883EE1A3FB}" type="presOf" srcId="{F5E92B02-FDD2-4635-8ED3-8BCCF902FCC8}" destId="{4971CAFB-C5D1-4AE3-899D-2A70D7927FB5}" srcOrd="0" destOrd="0" presId="urn:microsoft.com/office/officeart/2005/8/layout/process1"/>
    <dgm:cxn modelId="{7996CDC0-D9AA-4877-A729-EDF17033A153}" srcId="{741F2483-0057-4A56-A20E-4D9572DEF189}" destId="{FFAC1FC1-3157-4BA2-AAB8-92EB6F2EAF77}" srcOrd="3" destOrd="0" parTransId="{3570D4CA-1FCD-4DA5-BC16-EEBB87DA1846}" sibTransId="{DBB55719-7AB3-4F64-A041-DCD9795D5D98}"/>
    <dgm:cxn modelId="{211C9DD1-A6C4-4F1E-BD50-0E8BF4C7C689}" type="presOf" srcId="{D9888634-2B4F-4ED4-9BEA-54E80D1D5FD4}" destId="{F8E97D19-F58E-4228-9A7C-8AE7ED59BCB5}" srcOrd="0" destOrd="0" presId="urn:microsoft.com/office/officeart/2005/8/layout/process1"/>
    <dgm:cxn modelId="{0C9AC2BD-B3D3-4902-A2BF-D14ECF8A27C1}" type="presOf" srcId="{741F2483-0057-4A56-A20E-4D9572DEF189}" destId="{5A00A66D-FC9A-4162-A9A5-0CB69FFD8323}" srcOrd="0" destOrd="0" presId="urn:microsoft.com/office/officeart/2005/8/layout/process1"/>
    <dgm:cxn modelId="{6747DF09-5639-4D2B-94DD-F0FACA452E06}" type="presOf" srcId="{42DB03BF-5EF6-454C-A5EF-50391F2E9398}" destId="{E4D1C45F-F66A-4A1D-A602-B3B84F58431B}" srcOrd="1" destOrd="0" presId="urn:microsoft.com/office/officeart/2005/8/layout/process1"/>
    <dgm:cxn modelId="{4E1A1B88-0FC0-4295-BC89-DAADCA664B2C}" srcId="{741F2483-0057-4A56-A20E-4D9572DEF189}" destId="{F5E92B02-FDD2-4635-8ED3-8BCCF902FCC8}" srcOrd="0" destOrd="0" parTransId="{C190BFE5-A0B3-4D39-8B7C-5A41DDB2DAE0}" sibTransId="{5F112516-9981-4B89-B08E-05B394CE2DE2}"/>
    <dgm:cxn modelId="{0FA04572-6DE6-4975-9D91-884CB75AFBBC}" type="presOf" srcId="{42DB03BF-5EF6-454C-A5EF-50391F2E9398}" destId="{3166FB88-695B-4D26-B126-CFDBFAC46131}" srcOrd="0" destOrd="0" presId="urn:microsoft.com/office/officeart/2005/8/layout/process1"/>
    <dgm:cxn modelId="{A1C939C7-7944-4255-BF74-C0893B2BFCC4}" type="presOf" srcId="{6F643B40-7B58-40E0-BDBC-1B6C4B91C55F}" destId="{1052195E-3778-431D-8158-A52A7A90FA6B}" srcOrd="1" destOrd="0" presId="urn:microsoft.com/office/officeart/2005/8/layout/process1"/>
    <dgm:cxn modelId="{5A7AA1E5-128E-4F8E-89DB-E2DB1261732C}" type="presOf" srcId="{B41D4E5D-9776-47EB-96DD-440DD7EC14B0}" destId="{466FFD16-A43E-4053-ACC8-1BCBDAF0DB7C}" srcOrd="0" destOrd="0" presId="urn:microsoft.com/office/officeart/2005/8/layout/process1"/>
    <dgm:cxn modelId="{C157642D-55B9-4712-8657-A573C931FB3F}" srcId="{741F2483-0057-4A56-A20E-4D9572DEF189}" destId="{D9888634-2B4F-4ED4-9BEA-54E80D1D5FD4}" srcOrd="1" destOrd="0" parTransId="{890EB406-7A5C-48FC-BB17-CF997A14DB89}" sibTransId="{6F643B40-7B58-40E0-BDBC-1B6C4B91C55F}"/>
    <dgm:cxn modelId="{5CE241C0-877D-48E5-BC0E-0A7E023FB348}" type="presOf" srcId="{5F112516-9981-4B89-B08E-05B394CE2DE2}" destId="{A57B8C26-57AF-4F5D-B699-7693F62E5637}" srcOrd="1" destOrd="0" presId="urn:microsoft.com/office/officeart/2005/8/layout/process1"/>
    <dgm:cxn modelId="{58AE2C13-F432-49F5-B2AC-B265A9C1DBC8}" type="presOf" srcId="{5F112516-9981-4B89-B08E-05B394CE2DE2}" destId="{C6C10DC1-7F57-4090-AFDE-C48351787123}" srcOrd="0" destOrd="0" presId="urn:microsoft.com/office/officeart/2005/8/layout/process1"/>
    <dgm:cxn modelId="{70F175AC-DF67-40C0-B128-C4FD32A8FB32}" type="presOf" srcId="{6F643B40-7B58-40E0-BDBC-1B6C4B91C55F}" destId="{43FB2EFF-8F4B-40B3-9A39-58195CB8317F}" srcOrd="0" destOrd="0" presId="urn:microsoft.com/office/officeart/2005/8/layout/process1"/>
    <dgm:cxn modelId="{F23AD1C9-74A9-42A4-BD86-10E063FCE967}" srcId="{741F2483-0057-4A56-A20E-4D9572DEF189}" destId="{B41D4E5D-9776-47EB-96DD-440DD7EC14B0}" srcOrd="2" destOrd="0" parTransId="{EB84CB02-CE72-44B9-B11F-ED9B8AAADA1B}" sibTransId="{42DB03BF-5EF6-454C-A5EF-50391F2E9398}"/>
    <dgm:cxn modelId="{5A7C442F-E112-42EB-B931-82E0A5708BBA}" type="presOf" srcId="{FFAC1FC1-3157-4BA2-AAB8-92EB6F2EAF77}" destId="{A86D7129-7322-4C2F-89BB-351628F73425}" srcOrd="0" destOrd="0" presId="urn:microsoft.com/office/officeart/2005/8/layout/process1"/>
    <dgm:cxn modelId="{C22D1919-1DC5-4611-8702-DC0DC2F0F2C0}" type="presParOf" srcId="{5A00A66D-FC9A-4162-A9A5-0CB69FFD8323}" destId="{4971CAFB-C5D1-4AE3-899D-2A70D7927FB5}" srcOrd="0" destOrd="0" presId="urn:microsoft.com/office/officeart/2005/8/layout/process1"/>
    <dgm:cxn modelId="{D4A86E6B-1F62-4AC6-94EB-A71FC584DBB8}" type="presParOf" srcId="{5A00A66D-FC9A-4162-A9A5-0CB69FFD8323}" destId="{C6C10DC1-7F57-4090-AFDE-C48351787123}" srcOrd="1" destOrd="0" presId="urn:microsoft.com/office/officeart/2005/8/layout/process1"/>
    <dgm:cxn modelId="{6C6EA692-6879-49D2-A790-887E017B7344}" type="presParOf" srcId="{C6C10DC1-7F57-4090-AFDE-C48351787123}" destId="{A57B8C26-57AF-4F5D-B699-7693F62E5637}" srcOrd="0" destOrd="0" presId="urn:microsoft.com/office/officeart/2005/8/layout/process1"/>
    <dgm:cxn modelId="{1F00683B-BA20-4D13-85C9-8BC57113ACF9}" type="presParOf" srcId="{5A00A66D-FC9A-4162-A9A5-0CB69FFD8323}" destId="{F8E97D19-F58E-4228-9A7C-8AE7ED59BCB5}" srcOrd="2" destOrd="0" presId="urn:microsoft.com/office/officeart/2005/8/layout/process1"/>
    <dgm:cxn modelId="{8E32FEC6-32C8-451A-9CA0-25C70227C656}" type="presParOf" srcId="{5A00A66D-FC9A-4162-A9A5-0CB69FFD8323}" destId="{43FB2EFF-8F4B-40B3-9A39-58195CB8317F}" srcOrd="3" destOrd="0" presId="urn:microsoft.com/office/officeart/2005/8/layout/process1"/>
    <dgm:cxn modelId="{0DC8FBC4-F8D6-4437-97CE-2DD5577063C4}" type="presParOf" srcId="{43FB2EFF-8F4B-40B3-9A39-58195CB8317F}" destId="{1052195E-3778-431D-8158-A52A7A90FA6B}" srcOrd="0" destOrd="0" presId="urn:microsoft.com/office/officeart/2005/8/layout/process1"/>
    <dgm:cxn modelId="{11F333BD-E91C-4C51-BE83-55F2C9BD07CE}" type="presParOf" srcId="{5A00A66D-FC9A-4162-A9A5-0CB69FFD8323}" destId="{466FFD16-A43E-4053-ACC8-1BCBDAF0DB7C}" srcOrd="4" destOrd="0" presId="urn:microsoft.com/office/officeart/2005/8/layout/process1"/>
    <dgm:cxn modelId="{2F2E16B8-8765-41FF-B688-00E3305C302B}" type="presParOf" srcId="{5A00A66D-FC9A-4162-A9A5-0CB69FFD8323}" destId="{3166FB88-695B-4D26-B126-CFDBFAC46131}" srcOrd="5" destOrd="0" presId="urn:microsoft.com/office/officeart/2005/8/layout/process1"/>
    <dgm:cxn modelId="{1ED6AF32-E622-40CB-B1F8-77254C814512}" type="presParOf" srcId="{3166FB88-695B-4D26-B126-CFDBFAC46131}" destId="{E4D1C45F-F66A-4A1D-A602-B3B84F58431B}" srcOrd="0" destOrd="0" presId="urn:microsoft.com/office/officeart/2005/8/layout/process1"/>
    <dgm:cxn modelId="{8B2736AF-8A9C-4378-8C72-21BF4C535B61}" type="presParOf" srcId="{5A00A66D-FC9A-4162-A9A5-0CB69FFD8323}" destId="{A86D7129-7322-4C2F-89BB-351628F73425}"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41F2483-0057-4A56-A20E-4D9572DEF189}" type="doc">
      <dgm:prSet loTypeId="urn:microsoft.com/office/officeart/2005/8/layout/process1" loCatId="process" qsTypeId="urn:microsoft.com/office/officeart/2005/8/quickstyle/3d1" qsCatId="3D" csTypeId="urn:microsoft.com/office/officeart/2005/8/colors/colorful1" csCatId="colorful" phldr="1"/>
      <dgm:spPr/>
      <dgm:t>
        <a:bodyPr/>
        <a:lstStyle/>
        <a:p>
          <a:endParaRPr lang="en-US"/>
        </a:p>
      </dgm:t>
    </dgm:pt>
    <dgm:pt modelId="{FFAC1FC1-3157-4BA2-AAB8-92EB6F2EAF77}">
      <dgm:prSet custT="1"/>
      <dgm:spPr>
        <a:gradFill rotWithShape="0">
          <a:gsLst>
            <a:gs pos="0">
              <a:srgbClr val="C7B479"/>
            </a:gs>
            <a:gs pos="0">
              <a:schemeClr val="bg2">
                <a:lumMod val="90000"/>
              </a:schemeClr>
            </a:gs>
            <a:gs pos="100000">
              <a:schemeClr val="accent3">
                <a:hueOff val="0"/>
                <a:satOff val="0"/>
                <a:lumOff val="0"/>
                <a:alphaOff val="0"/>
                <a:shade val="90000"/>
                <a:lumMod val="84000"/>
              </a:schemeClr>
            </a:gs>
          </a:gsLst>
        </a:gradFill>
      </dgm:spPr>
      <dgm:t>
        <a:bodyPr anchor="t" anchorCtr="1"/>
        <a:lstStyle/>
        <a:p>
          <a:endParaRPr lang="lv-LV" sz="1800" dirty="0" smtClean="0">
            <a:latin typeface="Gotham"/>
          </a:endParaRPr>
        </a:p>
        <a:p>
          <a:r>
            <a:rPr lang="lv-LV" sz="1800" dirty="0" smtClean="0">
              <a:latin typeface="Gotham"/>
            </a:rPr>
            <a:t>IZVEIDOTA RĪGAS PILSĒTAS TIESA </a:t>
          </a:r>
        </a:p>
        <a:p>
          <a:endParaRPr lang="lv-LV" sz="1800" dirty="0" smtClean="0">
            <a:latin typeface="Gotham"/>
          </a:endParaRPr>
        </a:p>
        <a:p>
          <a:endParaRPr lang="lv-LV" sz="1800" dirty="0" smtClean="0">
            <a:latin typeface="Gotham"/>
          </a:endParaRPr>
        </a:p>
        <a:p>
          <a:r>
            <a:rPr lang="lv-LV" sz="1800" dirty="0" smtClean="0">
              <a:latin typeface="Gotham"/>
            </a:rPr>
            <a:t>ZIŅOJUMS “PAR ZEMESGRĀMATU NODAĻU TIESNEŠU INTEGRĀCIJAS RAJONA (PILSĒTAS) TIESĀS REFORMAS IZVĒRTĒJUMU”</a:t>
          </a:r>
        </a:p>
        <a:p>
          <a:endParaRPr lang="lv-LV" sz="1800" dirty="0" smtClean="0">
            <a:latin typeface="Gotham"/>
          </a:endParaRPr>
        </a:p>
        <a:p>
          <a:r>
            <a:rPr lang="lv-LV" sz="1800" dirty="0" smtClean="0">
              <a:latin typeface="Gotham"/>
            </a:rPr>
            <a:t>PRIEKŠLIKUMS  PAR VADLĪNIJĀM TIESU PRIEKŠSĒDĒTĀJU VIETNIEKU SKAITA UN ATBILDĪBAS JOMAS NOTEIKŠANAI</a:t>
          </a:r>
        </a:p>
        <a:p>
          <a:endParaRPr lang="lv-LV" sz="1800" dirty="0" smtClean="0">
            <a:latin typeface="Gotham"/>
          </a:endParaRPr>
        </a:p>
        <a:p>
          <a:endParaRPr lang="lv-LV" sz="1800" dirty="0" smtClean="0">
            <a:latin typeface="Gotham"/>
          </a:endParaRPr>
        </a:p>
        <a:p>
          <a:endParaRPr lang="lv-LV" sz="1800" dirty="0" smtClean="0">
            <a:latin typeface="Gotham"/>
          </a:endParaRPr>
        </a:p>
        <a:p>
          <a:endParaRPr lang="lv-LV" sz="1800" dirty="0" smtClean="0">
            <a:latin typeface="Gotham"/>
          </a:endParaRPr>
        </a:p>
        <a:p>
          <a:endParaRPr lang="lv-LV" sz="1800" dirty="0" smtClean="0">
            <a:latin typeface="Gotham"/>
          </a:endParaRPr>
        </a:p>
        <a:p>
          <a:endParaRPr lang="lv-LV" sz="1800" dirty="0" smtClean="0">
            <a:latin typeface="Gotham"/>
          </a:endParaRPr>
        </a:p>
        <a:p>
          <a:endParaRPr lang="lv-LV" sz="1800" dirty="0" smtClean="0">
            <a:latin typeface="Gotham"/>
          </a:endParaRPr>
        </a:p>
        <a:p>
          <a:endParaRPr lang="lv-LV" sz="1800" dirty="0" smtClean="0">
            <a:latin typeface="Gotham"/>
          </a:endParaRPr>
        </a:p>
        <a:p>
          <a:r>
            <a:rPr lang="lv-LV" sz="1800" dirty="0" smtClean="0">
              <a:latin typeface="Gotham"/>
            </a:rPr>
            <a:t> </a:t>
          </a:r>
          <a:endParaRPr lang="lv-LV" sz="1800" b="1" dirty="0" smtClean="0"/>
        </a:p>
        <a:p>
          <a:endParaRPr lang="lv-LV" sz="1800" b="0" i="0" dirty="0" smtClean="0"/>
        </a:p>
      </dgm:t>
    </dgm:pt>
    <dgm:pt modelId="{3570D4CA-1FCD-4DA5-BC16-EEBB87DA1846}" type="parTrans" cxnId="{7996CDC0-D9AA-4877-A729-EDF17033A153}">
      <dgm:prSet/>
      <dgm:spPr/>
      <dgm:t>
        <a:bodyPr/>
        <a:lstStyle/>
        <a:p>
          <a:endParaRPr lang="en-US"/>
        </a:p>
      </dgm:t>
    </dgm:pt>
    <dgm:pt modelId="{DBB55719-7AB3-4F64-A041-DCD9795D5D98}" type="sibTrans" cxnId="{7996CDC0-D9AA-4877-A729-EDF17033A153}">
      <dgm:prSet phldrT="03" custT="1"/>
      <dgm:spPr/>
      <dgm:t>
        <a:bodyPr/>
        <a:lstStyle/>
        <a:p>
          <a:endParaRPr lang="en-US" sz="4000" dirty="0">
            <a:solidFill>
              <a:schemeClr val="tx1"/>
            </a:solidFill>
          </a:endParaRPr>
        </a:p>
      </dgm:t>
    </dgm:pt>
    <dgm:pt modelId="{F5E92B02-FDD2-4635-8ED3-8BCCF902FCC8}">
      <dgm:prSet custT="1"/>
      <dgm:spPr/>
      <dgm:t>
        <a:bodyPr bIns="331200"/>
        <a:lstStyle/>
        <a:p>
          <a:r>
            <a:rPr lang="lv-LV" sz="3600" b="0" i="0" dirty="0" smtClean="0"/>
            <a:t>1. </a:t>
          </a:r>
          <a:r>
            <a:rPr lang="lv-LV" altLang="lv-LV" sz="3600" dirty="0" smtClean="0">
              <a:latin typeface="Gotham"/>
            </a:rPr>
            <a:t>Tiesnešu noslodzes izlīdzināšana Latvijā – institucionālie risinājumu modeļi</a:t>
          </a:r>
          <a:endParaRPr lang="en-US" sz="3600" b="0" i="0" dirty="0"/>
        </a:p>
      </dgm:t>
    </dgm:pt>
    <dgm:pt modelId="{C190BFE5-A0B3-4D39-8B7C-5A41DDB2DAE0}" type="parTrans" cxnId="{4E1A1B88-0FC0-4295-BC89-DAADCA664B2C}">
      <dgm:prSet/>
      <dgm:spPr/>
      <dgm:t>
        <a:bodyPr/>
        <a:lstStyle/>
        <a:p>
          <a:endParaRPr lang="lv-LV"/>
        </a:p>
      </dgm:t>
    </dgm:pt>
    <dgm:pt modelId="{5F112516-9981-4B89-B08E-05B394CE2DE2}" type="sibTrans" cxnId="{4E1A1B88-0FC0-4295-BC89-DAADCA664B2C}">
      <dgm:prSet/>
      <dgm:spPr>
        <a:gradFill rotWithShape="0">
          <a:gsLst>
            <a:gs pos="100000">
              <a:schemeClr val="bg2">
                <a:lumMod val="90000"/>
              </a:schemeClr>
            </a:gs>
            <a:gs pos="100000">
              <a:schemeClr val="accent2">
                <a:hueOff val="0"/>
                <a:satOff val="0"/>
                <a:lumOff val="0"/>
                <a:alphaOff val="0"/>
                <a:shade val="90000"/>
                <a:lumMod val="84000"/>
              </a:schemeClr>
            </a:gs>
          </a:gsLst>
        </a:gradFill>
      </dgm:spPr>
      <dgm:t>
        <a:bodyPr/>
        <a:lstStyle/>
        <a:p>
          <a:endParaRPr lang="lv-LV"/>
        </a:p>
      </dgm:t>
    </dgm:pt>
    <dgm:pt modelId="{5A00A66D-FC9A-4162-A9A5-0CB69FFD8323}" type="pres">
      <dgm:prSet presAssocID="{741F2483-0057-4A56-A20E-4D9572DEF189}" presName="Name0" presStyleCnt="0">
        <dgm:presLayoutVars>
          <dgm:dir/>
          <dgm:resizeHandles val="exact"/>
        </dgm:presLayoutVars>
      </dgm:prSet>
      <dgm:spPr/>
      <dgm:t>
        <a:bodyPr/>
        <a:lstStyle/>
        <a:p>
          <a:endParaRPr lang="lv-LV"/>
        </a:p>
      </dgm:t>
    </dgm:pt>
    <dgm:pt modelId="{4971CAFB-C5D1-4AE3-899D-2A70D7927FB5}" type="pres">
      <dgm:prSet presAssocID="{F5E92B02-FDD2-4635-8ED3-8BCCF902FCC8}" presName="node" presStyleLbl="node1" presStyleIdx="0" presStyleCnt="2" custLinFactNeighborX="13460" custLinFactNeighborY="-3076">
        <dgm:presLayoutVars>
          <dgm:bulletEnabled val="1"/>
        </dgm:presLayoutVars>
      </dgm:prSet>
      <dgm:spPr/>
      <dgm:t>
        <a:bodyPr/>
        <a:lstStyle/>
        <a:p>
          <a:endParaRPr lang="lv-LV"/>
        </a:p>
      </dgm:t>
    </dgm:pt>
    <dgm:pt modelId="{C6C10DC1-7F57-4090-AFDE-C48351787123}" type="pres">
      <dgm:prSet presAssocID="{5F112516-9981-4B89-B08E-05B394CE2DE2}" presName="sibTrans" presStyleLbl="sibTrans2D1" presStyleIdx="0" presStyleCnt="1"/>
      <dgm:spPr/>
      <dgm:t>
        <a:bodyPr/>
        <a:lstStyle/>
        <a:p>
          <a:endParaRPr lang="lv-LV"/>
        </a:p>
      </dgm:t>
    </dgm:pt>
    <dgm:pt modelId="{A57B8C26-57AF-4F5D-B699-7693F62E5637}" type="pres">
      <dgm:prSet presAssocID="{5F112516-9981-4B89-B08E-05B394CE2DE2}" presName="connectorText" presStyleLbl="sibTrans2D1" presStyleIdx="0" presStyleCnt="1"/>
      <dgm:spPr/>
      <dgm:t>
        <a:bodyPr/>
        <a:lstStyle/>
        <a:p>
          <a:endParaRPr lang="lv-LV"/>
        </a:p>
      </dgm:t>
    </dgm:pt>
    <dgm:pt modelId="{A86D7129-7322-4C2F-89BB-351628F73425}" type="pres">
      <dgm:prSet presAssocID="{FFAC1FC1-3157-4BA2-AAB8-92EB6F2EAF77}" presName="node" presStyleLbl="node1" presStyleIdx="1" presStyleCnt="2" custLinFactNeighborX="-3600" custLinFactNeighborY="664">
        <dgm:presLayoutVars>
          <dgm:bulletEnabled val="1"/>
        </dgm:presLayoutVars>
      </dgm:prSet>
      <dgm:spPr/>
      <dgm:t>
        <a:bodyPr/>
        <a:lstStyle/>
        <a:p>
          <a:endParaRPr lang="lv-LV"/>
        </a:p>
      </dgm:t>
    </dgm:pt>
  </dgm:ptLst>
  <dgm:cxnLst>
    <dgm:cxn modelId="{7996CDC0-D9AA-4877-A729-EDF17033A153}" srcId="{741F2483-0057-4A56-A20E-4D9572DEF189}" destId="{FFAC1FC1-3157-4BA2-AAB8-92EB6F2EAF77}" srcOrd="1" destOrd="0" parTransId="{3570D4CA-1FCD-4DA5-BC16-EEBB87DA1846}" sibTransId="{DBB55719-7AB3-4F64-A041-DCD9795D5D98}"/>
    <dgm:cxn modelId="{25467349-C02D-4A00-B71C-971780E86ED1}" type="presOf" srcId="{5F112516-9981-4B89-B08E-05B394CE2DE2}" destId="{A57B8C26-57AF-4F5D-B699-7693F62E5637}" srcOrd="1" destOrd="0" presId="urn:microsoft.com/office/officeart/2005/8/layout/process1"/>
    <dgm:cxn modelId="{4E1A1B88-0FC0-4295-BC89-DAADCA664B2C}" srcId="{741F2483-0057-4A56-A20E-4D9572DEF189}" destId="{F5E92B02-FDD2-4635-8ED3-8BCCF902FCC8}" srcOrd="0" destOrd="0" parTransId="{C190BFE5-A0B3-4D39-8B7C-5A41DDB2DAE0}" sibTransId="{5F112516-9981-4B89-B08E-05B394CE2DE2}"/>
    <dgm:cxn modelId="{F2305011-C0A7-4118-B6F1-6C6725A021A4}" type="presOf" srcId="{F5E92B02-FDD2-4635-8ED3-8BCCF902FCC8}" destId="{4971CAFB-C5D1-4AE3-899D-2A70D7927FB5}" srcOrd="0" destOrd="0" presId="urn:microsoft.com/office/officeart/2005/8/layout/process1"/>
    <dgm:cxn modelId="{2BCFEA32-B4FC-4461-A694-9A3A079D0C4E}" type="presOf" srcId="{5F112516-9981-4B89-B08E-05B394CE2DE2}" destId="{C6C10DC1-7F57-4090-AFDE-C48351787123}" srcOrd="0" destOrd="0" presId="urn:microsoft.com/office/officeart/2005/8/layout/process1"/>
    <dgm:cxn modelId="{EA224469-D8EA-4F17-95D8-C960EE6241E3}" type="presOf" srcId="{741F2483-0057-4A56-A20E-4D9572DEF189}" destId="{5A00A66D-FC9A-4162-A9A5-0CB69FFD8323}" srcOrd="0" destOrd="0" presId="urn:microsoft.com/office/officeart/2005/8/layout/process1"/>
    <dgm:cxn modelId="{59768E95-9759-49B1-B3F2-A61627277DF3}" type="presOf" srcId="{FFAC1FC1-3157-4BA2-AAB8-92EB6F2EAF77}" destId="{A86D7129-7322-4C2F-89BB-351628F73425}" srcOrd="0" destOrd="0" presId="urn:microsoft.com/office/officeart/2005/8/layout/process1"/>
    <dgm:cxn modelId="{32108D9B-B1A2-41D7-9428-DF659BC3FDC2}" type="presParOf" srcId="{5A00A66D-FC9A-4162-A9A5-0CB69FFD8323}" destId="{4971CAFB-C5D1-4AE3-899D-2A70D7927FB5}" srcOrd="0" destOrd="0" presId="urn:microsoft.com/office/officeart/2005/8/layout/process1"/>
    <dgm:cxn modelId="{C49DD3D7-2F2D-482D-828C-E0C109C98033}" type="presParOf" srcId="{5A00A66D-FC9A-4162-A9A5-0CB69FFD8323}" destId="{C6C10DC1-7F57-4090-AFDE-C48351787123}" srcOrd="1" destOrd="0" presId="urn:microsoft.com/office/officeart/2005/8/layout/process1"/>
    <dgm:cxn modelId="{2A589224-2545-46A5-9C21-79B1CEF53BB4}" type="presParOf" srcId="{C6C10DC1-7F57-4090-AFDE-C48351787123}" destId="{A57B8C26-57AF-4F5D-B699-7693F62E5637}" srcOrd="0" destOrd="0" presId="urn:microsoft.com/office/officeart/2005/8/layout/process1"/>
    <dgm:cxn modelId="{7FDA5245-F1E8-4C47-BEA6-3DB51991DA35}" type="presParOf" srcId="{5A00A66D-FC9A-4162-A9A5-0CB69FFD8323}" destId="{A86D7129-7322-4C2F-89BB-351628F73425}"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41F2483-0057-4A56-A20E-4D9572DEF189}" type="doc">
      <dgm:prSet loTypeId="urn:microsoft.com/office/officeart/2005/8/layout/process1" loCatId="process" qsTypeId="urn:microsoft.com/office/officeart/2005/8/quickstyle/3d1" qsCatId="3D" csTypeId="urn:microsoft.com/office/officeart/2005/8/colors/colorful1" csCatId="colorful" phldr="1"/>
      <dgm:spPr/>
      <dgm:t>
        <a:bodyPr/>
        <a:lstStyle/>
        <a:p>
          <a:endParaRPr lang="en-US"/>
        </a:p>
      </dgm:t>
    </dgm:pt>
    <dgm:pt modelId="{D9888634-2B4F-4ED4-9BEA-54E80D1D5FD4}">
      <dgm:prSet custT="1"/>
      <dgm:spPr>
        <a:gradFill rotWithShape="0">
          <a:gsLst>
            <a:gs pos="0">
              <a:schemeClr val="accent3">
                <a:lumMod val="75000"/>
              </a:schemeClr>
            </a:gs>
            <a:gs pos="87000">
              <a:schemeClr val="accent3">
                <a:lumMod val="60000"/>
                <a:lumOff val="40000"/>
              </a:schemeClr>
            </a:gs>
          </a:gsLst>
        </a:gradFill>
      </dgm:spPr>
      <dgm:t>
        <a:bodyPr bIns="331200"/>
        <a:lstStyle/>
        <a:p>
          <a:r>
            <a:rPr lang="lv-LV" sz="3600" b="0" i="0" dirty="0" smtClean="0"/>
            <a:t>2. </a:t>
          </a:r>
          <a:r>
            <a:rPr lang="lv-LV" altLang="lv-LV" sz="3600" dirty="0" smtClean="0">
              <a:latin typeface="Gotham"/>
            </a:rPr>
            <a:t>Optimāls un efektīvs tiesu sistēmas personāla modelis</a:t>
          </a:r>
          <a:endParaRPr lang="en-US" sz="3600" b="0" i="0" dirty="0"/>
        </a:p>
      </dgm:t>
    </dgm:pt>
    <dgm:pt modelId="{890EB406-7A5C-48FC-BB17-CF997A14DB89}" type="parTrans" cxnId="{C157642D-55B9-4712-8657-A573C931FB3F}">
      <dgm:prSet/>
      <dgm:spPr/>
      <dgm:t>
        <a:bodyPr/>
        <a:lstStyle/>
        <a:p>
          <a:endParaRPr lang="en-US"/>
        </a:p>
      </dgm:t>
    </dgm:pt>
    <dgm:pt modelId="{6F643B40-7B58-40E0-BDBC-1B6C4B91C55F}" type="sibTrans" cxnId="{C157642D-55B9-4712-8657-A573C931FB3F}">
      <dgm:prSet phldrT="01" custT="1"/>
      <dgm:spPr>
        <a:gradFill rotWithShape="0">
          <a:gsLst>
            <a:gs pos="100000">
              <a:schemeClr val="bg2">
                <a:lumMod val="90000"/>
              </a:schemeClr>
            </a:gs>
            <a:gs pos="100000">
              <a:schemeClr val="accent2">
                <a:hueOff val="0"/>
                <a:satOff val="0"/>
                <a:lumOff val="0"/>
                <a:alphaOff val="0"/>
                <a:shade val="90000"/>
                <a:lumMod val="84000"/>
              </a:schemeClr>
            </a:gs>
          </a:gsLst>
        </a:gradFill>
      </dgm:spPr>
      <dgm:t>
        <a:bodyPr/>
        <a:lstStyle/>
        <a:p>
          <a:endParaRPr lang="en-US" sz="5400" dirty="0">
            <a:solidFill>
              <a:schemeClr val="tx1"/>
            </a:solidFill>
          </a:endParaRPr>
        </a:p>
      </dgm:t>
    </dgm:pt>
    <dgm:pt modelId="{B41D4E5D-9776-47EB-96DD-440DD7EC14B0}">
      <dgm:prSet custT="1"/>
      <dgm:spPr>
        <a:gradFill rotWithShape="0">
          <a:gsLst>
            <a:gs pos="0">
              <a:schemeClr val="accent4">
                <a:lumMod val="60000"/>
                <a:lumOff val="40000"/>
              </a:schemeClr>
            </a:gs>
            <a:gs pos="93000">
              <a:schemeClr val="accent5">
                <a:lumMod val="60000"/>
                <a:lumOff val="40000"/>
              </a:schemeClr>
            </a:gs>
          </a:gsLst>
        </a:gradFill>
      </dgm:spPr>
      <dgm:t>
        <a:bodyPr/>
        <a:lstStyle/>
        <a:p>
          <a:r>
            <a:rPr lang="lv-LV" sz="1800" dirty="0" smtClean="0">
              <a:solidFill>
                <a:schemeClr val="bg1"/>
              </a:solidFill>
              <a:latin typeface="Arial"/>
            </a:rPr>
            <a:t>IZVĒRTĒJUMS “PAR APSTIPRINĀTO TIESNEŠA AMATA VIETU SKAITA ATBILSTĪBU TIESAI PIEKRITĪGAJAM LIETU APJOMAM”</a:t>
          </a:r>
        </a:p>
        <a:p>
          <a:endParaRPr lang="lv-LV" sz="1800" dirty="0" smtClean="0">
            <a:solidFill>
              <a:schemeClr val="bg1"/>
            </a:solidFill>
            <a:latin typeface="Arial"/>
            <a:ea typeface="Calibri" panose="020F0502020204030204" pitchFamily="34" charset="0"/>
            <a:cs typeface="Times New Roman" panose="02020603050405020304" pitchFamily="18" charset="0"/>
          </a:endParaRPr>
        </a:p>
        <a:p>
          <a:r>
            <a:rPr lang="lv-LV" sz="1800" dirty="0" smtClean="0">
              <a:latin typeface="Gotham"/>
              <a:ea typeface="Calibri" panose="020F0502020204030204" pitchFamily="34" charset="0"/>
              <a:cs typeface="Times New Roman" panose="02020603050405020304" pitchFamily="18" charset="0"/>
            </a:rPr>
            <a:t>IZVEIDOTA LATGALES RAJONA TIESA</a:t>
          </a:r>
        </a:p>
        <a:p>
          <a:endParaRPr lang="lv-LV" sz="1800" dirty="0" smtClean="0">
            <a:latin typeface="Gotham"/>
            <a:ea typeface="Calibri" panose="020F0502020204030204" pitchFamily="34" charset="0"/>
            <a:cs typeface="Times New Roman" panose="02020603050405020304" pitchFamily="18" charset="0"/>
          </a:endParaRPr>
        </a:p>
        <a:p>
          <a:r>
            <a:rPr lang="lv-LV" sz="1800" dirty="0" smtClean="0">
              <a:latin typeface="Gotham"/>
              <a:ea typeface="Calibri" panose="020F0502020204030204" pitchFamily="34" charset="0"/>
              <a:cs typeface="Times New Roman" panose="02020603050405020304" pitchFamily="18" charset="0"/>
            </a:rPr>
            <a:t>DARBA GRUPAS ZIŅOJUMS “PAR TIESNEŠA PALĪGA INSTITŪTA TĀLĀKO ATTĪSTĪBU” </a:t>
          </a:r>
          <a:endParaRPr lang="en-US" sz="1800" b="0" i="0" dirty="0">
            <a:latin typeface="Gotham"/>
          </a:endParaRPr>
        </a:p>
      </dgm:t>
    </dgm:pt>
    <dgm:pt modelId="{EB84CB02-CE72-44B9-B11F-ED9B8AAADA1B}" type="parTrans" cxnId="{F23AD1C9-74A9-42A4-BD86-10E063FCE967}">
      <dgm:prSet/>
      <dgm:spPr/>
      <dgm:t>
        <a:bodyPr/>
        <a:lstStyle/>
        <a:p>
          <a:endParaRPr lang="en-US"/>
        </a:p>
      </dgm:t>
    </dgm:pt>
    <dgm:pt modelId="{42DB03BF-5EF6-454C-A5EF-50391F2E9398}" type="sibTrans" cxnId="{F23AD1C9-74A9-42A4-BD86-10E063FCE967}">
      <dgm:prSet phldrT="02" custT="1"/>
      <dgm:spPr/>
      <dgm:t>
        <a:bodyPr/>
        <a:lstStyle/>
        <a:p>
          <a:endParaRPr lang="en-US" sz="5400" dirty="0">
            <a:solidFill>
              <a:schemeClr val="tx1"/>
            </a:solidFill>
          </a:endParaRPr>
        </a:p>
      </dgm:t>
    </dgm:pt>
    <dgm:pt modelId="{5A00A66D-FC9A-4162-A9A5-0CB69FFD8323}" type="pres">
      <dgm:prSet presAssocID="{741F2483-0057-4A56-A20E-4D9572DEF189}" presName="Name0" presStyleCnt="0">
        <dgm:presLayoutVars>
          <dgm:dir/>
          <dgm:resizeHandles val="exact"/>
        </dgm:presLayoutVars>
      </dgm:prSet>
      <dgm:spPr/>
      <dgm:t>
        <a:bodyPr/>
        <a:lstStyle/>
        <a:p>
          <a:endParaRPr lang="lv-LV"/>
        </a:p>
      </dgm:t>
    </dgm:pt>
    <dgm:pt modelId="{F8E97D19-F58E-4228-9A7C-8AE7ED59BCB5}" type="pres">
      <dgm:prSet presAssocID="{D9888634-2B4F-4ED4-9BEA-54E80D1D5FD4}" presName="node" presStyleLbl="node1" presStyleIdx="0" presStyleCnt="2" custLinFactNeighborX="3821" custLinFactNeighborY="2547">
        <dgm:presLayoutVars>
          <dgm:bulletEnabled val="1"/>
        </dgm:presLayoutVars>
      </dgm:prSet>
      <dgm:spPr/>
      <dgm:t>
        <a:bodyPr/>
        <a:lstStyle/>
        <a:p>
          <a:endParaRPr lang="lv-LV"/>
        </a:p>
      </dgm:t>
    </dgm:pt>
    <dgm:pt modelId="{43FB2EFF-8F4B-40B3-9A39-58195CB8317F}" type="pres">
      <dgm:prSet presAssocID="{6F643B40-7B58-40E0-BDBC-1B6C4B91C55F}" presName="sibTrans" presStyleLbl="sibTrans2D1" presStyleIdx="0" presStyleCnt="1"/>
      <dgm:spPr/>
      <dgm:t>
        <a:bodyPr/>
        <a:lstStyle/>
        <a:p>
          <a:endParaRPr lang="lv-LV"/>
        </a:p>
      </dgm:t>
    </dgm:pt>
    <dgm:pt modelId="{1052195E-3778-431D-8158-A52A7A90FA6B}" type="pres">
      <dgm:prSet presAssocID="{6F643B40-7B58-40E0-BDBC-1B6C4B91C55F}" presName="connectorText" presStyleLbl="sibTrans2D1" presStyleIdx="0" presStyleCnt="1"/>
      <dgm:spPr/>
      <dgm:t>
        <a:bodyPr/>
        <a:lstStyle/>
        <a:p>
          <a:endParaRPr lang="lv-LV"/>
        </a:p>
      </dgm:t>
    </dgm:pt>
    <dgm:pt modelId="{466FFD16-A43E-4053-ACC8-1BCBDAF0DB7C}" type="pres">
      <dgm:prSet presAssocID="{B41D4E5D-9776-47EB-96DD-440DD7EC14B0}" presName="node" presStyleLbl="node1" presStyleIdx="1" presStyleCnt="2" custLinFactNeighborX="-1433" custLinFactNeighborY="318">
        <dgm:presLayoutVars>
          <dgm:bulletEnabled val="1"/>
        </dgm:presLayoutVars>
      </dgm:prSet>
      <dgm:spPr/>
      <dgm:t>
        <a:bodyPr/>
        <a:lstStyle/>
        <a:p>
          <a:endParaRPr lang="lv-LV"/>
        </a:p>
      </dgm:t>
    </dgm:pt>
  </dgm:ptLst>
  <dgm:cxnLst>
    <dgm:cxn modelId="{F23AD1C9-74A9-42A4-BD86-10E063FCE967}" srcId="{741F2483-0057-4A56-A20E-4D9572DEF189}" destId="{B41D4E5D-9776-47EB-96DD-440DD7EC14B0}" srcOrd="1" destOrd="0" parTransId="{EB84CB02-CE72-44B9-B11F-ED9B8AAADA1B}" sibTransId="{42DB03BF-5EF6-454C-A5EF-50391F2E9398}"/>
    <dgm:cxn modelId="{13247F53-C2B9-4E56-94BF-6D34EF2FEE89}" type="presOf" srcId="{B41D4E5D-9776-47EB-96DD-440DD7EC14B0}" destId="{466FFD16-A43E-4053-ACC8-1BCBDAF0DB7C}" srcOrd="0" destOrd="0" presId="urn:microsoft.com/office/officeart/2005/8/layout/process1"/>
    <dgm:cxn modelId="{A62BC626-56D3-464B-9BD6-F0D46E94B3B1}" type="presOf" srcId="{741F2483-0057-4A56-A20E-4D9572DEF189}" destId="{5A00A66D-FC9A-4162-A9A5-0CB69FFD8323}" srcOrd="0" destOrd="0" presId="urn:microsoft.com/office/officeart/2005/8/layout/process1"/>
    <dgm:cxn modelId="{0A29F666-D881-48A3-812A-F66145CFE973}" type="presOf" srcId="{6F643B40-7B58-40E0-BDBC-1B6C4B91C55F}" destId="{1052195E-3778-431D-8158-A52A7A90FA6B}" srcOrd="1" destOrd="0" presId="urn:microsoft.com/office/officeart/2005/8/layout/process1"/>
    <dgm:cxn modelId="{2E98839F-D579-43DC-A29F-47D8E22592B5}" type="presOf" srcId="{D9888634-2B4F-4ED4-9BEA-54E80D1D5FD4}" destId="{F8E97D19-F58E-4228-9A7C-8AE7ED59BCB5}" srcOrd="0" destOrd="0" presId="urn:microsoft.com/office/officeart/2005/8/layout/process1"/>
    <dgm:cxn modelId="{9CEAC657-34AF-481B-8DC9-C75F44E02C32}" type="presOf" srcId="{6F643B40-7B58-40E0-BDBC-1B6C4B91C55F}" destId="{43FB2EFF-8F4B-40B3-9A39-58195CB8317F}" srcOrd="0" destOrd="0" presId="urn:microsoft.com/office/officeart/2005/8/layout/process1"/>
    <dgm:cxn modelId="{C157642D-55B9-4712-8657-A573C931FB3F}" srcId="{741F2483-0057-4A56-A20E-4D9572DEF189}" destId="{D9888634-2B4F-4ED4-9BEA-54E80D1D5FD4}" srcOrd="0" destOrd="0" parTransId="{890EB406-7A5C-48FC-BB17-CF997A14DB89}" sibTransId="{6F643B40-7B58-40E0-BDBC-1B6C4B91C55F}"/>
    <dgm:cxn modelId="{68DD0217-A5DE-47EB-B712-0034AA8E09BE}" type="presParOf" srcId="{5A00A66D-FC9A-4162-A9A5-0CB69FFD8323}" destId="{F8E97D19-F58E-4228-9A7C-8AE7ED59BCB5}" srcOrd="0" destOrd="0" presId="urn:microsoft.com/office/officeart/2005/8/layout/process1"/>
    <dgm:cxn modelId="{D1C7D5D6-47EC-4F7B-AF18-39A61E3EC472}" type="presParOf" srcId="{5A00A66D-FC9A-4162-A9A5-0CB69FFD8323}" destId="{43FB2EFF-8F4B-40B3-9A39-58195CB8317F}" srcOrd="1" destOrd="0" presId="urn:microsoft.com/office/officeart/2005/8/layout/process1"/>
    <dgm:cxn modelId="{768ACA28-CE15-4097-8CFE-F83E99E68023}" type="presParOf" srcId="{43FB2EFF-8F4B-40B3-9A39-58195CB8317F}" destId="{1052195E-3778-431D-8158-A52A7A90FA6B}" srcOrd="0" destOrd="0" presId="urn:microsoft.com/office/officeart/2005/8/layout/process1"/>
    <dgm:cxn modelId="{A5B77F15-B106-4B66-BC50-5AF3C67DEE8D}" type="presParOf" srcId="{5A00A66D-FC9A-4162-A9A5-0CB69FFD8323}" destId="{466FFD16-A43E-4053-ACC8-1BCBDAF0DB7C}"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41F2483-0057-4A56-A20E-4D9572DEF189}" type="doc">
      <dgm:prSet loTypeId="urn:microsoft.com/office/officeart/2005/8/layout/process1" loCatId="process" qsTypeId="urn:microsoft.com/office/officeart/2005/8/quickstyle/3d1" qsCatId="3D" csTypeId="urn:microsoft.com/office/officeart/2005/8/colors/colorful1" csCatId="colorful" phldr="1"/>
      <dgm:spPr/>
      <dgm:t>
        <a:bodyPr/>
        <a:lstStyle/>
        <a:p>
          <a:endParaRPr lang="en-US"/>
        </a:p>
      </dgm:t>
    </dgm:pt>
    <dgm:pt modelId="{B41D4E5D-9776-47EB-96DD-440DD7EC14B0}">
      <dgm:prSet custT="1"/>
      <dgm:spPr>
        <a:gradFill rotWithShape="0">
          <a:gsLst>
            <a:gs pos="100000">
              <a:schemeClr val="accent4">
                <a:lumMod val="60000"/>
                <a:lumOff val="40000"/>
              </a:schemeClr>
            </a:gs>
            <a:gs pos="100000">
              <a:schemeClr val="accent2">
                <a:hueOff val="0"/>
                <a:satOff val="0"/>
                <a:lumOff val="0"/>
                <a:alphaOff val="0"/>
                <a:shade val="90000"/>
                <a:lumMod val="84000"/>
              </a:schemeClr>
            </a:gs>
          </a:gsLst>
        </a:gradFill>
      </dgm:spPr>
      <dgm:t>
        <a:bodyPr/>
        <a:lstStyle/>
        <a:p>
          <a:r>
            <a:rPr lang="lv-LV" sz="3600" b="0" i="0" dirty="0" smtClean="0"/>
            <a:t>3. </a:t>
          </a:r>
          <a:r>
            <a:rPr lang="lv-LV" altLang="lv-LV" sz="3600" dirty="0" smtClean="0">
              <a:latin typeface="Gotham"/>
            </a:rPr>
            <a:t>Spriedumu kvalitātes nodrošināšana</a:t>
          </a:r>
          <a:endParaRPr lang="en-US" sz="3600" b="0" i="0" dirty="0"/>
        </a:p>
      </dgm:t>
    </dgm:pt>
    <dgm:pt modelId="{EB84CB02-CE72-44B9-B11F-ED9B8AAADA1B}" type="parTrans" cxnId="{F23AD1C9-74A9-42A4-BD86-10E063FCE967}">
      <dgm:prSet/>
      <dgm:spPr/>
      <dgm:t>
        <a:bodyPr/>
        <a:lstStyle/>
        <a:p>
          <a:endParaRPr lang="en-US"/>
        </a:p>
      </dgm:t>
    </dgm:pt>
    <dgm:pt modelId="{42DB03BF-5EF6-454C-A5EF-50391F2E9398}" type="sibTrans" cxnId="{F23AD1C9-74A9-42A4-BD86-10E063FCE967}">
      <dgm:prSet phldrT="02" custT="1"/>
      <dgm:spPr>
        <a:gradFill rotWithShape="0">
          <a:gsLst>
            <a:gs pos="100000">
              <a:schemeClr val="bg2">
                <a:lumMod val="90000"/>
              </a:schemeClr>
            </a:gs>
            <a:gs pos="100000">
              <a:schemeClr val="accent2">
                <a:hueOff val="0"/>
                <a:satOff val="0"/>
                <a:lumOff val="0"/>
                <a:alphaOff val="0"/>
                <a:shade val="90000"/>
                <a:lumMod val="84000"/>
              </a:schemeClr>
            </a:gs>
          </a:gsLst>
        </a:gradFill>
      </dgm:spPr>
      <dgm:t>
        <a:bodyPr/>
        <a:lstStyle/>
        <a:p>
          <a:endParaRPr lang="en-US" sz="5400" dirty="0">
            <a:solidFill>
              <a:schemeClr val="tx1"/>
            </a:solidFill>
          </a:endParaRPr>
        </a:p>
      </dgm:t>
    </dgm:pt>
    <dgm:pt modelId="{FFAC1FC1-3157-4BA2-AAB8-92EB6F2EAF77}">
      <dgm:prSet custT="1"/>
      <dgm:spPr/>
      <dgm:t>
        <a:bodyPr/>
        <a:lstStyle/>
        <a:p>
          <a:r>
            <a:rPr lang="lv-LV" sz="1800" dirty="0" smtClean="0">
              <a:latin typeface="Gotham"/>
              <a:ea typeface="Calibri" panose="020F0502020204030204" pitchFamily="34" charset="0"/>
              <a:cs typeface="Times New Roman" panose="02020603050405020304" pitchFamily="18" charset="0"/>
            </a:rPr>
            <a:t>VADLĪNIJAS TIESAS SPRIEDUMU RAKSTĪŠANAI ADMINISTRATĪVAJĀS LIETĀS PIRMĀS UN APELĀCIJAS INSTANCES TIESĀM</a:t>
          </a:r>
        </a:p>
        <a:p>
          <a:endParaRPr lang="lv-LV" sz="1800" dirty="0" smtClean="0">
            <a:latin typeface="Gotham"/>
            <a:ea typeface="Calibri" panose="020F0502020204030204" pitchFamily="34" charset="0"/>
            <a:cs typeface="Times New Roman" panose="02020603050405020304" pitchFamily="18" charset="0"/>
          </a:endParaRPr>
        </a:p>
        <a:p>
          <a:r>
            <a:rPr lang="lv-LV" sz="1800" dirty="0" smtClean="0">
              <a:latin typeface="Gotham"/>
              <a:ea typeface="Calibri" panose="020F0502020204030204" pitchFamily="34" charset="0"/>
              <a:cs typeface="Times New Roman" panose="02020603050405020304" pitchFamily="18" charset="0"/>
            </a:rPr>
            <a:t>VADLĪNIJAS TIESAS SPRIEDUMU RAKSTĪŠANAI CIVILLIETĀS PIRMĀS UN APELĀCIJAS INSTANCES TIESĀM </a:t>
          </a:r>
        </a:p>
        <a:p>
          <a:endParaRPr lang="lv-LV" sz="1800" b="1" i="0" dirty="0" smtClean="0"/>
        </a:p>
        <a:p>
          <a:endParaRPr lang="en-US" sz="1800" b="0" i="0" dirty="0"/>
        </a:p>
      </dgm:t>
    </dgm:pt>
    <dgm:pt modelId="{3570D4CA-1FCD-4DA5-BC16-EEBB87DA1846}" type="parTrans" cxnId="{7996CDC0-D9AA-4877-A729-EDF17033A153}">
      <dgm:prSet/>
      <dgm:spPr/>
      <dgm:t>
        <a:bodyPr/>
        <a:lstStyle/>
        <a:p>
          <a:endParaRPr lang="en-US"/>
        </a:p>
      </dgm:t>
    </dgm:pt>
    <dgm:pt modelId="{DBB55719-7AB3-4F64-A041-DCD9795D5D98}" type="sibTrans" cxnId="{7996CDC0-D9AA-4877-A729-EDF17033A153}">
      <dgm:prSet phldrT="03" custT="1"/>
      <dgm:spPr/>
      <dgm:t>
        <a:bodyPr/>
        <a:lstStyle/>
        <a:p>
          <a:endParaRPr lang="en-US" sz="4000" dirty="0">
            <a:solidFill>
              <a:schemeClr val="tx1"/>
            </a:solidFill>
          </a:endParaRPr>
        </a:p>
      </dgm:t>
    </dgm:pt>
    <dgm:pt modelId="{5A00A66D-FC9A-4162-A9A5-0CB69FFD8323}" type="pres">
      <dgm:prSet presAssocID="{741F2483-0057-4A56-A20E-4D9572DEF189}" presName="Name0" presStyleCnt="0">
        <dgm:presLayoutVars>
          <dgm:dir/>
          <dgm:resizeHandles val="exact"/>
        </dgm:presLayoutVars>
      </dgm:prSet>
      <dgm:spPr/>
      <dgm:t>
        <a:bodyPr/>
        <a:lstStyle/>
        <a:p>
          <a:endParaRPr lang="lv-LV"/>
        </a:p>
      </dgm:t>
    </dgm:pt>
    <dgm:pt modelId="{466FFD16-A43E-4053-ACC8-1BCBDAF0DB7C}" type="pres">
      <dgm:prSet presAssocID="{B41D4E5D-9776-47EB-96DD-440DD7EC14B0}" presName="node" presStyleLbl="node1" presStyleIdx="0" presStyleCnt="2">
        <dgm:presLayoutVars>
          <dgm:bulletEnabled val="1"/>
        </dgm:presLayoutVars>
      </dgm:prSet>
      <dgm:spPr/>
      <dgm:t>
        <a:bodyPr/>
        <a:lstStyle/>
        <a:p>
          <a:endParaRPr lang="lv-LV"/>
        </a:p>
      </dgm:t>
    </dgm:pt>
    <dgm:pt modelId="{3166FB88-695B-4D26-B126-CFDBFAC46131}" type="pres">
      <dgm:prSet presAssocID="{42DB03BF-5EF6-454C-A5EF-50391F2E9398}" presName="sibTrans" presStyleLbl="sibTrans2D1" presStyleIdx="0" presStyleCnt="1"/>
      <dgm:spPr/>
      <dgm:t>
        <a:bodyPr/>
        <a:lstStyle/>
        <a:p>
          <a:endParaRPr lang="lv-LV"/>
        </a:p>
      </dgm:t>
    </dgm:pt>
    <dgm:pt modelId="{E4D1C45F-F66A-4A1D-A602-B3B84F58431B}" type="pres">
      <dgm:prSet presAssocID="{42DB03BF-5EF6-454C-A5EF-50391F2E9398}" presName="connectorText" presStyleLbl="sibTrans2D1" presStyleIdx="0" presStyleCnt="1"/>
      <dgm:spPr/>
      <dgm:t>
        <a:bodyPr/>
        <a:lstStyle/>
        <a:p>
          <a:endParaRPr lang="lv-LV"/>
        </a:p>
      </dgm:t>
    </dgm:pt>
    <dgm:pt modelId="{A86D7129-7322-4C2F-89BB-351628F73425}" type="pres">
      <dgm:prSet presAssocID="{FFAC1FC1-3157-4BA2-AAB8-92EB6F2EAF77}" presName="node" presStyleLbl="node1" presStyleIdx="1" presStyleCnt="2" custLinFactNeighborX="-19053" custLinFactNeighborY="-1931">
        <dgm:presLayoutVars>
          <dgm:bulletEnabled val="1"/>
        </dgm:presLayoutVars>
      </dgm:prSet>
      <dgm:spPr/>
      <dgm:t>
        <a:bodyPr/>
        <a:lstStyle/>
        <a:p>
          <a:endParaRPr lang="lv-LV"/>
        </a:p>
      </dgm:t>
    </dgm:pt>
  </dgm:ptLst>
  <dgm:cxnLst>
    <dgm:cxn modelId="{F23AD1C9-74A9-42A4-BD86-10E063FCE967}" srcId="{741F2483-0057-4A56-A20E-4D9572DEF189}" destId="{B41D4E5D-9776-47EB-96DD-440DD7EC14B0}" srcOrd="0" destOrd="0" parTransId="{EB84CB02-CE72-44B9-B11F-ED9B8AAADA1B}" sibTransId="{42DB03BF-5EF6-454C-A5EF-50391F2E9398}"/>
    <dgm:cxn modelId="{8E55F967-B6D3-40C5-A8B7-201750196B2F}" type="presOf" srcId="{42DB03BF-5EF6-454C-A5EF-50391F2E9398}" destId="{3166FB88-695B-4D26-B126-CFDBFAC46131}" srcOrd="0" destOrd="0" presId="urn:microsoft.com/office/officeart/2005/8/layout/process1"/>
    <dgm:cxn modelId="{A0886661-02F0-484A-9AF0-DF18F2460D96}" type="presOf" srcId="{42DB03BF-5EF6-454C-A5EF-50391F2E9398}" destId="{E4D1C45F-F66A-4A1D-A602-B3B84F58431B}" srcOrd="1" destOrd="0" presId="urn:microsoft.com/office/officeart/2005/8/layout/process1"/>
    <dgm:cxn modelId="{7996CDC0-D9AA-4877-A729-EDF17033A153}" srcId="{741F2483-0057-4A56-A20E-4D9572DEF189}" destId="{FFAC1FC1-3157-4BA2-AAB8-92EB6F2EAF77}" srcOrd="1" destOrd="0" parTransId="{3570D4CA-1FCD-4DA5-BC16-EEBB87DA1846}" sibTransId="{DBB55719-7AB3-4F64-A041-DCD9795D5D98}"/>
    <dgm:cxn modelId="{DE7E4CD8-F976-4005-99D4-5D2129B7A08C}" type="presOf" srcId="{741F2483-0057-4A56-A20E-4D9572DEF189}" destId="{5A00A66D-FC9A-4162-A9A5-0CB69FFD8323}" srcOrd="0" destOrd="0" presId="urn:microsoft.com/office/officeart/2005/8/layout/process1"/>
    <dgm:cxn modelId="{57521CB9-BB68-47B9-A330-1ABF7F85CB18}" type="presOf" srcId="{B41D4E5D-9776-47EB-96DD-440DD7EC14B0}" destId="{466FFD16-A43E-4053-ACC8-1BCBDAF0DB7C}" srcOrd="0" destOrd="0" presId="urn:microsoft.com/office/officeart/2005/8/layout/process1"/>
    <dgm:cxn modelId="{D81BF700-684F-4F68-9CAB-8D963EF099DB}" type="presOf" srcId="{FFAC1FC1-3157-4BA2-AAB8-92EB6F2EAF77}" destId="{A86D7129-7322-4C2F-89BB-351628F73425}" srcOrd="0" destOrd="0" presId="urn:microsoft.com/office/officeart/2005/8/layout/process1"/>
    <dgm:cxn modelId="{235170CE-78F6-4323-8819-674DD0262C32}" type="presParOf" srcId="{5A00A66D-FC9A-4162-A9A5-0CB69FFD8323}" destId="{466FFD16-A43E-4053-ACC8-1BCBDAF0DB7C}" srcOrd="0" destOrd="0" presId="urn:microsoft.com/office/officeart/2005/8/layout/process1"/>
    <dgm:cxn modelId="{65823D85-78F2-4DE9-BA00-0BEEB8AE678B}" type="presParOf" srcId="{5A00A66D-FC9A-4162-A9A5-0CB69FFD8323}" destId="{3166FB88-695B-4D26-B126-CFDBFAC46131}" srcOrd="1" destOrd="0" presId="urn:microsoft.com/office/officeart/2005/8/layout/process1"/>
    <dgm:cxn modelId="{89396300-5D58-4545-B53C-99CB8B07C4A5}" type="presParOf" srcId="{3166FB88-695B-4D26-B126-CFDBFAC46131}" destId="{E4D1C45F-F66A-4A1D-A602-B3B84F58431B}" srcOrd="0" destOrd="0" presId="urn:microsoft.com/office/officeart/2005/8/layout/process1"/>
    <dgm:cxn modelId="{A2DB9F19-6CDF-45BC-BAB0-497DC8112EEE}" type="presParOf" srcId="{5A00A66D-FC9A-4162-A9A5-0CB69FFD8323}" destId="{A86D7129-7322-4C2F-89BB-351628F73425}"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71CAFB-C5D1-4AE3-899D-2A70D7927FB5}">
      <dsp:nvSpPr>
        <dsp:cNvPr id="0" name=""/>
        <dsp:cNvSpPr/>
      </dsp:nvSpPr>
      <dsp:spPr>
        <a:xfrm>
          <a:off x="4675" y="1052041"/>
          <a:ext cx="2044411" cy="1756716"/>
        </a:xfrm>
        <a:prstGeom prst="roundRect">
          <a:avLst>
            <a:gd name="adj" fmla="val 10000"/>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331200" numCol="1" spcCol="1270" anchor="ctr" anchorCtr="0">
          <a:noAutofit/>
        </a:bodyPr>
        <a:lstStyle/>
        <a:p>
          <a:pPr lvl="0" algn="ctr" defTabSz="800100">
            <a:lnSpc>
              <a:spcPct val="90000"/>
            </a:lnSpc>
            <a:spcBef>
              <a:spcPct val="0"/>
            </a:spcBef>
            <a:spcAft>
              <a:spcPct val="35000"/>
            </a:spcAft>
          </a:pPr>
          <a:r>
            <a:rPr lang="lv-LV" sz="1800" b="0" i="0" kern="1200" dirty="0" smtClean="0"/>
            <a:t>1. </a:t>
          </a:r>
          <a:r>
            <a:rPr lang="lv-LV" altLang="lv-LV" sz="1800" kern="1200" dirty="0" smtClean="0">
              <a:latin typeface="Gotham"/>
            </a:rPr>
            <a:t>Tiesnešu noslodzes izlīdzināšana Latvijā</a:t>
          </a:r>
          <a:endParaRPr lang="en-US" sz="1800" b="0" i="0" kern="1200" dirty="0"/>
        </a:p>
      </dsp:txBody>
      <dsp:txXfrm>
        <a:off x="56127" y="1103493"/>
        <a:ext cx="1941507" cy="1653812"/>
      </dsp:txXfrm>
    </dsp:sp>
    <dsp:sp modelId="{C6C10DC1-7F57-4090-AFDE-C48351787123}">
      <dsp:nvSpPr>
        <dsp:cNvPr id="0" name=""/>
        <dsp:cNvSpPr/>
      </dsp:nvSpPr>
      <dsp:spPr>
        <a:xfrm>
          <a:off x="2253528" y="1676892"/>
          <a:ext cx="433415" cy="507014"/>
        </a:xfrm>
        <a:prstGeom prst="rightArrow">
          <a:avLst>
            <a:gd name="adj1" fmla="val 60000"/>
            <a:gd name="adj2" fmla="val 50000"/>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lv-LV" sz="1400" kern="1200"/>
        </a:p>
      </dsp:txBody>
      <dsp:txXfrm>
        <a:off x="2253528" y="1778295"/>
        <a:ext cx="303391" cy="304208"/>
      </dsp:txXfrm>
    </dsp:sp>
    <dsp:sp modelId="{F8E97D19-F58E-4228-9A7C-8AE7ED59BCB5}">
      <dsp:nvSpPr>
        <dsp:cNvPr id="0" name=""/>
        <dsp:cNvSpPr/>
      </dsp:nvSpPr>
      <dsp:spPr>
        <a:xfrm>
          <a:off x="2866851" y="1052041"/>
          <a:ext cx="2044411" cy="1756716"/>
        </a:xfrm>
        <a:prstGeom prst="roundRect">
          <a:avLst>
            <a:gd name="adj" fmla="val 10000"/>
          </a:avLst>
        </a:prstGeom>
        <a:gradFill rotWithShape="0">
          <a:gsLst>
            <a:gs pos="0">
              <a:schemeClr val="accent3">
                <a:lumMod val="60000"/>
                <a:lumOff val="40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331200" numCol="1" spcCol="1270" anchor="ctr" anchorCtr="0">
          <a:noAutofit/>
        </a:bodyPr>
        <a:lstStyle/>
        <a:p>
          <a:pPr lvl="0" algn="ctr" defTabSz="800100">
            <a:lnSpc>
              <a:spcPct val="90000"/>
            </a:lnSpc>
            <a:spcBef>
              <a:spcPct val="0"/>
            </a:spcBef>
            <a:spcAft>
              <a:spcPct val="35000"/>
            </a:spcAft>
          </a:pPr>
          <a:r>
            <a:rPr lang="lv-LV" sz="1800" b="0" i="0" kern="1200" dirty="0" smtClean="0"/>
            <a:t>2. </a:t>
          </a:r>
          <a:r>
            <a:rPr lang="lv-LV" altLang="lv-LV" sz="1800" kern="1200" dirty="0" smtClean="0">
              <a:latin typeface="Gotham"/>
            </a:rPr>
            <a:t>Optimāls un efektīvs tiesu sistēmas personāla modelis</a:t>
          </a:r>
          <a:endParaRPr lang="en-US" sz="1800" b="0" i="0" kern="1200" dirty="0"/>
        </a:p>
      </dsp:txBody>
      <dsp:txXfrm>
        <a:off x="2918303" y="1103493"/>
        <a:ext cx="1941507" cy="1653812"/>
      </dsp:txXfrm>
    </dsp:sp>
    <dsp:sp modelId="{43FB2EFF-8F4B-40B3-9A39-58195CB8317F}">
      <dsp:nvSpPr>
        <dsp:cNvPr id="0" name=""/>
        <dsp:cNvSpPr/>
      </dsp:nvSpPr>
      <dsp:spPr>
        <a:xfrm>
          <a:off x="5115704" y="1676892"/>
          <a:ext cx="433415" cy="507014"/>
        </a:xfrm>
        <a:prstGeom prst="rightArrow">
          <a:avLst>
            <a:gd name="adj1" fmla="val 60000"/>
            <a:gd name="adj2" fmla="val 50000"/>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2400300">
            <a:lnSpc>
              <a:spcPct val="90000"/>
            </a:lnSpc>
            <a:spcBef>
              <a:spcPct val="0"/>
            </a:spcBef>
            <a:spcAft>
              <a:spcPct val="35000"/>
            </a:spcAft>
          </a:pPr>
          <a:endParaRPr lang="en-US" sz="5400" kern="1200" dirty="0">
            <a:solidFill>
              <a:schemeClr val="tx1"/>
            </a:solidFill>
          </a:endParaRPr>
        </a:p>
      </dsp:txBody>
      <dsp:txXfrm>
        <a:off x="5115704" y="1778295"/>
        <a:ext cx="303391" cy="304208"/>
      </dsp:txXfrm>
    </dsp:sp>
    <dsp:sp modelId="{466FFD16-A43E-4053-ACC8-1BCBDAF0DB7C}">
      <dsp:nvSpPr>
        <dsp:cNvPr id="0" name=""/>
        <dsp:cNvSpPr/>
      </dsp:nvSpPr>
      <dsp:spPr>
        <a:xfrm>
          <a:off x="5729027" y="1052041"/>
          <a:ext cx="2044411" cy="1756716"/>
        </a:xfrm>
        <a:prstGeom prst="roundRect">
          <a:avLst>
            <a:gd name="adj" fmla="val 10000"/>
          </a:avLst>
        </a:prstGeom>
        <a:gradFill rotWithShape="0">
          <a:gsLst>
            <a:gs pos="0">
              <a:schemeClr val="accent4">
                <a:lumMod val="60000"/>
                <a:lumOff val="40000"/>
              </a:schemeClr>
            </a:gs>
            <a:gs pos="100000">
              <a:schemeClr val="accent4">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lv-LV" sz="1800" b="0" i="0" kern="1200" dirty="0" smtClean="0"/>
            <a:t>3. </a:t>
          </a:r>
          <a:r>
            <a:rPr lang="lv-LV" altLang="lv-LV" sz="1800" kern="1200" dirty="0" smtClean="0">
              <a:latin typeface="Gotham"/>
            </a:rPr>
            <a:t>Spriedumu kvalitātes nodrošināšana</a:t>
          </a:r>
          <a:endParaRPr lang="en-US" sz="1800" b="0" i="0" kern="1200" dirty="0"/>
        </a:p>
      </dsp:txBody>
      <dsp:txXfrm>
        <a:off x="5780479" y="1103493"/>
        <a:ext cx="1941507" cy="1653812"/>
      </dsp:txXfrm>
    </dsp:sp>
    <dsp:sp modelId="{3166FB88-695B-4D26-B126-CFDBFAC46131}">
      <dsp:nvSpPr>
        <dsp:cNvPr id="0" name=""/>
        <dsp:cNvSpPr/>
      </dsp:nvSpPr>
      <dsp:spPr>
        <a:xfrm>
          <a:off x="7977880" y="1676892"/>
          <a:ext cx="433415" cy="507014"/>
        </a:xfrm>
        <a:prstGeom prst="rightArrow">
          <a:avLst>
            <a:gd name="adj1" fmla="val 60000"/>
            <a:gd name="adj2" fmla="val 50000"/>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2400300">
            <a:lnSpc>
              <a:spcPct val="90000"/>
            </a:lnSpc>
            <a:spcBef>
              <a:spcPct val="0"/>
            </a:spcBef>
            <a:spcAft>
              <a:spcPct val="35000"/>
            </a:spcAft>
          </a:pPr>
          <a:endParaRPr lang="en-US" sz="5400" kern="1200" dirty="0">
            <a:solidFill>
              <a:schemeClr val="tx1"/>
            </a:solidFill>
          </a:endParaRPr>
        </a:p>
      </dsp:txBody>
      <dsp:txXfrm>
        <a:off x="7977880" y="1778295"/>
        <a:ext cx="303391" cy="304208"/>
      </dsp:txXfrm>
    </dsp:sp>
    <dsp:sp modelId="{A86D7129-7322-4C2F-89BB-351628F73425}">
      <dsp:nvSpPr>
        <dsp:cNvPr id="0" name=""/>
        <dsp:cNvSpPr/>
      </dsp:nvSpPr>
      <dsp:spPr>
        <a:xfrm>
          <a:off x="8591203" y="1052041"/>
          <a:ext cx="2044411" cy="1756716"/>
        </a:xfrm>
        <a:prstGeom prst="roundRect">
          <a:avLst>
            <a:gd name="adj" fmla="val 10000"/>
          </a:avLst>
        </a:prstGeom>
        <a:gradFill rotWithShape="0">
          <a:gsLst>
            <a:gs pos="0">
              <a:schemeClr val="accent5">
                <a:hueOff val="0"/>
                <a:satOff val="0"/>
                <a:lumOff val="0"/>
                <a:alphaOff val="0"/>
                <a:tint val="98000"/>
                <a:lumMod val="114000"/>
              </a:schemeClr>
            </a:gs>
            <a:gs pos="100000">
              <a:schemeClr val="accent5">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t" anchorCtr="1">
          <a:noAutofit/>
        </a:bodyPr>
        <a:lstStyle/>
        <a:p>
          <a:pPr lvl="0" algn="ctr" defTabSz="800100">
            <a:lnSpc>
              <a:spcPct val="90000"/>
            </a:lnSpc>
            <a:spcBef>
              <a:spcPct val="0"/>
            </a:spcBef>
            <a:spcAft>
              <a:spcPct val="35000"/>
            </a:spcAft>
          </a:pPr>
          <a:endParaRPr lang="lv-LV" sz="1800" b="0" i="0" kern="1200" dirty="0" smtClean="0"/>
        </a:p>
        <a:p>
          <a:pPr lvl="0" algn="ctr" defTabSz="800100">
            <a:lnSpc>
              <a:spcPct val="90000"/>
            </a:lnSpc>
            <a:spcBef>
              <a:spcPct val="0"/>
            </a:spcBef>
            <a:spcAft>
              <a:spcPct val="35000"/>
            </a:spcAft>
          </a:pPr>
          <a:r>
            <a:rPr lang="lv-LV" sz="1800" b="0" i="0" kern="1200" dirty="0" smtClean="0"/>
            <a:t>4.</a:t>
          </a:r>
          <a:r>
            <a:rPr lang="lv-LV" altLang="lv-LV" sz="1800" kern="1200" dirty="0" smtClean="0">
              <a:latin typeface="Gotham"/>
            </a:rPr>
            <a:t>Tiesu darba organizācija</a:t>
          </a:r>
          <a:r>
            <a:rPr lang="lv-LV" sz="1800" b="0" i="0" kern="1200" dirty="0" smtClean="0"/>
            <a:t> </a:t>
          </a:r>
          <a:endParaRPr lang="en-US" sz="1800" b="0" i="0" kern="1200" dirty="0"/>
        </a:p>
      </dsp:txBody>
      <dsp:txXfrm>
        <a:off x="8642655" y="1103493"/>
        <a:ext cx="1941507" cy="165381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71CAFB-C5D1-4AE3-899D-2A70D7927FB5}">
      <dsp:nvSpPr>
        <dsp:cNvPr id="0" name=""/>
        <dsp:cNvSpPr/>
      </dsp:nvSpPr>
      <dsp:spPr>
        <a:xfrm>
          <a:off x="245642" y="0"/>
          <a:ext cx="4427394" cy="3860800"/>
        </a:xfrm>
        <a:prstGeom prst="roundRect">
          <a:avLst>
            <a:gd name="adj" fmla="val 10000"/>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331200" numCol="1" spcCol="1270" anchor="ctr" anchorCtr="0">
          <a:noAutofit/>
        </a:bodyPr>
        <a:lstStyle/>
        <a:p>
          <a:pPr lvl="0" algn="ctr" defTabSz="1600200">
            <a:lnSpc>
              <a:spcPct val="90000"/>
            </a:lnSpc>
            <a:spcBef>
              <a:spcPct val="0"/>
            </a:spcBef>
            <a:spcAft>
              <a:spcPct val="35000"/>
            </a:spcAft>
          </a:pPr>
          <a:r>
            <a:rPr lang="lv-LV" sz="3600" b="0" i="0" kern="1200" dirty="0" smtClean="0"/>
            <a:t>1. </a:t>
          </a:r>
          <a:r>
            <a:rPr lang="lv-LV" altLang="lv-LV" sz="3600" kern="1200" dirty="0" smtClean="0">
              <a:latin typeface="Gotham"/>
            </a:rPr>
            <a:t>Tiesnešu noslodzes izlīdzināšana Latvijā – institucionālie risinājumu modeļi</a:t>
          </a:r>
          <a:endParaRPr lang="en-US" sz="3600" b="0" i="0" kern="1200" dirty="0"/>
        </a:p>
      </dsp:txBody>
      <dsp:txXfrm>
        <a:off x="358721" y="113079"/>
        <a:ext cx="4201236" cy="3634642"/>
      </dsp:txXfrm>
    </dsp:sp>
    <dsp:sp modelId="{C6C10DC1-7F57-4090-AFDE-C48351787123}">
      <dsp:nvSpPr>
        <dsp:cNvPr id="0" name=""/>
        <dsp:cNvSpPr/>
      </dsp:nvSpPr>
      <dsp:spPr>
        <a:xfrm>
          <a:off x="5040245" y="1381403"/>
          <a:ext cx="778481" cy="1097993"/>
        </a:xfrm>
        <a:prstGeom prst="rightArrow">
          <a:avLst>
            <a:gd name="adj1" fmla="val 60000"/>
            <a:gd name="adj2" fmla="val 50000"/>
          </a:avLst>
        </a:prstGeom>
        <a:gradFill rotWithShape="0">
          <a:gsLst>
            <a:gs pos="100000">
              <a:schemeClr val="bg2">
                <a:lumMod val="90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2089150">
            <a:lnSpc>
              <a:spcPct val="90000"/>
            </a:lnSpc>
            <a:spcBef>
              <a:spcPct val="0"/>
            </a:spcBef>
            <a:spcAft>
              <a:spcPct val="35000"/>
            </a:spcAft>
          </a:pPr>
          <a:endParaRPr lang="lv-LV" sz="4700" kern="1200"/>
        </a:p>
      </dsp:txBody>
      <dsp:txXfrm>
        <a:off x="5040245" y="1601002"/>
        <a:ext cx="544937" cy="658795"/>
      </dsp:txXfrm>
    </dsp:sp>
    <dsp:sp modelId="{A86D7129-7322-4C2F-89BB-351628F73425}">
      <dsp:nvSpPr>
        <dsp:cNvPr id="0" name=""/>
        <dsp:cNvSpPr/>
      </dsp:nvSpPr>
      <dsp:spPr>
        <a:xfrm>
          <a:off x="6141869" y="0"/>
          <a:ext cx="4427394" cy="3860800"/>
        </a:xfrm>
        <a:prstGeom prst="roundRect">
          <a:avLst>
            <a:gd name="adj" fmla="val 10000"/>
          </a:avLst>
        </a:prstGeom>
        <a:gradFill rotWithShape="0">
          <a:gsLst>
            <a:gs pos="0">
              <a:srgbClr val="C7B479"/>
            </a:gs>
            <a:gs pos="0">
              <a:schemeClr val="bg2">
                <a:lumMod val="90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t" anchorCtr="1">
          <a:noAutofit/>
        </a:bodyPr>
        <a:lstStyle/>
        <a:p>
          <a:pPr lvl="0" algn="ctr" defTabSz="800100">
            <a:lnSpc>
              <a:spcPct val="90000"/>
            </a:lnSpc>
            <a:spcBef>
              <a:spcPct val="0"/>
            </a:spcBef>
            <a:spcAft>
              <a:spcPct val="35000"/>
            </a:spcAft>
          </a:pPr>
          <a:endParaRPr lang="lv-LV" sz="1800" kern="1200" dirty="0" smtClean="0">
            <a:latin typeface="Gotham"/>
          </a:endParaRPr>
        </a:p>
        <a:p>
          <a:pPr lvl="0" algn="ctr" defTabSz="800100">
            <a:lnSpc>
              <a:spcPct val="90000"/>
            </a:lnSpc>
            <a:spcBef>
              <a:spcPct val="0"/>
            </a:spcBef>
            <a:spcAft>
              <a:spcPct val="35000"/>
            </a:spcAft>
          </a:pPr>
          <a:r>
            <a:rPr lang="lv-LV" sz="1800" kern="1200" dirty="0" smtClean="0">
              <a:latin typeface="Gotham"/>
            </a:rPr>
            <a:t>IZVEIDOTA RĪGAS PILSĒTAS TIESA </a:t>
          </a:r>
        </a:p>
        <a:p>
          <a:pPr lvl="0" algn="ctr" defTabSz="800100">
            <a:lnSpc>
              <a:spcPct val="90000"/>
            </a:lnSpc>
            <a:spcBef>
              <a:spcPct val="0"/>
            </a:spcBef>
            <a:spcAft>
              <a:spcPct val="35000"/>
            </a:spcAft>
          </a:pPr>
          <a:endParaRPr lang="lv-LV" sz="1800" kern="1200" dirty="0" smtClean="0">
            <a:latin typeface="Gotham"/>
          </a:endParaRPr>
        </a:p>
        <a:p>
          <a:pPr lvl="0" algn="ctr" defTabSz="800100">
            <a:lnSpc>
              <a:spcPct val="90000"/>
            </a:lnSpc>
            <a:spcBef>
              <a:spcPct val="0"/>
            </a:spcBef>
            <a:spcAft>
              <a:spcPct val="35000"/>
            </a:spcAft>
          </a:pPr>
          <a:endParaRPr lang="lv-LV" sz="1800" kern="1200" dirty="0" smtClean="0">
            <a:latin typeface="Gotham"/>
          </a:endParaRPr>
        </a:p>
        <a:p>
          <a:pPr lvl="0" algn="ctr" defTabSz="800100">
            <a:lnSpc>
              <a:spcPct val="90000"/>
            </a:lnSpc>
            <a:spcBef>
              <a:spcPct val="0"/>
            </a:spcBef>
            <a:spcAft>
              <a:spcPct val="35000"/>
            </a:spcAft>
          </a:pPr>
          <a:r>
            <a:rPr lang="lv-LV" sz="1800" kern="1200" dirty="0" smtClean="0">
              <a:latin typeface="Gotham"/>
            </a:rPr>
            <a:t>ZIŅOJUMS “PAR ZEMESGRĀMATU NODAĻU TIESNEŠU INTEGRĀCIJAS RAJONA (PILSĒTAS) TIESĀS REFORMAS IZVĒRTĒJUMU”</a:t>
          </a:r>
        </a:p>
        <a:p>
          <a:pPr lvl="0" algn="ctr" defTabSz="800100">
            <a:lnSpc>
              <a:spcPct val="90000"/>
            </a:lnSpc>
            <a:spcBef>
              <a:spcPct val="0"/>
            </a:spcBef>
            <a:spcAft>
              <a:spcPct val="35000"/>
            </a:spcAft>
          </a:pPr>
          <a:endParaRPr lang="lv-LV" sz="1800" kern="1200" dirty="0" smtClean="0">
            <a:latin typeface="Gotham"/>
          </a:endParaRPr>
        </a:p>
        <a:p>
          <a:pPr lvl="0" algn="ctr" defTabSz="800100">
            <a:lnSpc>
              <a:spcPct val="90000"/>
            </a:lnSpc>
            <a:spcBef>
              <a:spcPct val="0"/>
            </a:spcBef>
            <a:spcAft>
              <a:spcPct val="35000"/>
            </a:spcAft>
          </a:pPr>
          <a:r>
            <a:rPr lang="lv-LV" sz="1800" kern="1200" dirty="0" smtClean="0">
              <a:latin typeface="Gotham"/>
            </a:rPr>
            <a:t>PRIEKŠLIKUMS  PAR VADLĪNIJĀM TIESU PRIEKŠSĒDĒTĀJU VIETNIEKU SKAITA UN ATBILDĪBAS JOMAS NOTEIKŠANAI</a:t>
          </a:r>
        </a:p>
        <a:p>
          <a:pPr lvl="0" algn="ctr" defTabSz="800100">
            <a:lnSpc>
              <a:spcPct val="90000"/>
            </a:lnSpc>
            <a:spcBef>
              <a:spcPct val="0"/>
            </a:spcBef>
            <a:spcAft>
              <a:spcPct val="35000"/>
            </a:spcAft>
          </a:pPr>
          <a:endParaRPr lang="lv-LV" sz="1800" kern="1200" dirty="0" smtClean="0">
            <a:latin typeface="Gotham"/>
          </a:endParaRPr>
        </a:p>
        <a:p>
          <a:pPr lvl="0" algn="ctr" defTabSz="800100">
            <a:lnSpc>
              <a:spcPct val="90000"/>
            </a:lnSpc>
            <a:spcBef>
              <a:spcPct val="0"/>
            </a:spcBef>
            <a:spcAft>
              <a:spcPct val="35000"/>
            </a:spcAft>
          </a:pPr>
          <a:endParaRPr lang="lv-LV" sz="1800" kern="1200" dirty="0" smtClean="0">
            <a:latin typeface="Gotham"/>
          </a:endParaRPr>
        </a:p>
        <a:p>
          <a:pPr lvl="0" algn="ctr" defTabSz="800100">
            <a:lnSpc>
              <a:spcPct val="90000"/>
            </a:lnSpc>
            <a:spcBef>
              <a:spcPct val="0"/>
            </a:spcBef>
            <a:spcAft>
              <a:spcPct val="35000"/>
            </a:spcAft>
          </a:pPr>
          <a:endParaRPr lang="lv-LV" sz="1800" kern="1200" dirty="0" smtClean="0">
            <a:latin typeface="Gotham"/>
          </a:endParaRPr>
        </a:p>
        <a:p>
          <a:pPr lvl="0" algn="ctr" defTabSz="800100">
            <a:lnSpc>
              <a:spcPct val="90000"/>
            </a:lnSpc>
            <a:spcBef>
              <a:spcPct val="0"/>
            </a:spcBef>
            <a:spcAft>
              <a:spcPct val="35000"/>
            </a:spcAft>
          </a:pPr>
          <a:endParaRPr lang="lv-LV" sz="1800" kern="1200" dirty="0" smtClean="0">
            <a:latin typeface="Gotham"/>
          </a:endParaRPr>
        </a:p>
        <a:p>
          <a:pPr lvl="0" algn="ctr" defTabSz="800100">
            <a:lnSpc>
              <a:spcPct val="90000"/>
            </a:lnSpc>
            <a:spcBef>
              <a:spcPct val="0"/>
            </a:spcBef>
            <a:spcAft>
              <a:spcPct val="35000"/>
            </a:spcAft>
          </a:pPr>
          <a:endParaRPr lang="lv-LV" sz="1800" kern="1200" dirty="0" smtClean="0">
            <a:latin typeface="Gotham"/>
          </a:endParaRPr>
        </a:p>
        <a:p>
          <a:pPr lvl="0" algn="ctr" defTabSz="800100">
            <a:lnSpc>
              <a:spcPct val="90000"/>
            </a:lnSpc>
            <a:spcBef>
              <a:spcPct val="0"/>
            </a:spcBef>
            <a:spcAft>
              <a:spcPct val="35000"/>
            </a:spcAft>
          </a:pPr>
          <a:endParaRPr lang="lv-LV" sz="1800" kern="1200" dirty="0" smtClean="0">
            <a:latin typeface="Gotham"/>
          </a:endParaRPr>
        </a:p>
        <a:p>
          <a:pPr lvl="0" algn="ctr" defTabSz="800100">
            <a:lnSpc>
              <a:spcPct val="90000"/>
            </a:lnSpc>
            <a:spcBef>
              <a:spcPct val="0"/>
            </a:spcBef>
            <a:spcAft>
              <a:spcPct val="35000"/>
            </a:spcAft>
          </a:pPr>
          <a:endParaRPr lang="lv-LV" sz="1800" kern="1200" dirty="0" smtClean="0">
            <a:latin typeface="Gotham"/>
          </a:endParaRPr>
        </a:p>
        <a:p>
          <a:pPr lvl="0" algn="ctr" defTabSz="800100">
            <a:lnSpc>
              <a:spcPct val="90000"/>
            </a:lnSpc>
            <a:spcBef>
              <a:spcPct val="0"/>
            </a:spcBef>
            <a:spcAft>
              <a:spcPct val="35000"/>
            </a:spcAft>
          </a:pPr>
          <a:endParaRPr lang="lv-LV" sz="1800" kern="1200" dirty="0" smtClean="0">
            <a:latin typeface="Gotham"/>
          </a:endParaRPr>
        </a:p>
        <a:p>
          <a:pPr lvl="0" algn="ctr" defTabSz="800100">
            <a:lnSpc>
              <a:spcPct val="90000"/>
            </a:lnSpc>
            <a:spcBef>
              <a:spcPct val="0"/>
            </a:spcBef>
            <a:spcAft>
              <a:spcPct val="35000"/>
            </a:spcAft>
          </a:pPr>
          <a:r>
            <a:rPr lang="lv-LV" sz="1800" kern="1200" dirty="0" smtClean="0">
              <a:latin typeface="Gotham"/>
            </a:rPr>
            <a:t> </a:t>
          </a:r>
          <a:endParaRPr lang="lv-LV" sz="1800" b="1" kern="1200" dirty="0" smtClean="0"/>
        </a:p>
        <a:p>
          <a:pPr lvl="0" algn="ctr" defTabSz="800100">
            <a:lnSpc>
              <a:spcPct val="90000"/>
            </a:lnSpc>
            <a:spcBef>
              <a:spcPct val="0"/>
            </a:spcBef>
            <a:spcAft>
              <a:spcPct val="35000"/>
            </a:spcAft>
          </a:pPr>
          <a:endParaRPr lang="lv-LV" sz="1800" b="0" i="0" kern="1200" dirty="0" smtClean="0"/>
        </a:p>
      </dsp:txBody>
      <dsp:txXfrm>
        <a:off x="6254948" y="113079"/>
        <a:ext cx="4201236" cy="363464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E97D19-F58E-4228-9A7C-8AE7ED59BCB5}">
      <dsp:nvSpPr>
        <dsp:cNvPr id="0" name=""/>
        <dsp:cNvSpPr/>
      </dsp:nvSpPr>
      <dsp:spPr>
        <a:xfrm>
          <a:off x="69812" y="432022"/>
          <a:ext cx="4431722" cy="3157602"/>
        </a:xfrm>
        <a:prstGeom prst="roundRect">
          <a:avLst>
            <a:gd name="adj" fmla="val 10000"/>
          </a:avLst>
        </a:prstGeom>
        <a:gradFill rotWithShape="0">
          <a:gsLst>
            <a:gs pos="0">
              <a:schemeClr val="accent3">
                <a:lumMod val="75000"/>
              </a:schemeClr>
            </a:gs>
            <a:gs pos="87000">
              <a:schemeClr val="accent3">
                <a:lumMod val="60000"/>
                <a:lumOff val="40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331200" numCol="1" spcCol="1270" anchor="ctr" anchorCtr="0">
          <a:noAutofit/>
        </a:bodyPr>
        <a:lstStyle/>
        <a:p>
          <a:pPr lvl="0" algn="ctr" defTabSz="1600200">
            <a:lnSpc>
              <a:spcPct val="90000"/>
            </a:lnSpc>
            <a:spcBef>
              <a:spcPct val="0"/>
            </a:spcBef>
            <a:spcAft>
              <a:spcPct val="35000"/>
            </a:spcAft>
          </a:pPr>
          <a:r>
            <a:rPr lang="lv-LV" sz="3600" b="0" i="0" kern="1200" dirty="0" smtClean="0"/>
            <a:t>2. </a:t>
          </a:r>
          <a:r>
            <a:rPr lang="lv-LV" altLang="lv-LV" sz="3600" kern="1200" dirty="0" smtClean="0">
              <a:latin typeface="Gotham"/>
            </a:rPr>
            <a:t>Optimāls un efektīvs tiesu sistēmas personāla modelis</a:t>
          </a:r>
          <a:endParaRPr lang="en-US" sz="3600" b="0" i="0" kern="1200" dirty="0"/>
        </a:p>
      </dsp:txBody>
      <dsp:txXfrm>
        <a:off x="162295" y="524505"/>
        <a:ext cx="4246756" cy="2972636"/>
      </dsp:txXfrm>
    </dsp:sp>
    <dsp:sp modelId="{43FB2EFF-8F4B-40B3-9A39-58195CB8317F}">
      <dsp:nvSpPr>
        <dsp:cNvPr id="0" name=""/>
        <dsp:cNvSpPr/>
      </dsp:nvSpPr>
      <dsp:spPr>
        <a:xfrm rot="21560410">
          <a:off x="4921393" y="1425808"/>
          <a:ext cx="890221" cy="1099067"/>
        </a:xfrm>
        <a:prstGeom prst="rightArrow">
          <a:avLst>
            <a:gd name="adj1" fmla="val 60000"/>
            <a:gd name="adj2" fmla="val 50000"/>
          </a:avLst>
        </a:prstGeom>
        <a:gradFill rotWithShape="0">
          <a:gsLst>
            <a:gs pos="100000">
              <a:schemeClr val="bg2">
                <a:lumMod val="90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2400300">
            <a:lnSpc>
              <a:spcPct val="90000"/>
            </a:lnSpc>
            <a:spcBef>
              <a:spcPct val="0"/>
            </a:spcBef>
            <a:spcAft>
              <a:spcPct val="35000"/>
            </a:spcAft>
          </a:pPr>
          <a:endParaRPr lang="en-US" sz="5400" kern="1200" dirty="0">
            <a:solidFill>
              <a:schemeClr val="tx1"/>
            </a:solidFill>
          </a:endParaRPr>
        </a:p>
      </dsp:txBody>
      <dsp:txXfrm>
        <a:off x="4921402" y="1647159"/>
        <a:ext cx="623155" cy="659441"/>
      </dsp:txXfrm>
    </dsp:sp>
    <dsp:sp modelId="{466FFD16-A43E-4053-ACC8-1BCBDAF0DB7C}">
      <dsp:nvSpPr>
        <dsp:cNvPr id="0" name=""/>
        <dsp:cNvSpPr/>
      </dsp:nvSpPr>
      <dsp:spPr>
        <a:xfrm>
          <a:off x="6181087" y="361639"/>
          <a:ext cx="4431722" cy="3157602"/>
        </a:xfrm>
        <a:prstGeom prst="roundRect">
          <a:avLst>
            <a:gd name="adj" fmla="val 10000"/>
          </a:avLst>
        </a:prstGeom>
        <a:gradFill rotWithShape="0">
          <a:gsLst>
            <a:gs pos="0">
              <a:schemeClr val="accent4">
                <a:lumMod val="60000"/>
                <a:lumOff val="40000"/>
              </a:schemeClr>
            </a:gs>
            <a:gs pos="93000">
              <a:schemeClr val="accent5">
                <a:lumMod val="60000"/>
                <a:lumOff val="40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lv-LV" sz="1800" kern="1200" dirty="0" smtClean="0">
              <a:solidFill>
                <a:schemeClr val="bg1"/>
              </a:solidFill>
              <a:latin typeface="Arial"/>
            </a:rPr>
            <a:t>IZVĒRTĒJUMS “PAR APSTIPRINĀTO TIESNEŠA AMATA VIETU SKAITA ATBILSTĪBU TIESAI PIEKRITĪGAJAM LIETU APJOMAM”</a:t>
          </a:r>
        </a:p>
        <a:p>
          <a:pPr lvl="0" algn="ctr" defTabSz="800100">
            <a:lnSpc>
              <a:spcPct val="90000"/>
            </a:lnSpc>
            <a:spcBef>
              <a:spcPct val="0"/>
            </a:spcBef>
            <a:spcAft>
              <a:spcPct val="35000"/>
            </a:spcAft>
          </a:pPr>
          <a:endParaRPr lang="lv-LV" sz="1800" kern="1200" dirty="0" smtClean="0">
            <a:solidFill>
              <a:schemeClr val="bg1"/>
            </a:solidFill>
            <a:latin typeface="Arial"/>
            <a:ea typeface="Calibri" panose="020F0502020204030204" pitchFamily="34" charset="0"/>
            <a:cs typeface="Times New Roman" panose="02020603050405020304" pitchFamily="18" charset="0"/>
          </a:endParaRPr>
        </a:p>
        <a:p>
          <a:pPr lvl="0" algn="ctr" defTabSz="800100">
            <a:lnSpc>
              <a:spcPct val="90000"/>
            </a:lnSpc>
            <a:spcBef>
              <a:spcPct val="0"/>
            </a:spcBef>
            <a:spcAft>
              <a:spcPct val="35000"/>
            </a:spcAft>
          </a:pPr>
          <a:r>
            <a:rPr lang="lv-LV" sz="1800" kern="1200" dirty="0" smtClean="0">
              <a:latin typeface="Gotham"/>
              <a:ea typeface="Calibri" panose="020F0502020204030204" pitchFamily="34" charset="0"/>
              <a:cs typeface="Times New Roman" panose="02020603050405020304" pitchFamily="18" charset="0"/>
            </a:rPr>
            <a:t>IZVEIDOTA LATGALES RAJONA TIESA</a:t>
          </a:r>
        </a:p>
        <a:p>
          <a:pPr lvl="0" algn="ctr" defTabSz="800100">
            <a:lnSpc>
              <a:spcPct val="90000"/>
            </a:lnSpc>
            <a:spcBef>
              <a:spcPct val="0"/>
            </a:spcBef>
            <a:spcAft>
              <a:spcPct val="35000"/>
            </a:spcAft>
          </a:pPr>
          <a:endParaRPr lang="lv-LV" sz="1800" kern="1200" dirty="0" smtClean="0">
            <a:latin typeface="Gotham"/>
            <a:ea typeface="Calibri" panose="020F0502020204030204" pitchFamily="34" charset="0"/>
            <a:cs typeface="Times New Roman" panose="02020603050405020304" pitchFamily="18" charset="0"/>
          </a:endParaRPr>
        </a:p>
        <a:p>
          <a:pPr lvl="0" algn="ctr" defTabSz="800100">
            <a:lnSpc>
              <a:spcPct val="90000"/>
            </a:lnSpc>
            <a:spcBef>
              <a:spcPct val="0"/>
            </a:spcBef>
            <a:spcAft>
              <a:spcPct val="35000"/>
            </a:spcAft>
          </a:pPr>
          <a:r>
            <a:rPr lang="lv-LV" sz="1800" kern="1200" dirty="0" smtClean="0">
              <a:latin typeface="Gotham"/>
              <a:ea typeface="Calibri" panose="020F0502020204030204" pitchFamily="34" charset="0"/>
              <a:cs typeface="Times New Roman" panose="02020603050405020304" pitchFamily="18" charset="0"/>
            </a:rPr>
            <a:t>DARBA GRUPAS ZIŅOJUMS “PAR TIESNEŠA PALĪGA INSTITŪTA TĀLĀKO ATTĪSTĪBU” </a:t>
          </a:r>
          <a:endParaRPr lang="en-US" sz="1800" b="0" i="0" kern="1200" dirty="0">
            <a:latin typeface="Gotham"/>
          </a:endParaRPr>
        </a:p>
      </dsp:txBody>
      <dsp:txXfrm>
        <a:off x="6273570" y="454122"/>
        <a:ext cx="4246756" cy="297263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6FFD16-A43E-4053-ACC8-1BCBDAF0DB7C}">
      <dsp:nvSpPr>
        <dsp:cNvPr id="0" name=""/>
        <dsp:cNvSpPr/>
      </dsp:nvSpPr>
      <dsp:spPr>
        <a:xfrm>
          <a:off x="2078" y="351598"/>
          <a:ext cx="4431722" cy="3157602"/>
        </a:xfrm>
        <a:prstGeom prst="roundRect">
          <a:avLst>
            <a:gd name="adj" fmla="val 10000"/>
          </a:avLst>
        </a:prstGeom>
        <a:gradFill rotWithShape="0">
          <a:gsLst>
            <a:gs pos="100000">
              <a:schemeClr val="accent4">
                <a:lumMod val="60000"/>
                <a:lumOff val="40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lv-LV" sz="3600" b="0" i="0" kern="1200" dirty="0" smtClean="0"/>
            <a:t>3. </a:t>
          </a:r>
          <a:r>
            <a:rPr lang="lv-LV" altLang="lv-LV" sz="3600" kern="1200" dirty="0" smtClean="0">
              <a:latin typeface="Gotham"/>
            </a:rPr>
            <a:t>Spriedumu kvalitātes nodrošināšana</a:t>
          </a:r>
          <a:endParaRPr lang="en-US" sz="3600" b="0" i="0" kern="1200" dirty="0"/>
        </a:p>
      </dsp:txBody>
      <dsp:txXfrm>
        <a:off x="94561" y="444081"/>
        <a:ext cx="4246756" cy="2972636"/>
      </dsp:txXfrm>
    </dsp:sp>
    <dsp:sp modelId="{3166FB88-695B-4D26-B126-CFDBFAC46131}">
      <dsp:nvSpPr>
        <dsp:cNvPr id="0" name=""/>
        <dsp:cNvSpPr/>
      </dsp:nvSpPr>
      <dsp:spPr>
        <a:xfrm rot="21564272">
          <a:off x="4792515" y="1350156"/>
          <a:ext cx="760558" cy="1099067"/>
        </a:xfrm>
        <a:prstGeom prst="rightArrow">
          <a:avLst>
            <a:gd name="adj1" fmla="val 60000"/>
            <a:gd name="adj2" fmla="val 50000"/>
          </a:avLst>
        </a:prstGeom>
        <a:gradFill rotWithShape="0">
          <a:gsLst>
            <a:gs pos="100000">
              <a:schemeClr val="bg2">
                <a:lumMod val="90000"/>
              </a:schemeClr>
            </a:gs>
            <a:gs pos="100000">
              <a:schemeClr val="accent2">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2400300">
            <a:lnSpc>
              <a:spcPct val="90000"/>
            </a:lnSpc>
            <a:spcBef>
              <a:spcPct val="0"/>
            </a:spcBef>
            <a:spcAft>
              <a:spcPct val="35000"/>
            </a:spcAft>
          </a:pPr>
          <a:endParaRPr lang="en-US" sz="5400" kern="1200" dirty="0">
            <a:solidFill>
              <a:schemeClr val="tx1"/>
            </a:solidFill>
          </a:endParaRPr>
        </a:p>
      </dsp:txBody>
      <dsp:txXfrm>
        <a:off x="4792521" y="1571155"/>
        <a:ext cx="532391" cy="659441"/>
      </dsp:txXfrm>
    </dsp:sp>
    <dsp:sp modelId="{A86D7129-7322-4C2F-89BB-351628F73425}">
      <dsp:nvSpPr>
        <dsp:cNvPr id="0" name=""/>
        <dsp:cNvSpPr/>
      </dsp:nvSpPr>
      <dsp:spPr>
        <a:xfrm>
          <a:off x="5868739" y="290625"/>
          <a:ext cx="4431722" cy="3157602"/>
        </a:xfrm>
        <a:prstGeom prst="roundRect">
          <a:avLst>
            <a:gd name="adj" fmla="val 10000"/>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lv-LV" sz="1800" kern="1200" dirty="0" smtClean="0">
              <a:latin typeface="Gotham"/>
              <a:ea typeface="Calibri" panose="020F0502020204030204" pitchFamily="34" charset="0"/>
              <a:cs typeface="Times New Roman" panose="02020603050405020304" pitchFamily="18" charset="0"/>
            </a:rPr>
            <a:t>VADLĪNIJAS TIESAS SPRIEDUMU RAKSTĪŠANAI ADMINISTRATĪVAJĀS LIETĀS PIRMĀS UN APELĀCIJAS INSTANCES TIESĀM</a:t>
          </a:r>
        </a:p>
        <a:p>
          <a:pPr lvl="0" algn="ctr" defTabSz="800100">
            <a:lnSpc>
              <a:spcPct val="90000"/>
            </a:lnSpc>
            <a:spcBef>
              <a:spcPct val="0"/>
            </a:spcBef>
            <a:spcAft>
              <a:spcPct val="35000"/>
            </a:spcAft>
          </a:pPr>
          <a:endParaRPr lang="lv-LV" sz="1800" kern="1200" dirty="0" smtClean="0">
            <a:latin typeface="Gotham"/>
            <a:ea typeface="Calibri" panose="020F0502020204030204" pitchFamily="34" charset="0"/>
            <a:cs typeface="Times New Roman" panose="02020603050405020304" pitchFamily="18" charset="0"/>
          </a:endParaRPr>
        </a:p>
        <a:p>
          <a:pPr lvl="0" algn="ctr" defTabSz="800100">
            <a:lnSpc>
              <a:spcPct val="90000"/>
            </a:lnSpc>
            <a:spcBef>
              <a:spcPct val="0"/>
            </a:spcBef>
            <a:spcAft>
              <a:spcPct val="35000"/>
            </a:spcAft>
          </a:pPr>
          <a:r>
            <a:rPr lang="lv-LV" sz="1800" kern="1200" dirty="0" smtClean="0">
              <a:latin typeface="Gotham"/>
              <a:ea typeface="Calibri" panose="020F0502020204030204" pitchFamily="34" charset="0"/>
              <a:cs typeface="Times New Roman" panose="02020603050405020304" pitchFamily="18" charset="0"/>
            </a:rPr>
            <a:t>VADLĪNIJAS TIESAS SPRIEDUMU RAKSTĪŠANAI CIVILLIETĀS PIRMĀS UN APELĀCIJAS INSTANCES TIESĀM </a:t>
          </a:r>
        </a:p>
        <a:p>
          <a:pPr lvl="0" algn="ctr" defTabSz="800100">
            <a:lnSpc>
              <a:spcPct val="90000"/>
            </a:lnSpc>
            <a:spcBef>
              <a:spcPct val="0"/>
            </a:spcBef>
            <a:spcAft>
              <a:spcPct val="35000"/>
            </a:spcAft>
          </a:pPr>
          <a:endParaRPr lang="lv-LV" sz="1800" b="1" i="0" kern="1200" dirty="0" smtClean="0"/>
        </a:p>
        <a:p>
          <a:pPr lvl="0" algn="ctr" defTabSz="800100">
            <a:lnSpc>
              <a:spcPct val="90000"/>
            </a:lnSpc>
            <a:spcBef>
              <a:spcPct val="0"/>
            </a:spcBef>
            <a:spcAft>
              <a:spcPct val="35000"/>
            </a:spcAft>
          </a:pPr>
          <a:endParaRPr lang="en-US" sz="1800" b="0" i="0" kern="1200" dirty="0"/>
        </a:p>
      </dsp:txBody>
      <dsp:txXfrm>
        <a:off x="5961222" y="383108"/>
        <a:ext cx="4246756" cy="2972636"/>
      </dsp:txXfrm>
    </dsp:sp>
  </dsp:spTree>
</dsp:drawing>
</file>

<file path=ppt/diagrams/layout1.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a:extLst>
              <a:ext uri="{FF2B5EF4-FFF2-40B4-BE49-F238E27FC236}">
                <a16:creationId xmlns="" xmlns:a16="http://schemas.microsoft.com/office/drawing/2014/main" id="{9379F09E-4C60-45F7-8449-A93EBCE3B8B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uma vietturis 2">
            <a:extLst>
              <a:ext uri="{FF2B5EF4-FFF2-40B4-BE49-F238E27FC236}">
                <a16:creationId xmlns="" xmlns:a16="http://schemas.microsoft.com/office/drawing/2014/main" id="{D949DD65-AD15-4445-B50A-376DB3EA9E2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CDD2E1E-74F1-46D2-A519-CFE0E793EB53}" type="datetime1">
              <a:rPr lang="lv-LV" smtClean="0"/>
              <a:t>30.11.2023</a:t>
            </a:fld>
            <a:endParaRPr lang="lv-LV" dirty="0"/>
          </a:p>
        </p:txBody>
      </p:sp>
      <p:sp>
        <p:nvSpPr>
          <p:cNvPr id="4" name="Kājenes vietturis 3">
            <a:extLst>
              <a:ext uri="{FF2B5EF4-FFF2-40B4-BE49-F238E27FC236}">
                <a16:creationId xmlns="" xmlns:a16="http://schemas.microsoft.com/office/drawing/2014/main" id="{2BE4CB01-1AF4-496F-B25A-C0CBA86C262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5" name="Slaida numura vietturis 4">
            <a:extLst>
              <a:ext uri="{FF2B5EF4-FFF2-40B4-BE49-F238E27FC236}">
                <a16:creationId xmlns="" xmlns:a16="http://schemas.microsoft.com/office/drawing/2014/main" id="{0BC68D3A-243F-4B5A-876E-DC9BAB0F2EA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E324247-3D82-459C-B1ED-40B8E081DF92}" type="slidenum">
              <a:rPr lang="lv-LV" smtClean="0"/>
              <a:t>‹#›</a:t>
            </a:fld>
            <a:endParaRPr lang="lv-LV"/>
          </a:p>
        </p:txBody>
      </p:sp>
    </p:spTree>
    <p:extLst>
      <p:ext uri="{BB962C8B-B14F-4D97-AF65-F5344CB8AC3E}">
        <p14:creationId xmlns:p14="http://schemas.microsoft.com/office/powerpoint/2010/main" val="19148060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noProof="0"/>
          </a:p>
        </p:txBody>
      </p:sp>
      <p:sp>
        <p:nvSpPr>
          <p:cNvPr id="3" name="Datuma vietturi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2B4E18-4C9F-42E9-81D7-17284957D0CE}" type="datetime1">
              <a:rPr lang="lv-LV" noProof="0" smtClean="0"/>
              <a:pPr/>
              <a:t>30.11.2023</a:t>
            </a:fld>
            <a:endParaRPr lang="lv-LV" noProof="0"/>
          </a:p>
        </p:txBody>
      </p:sp>
      <p:sp>
        <p:nvSpPr>
          <p:cNvPr id="4" name="Slaida attēla vietturi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noProof="0"/>
          </a:p>
        </p:txBody>
      </p:sp>
      <p:sp>
        <p:nvSpPr>
          <p:cNvPr id="5" name="Piezīmju vietturi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v-LV" noProof="0"/>
              <a:t>Noklikšķiniet, lai rediģētu šablona teksta stilus</a:t>
            </a:r>
          </a:p>
          <a:p>
            <a:pPr lvl="1"/>
            <a:r>
              <a:rPr lang="lv-LV" noProof="0"/>
              <a:t>Otrais līmenis</a:t>
            </a:r>
          </a:p>
          <a:p>
            <a:pPr lvl="2"/>
            <a:r>
              <a:rPr lang="lv-LV" noProof="0"/>
              <a:t>Trešais līmenis</a:t>
            </a:r>
          </a:p>
          <a:p>
            <a:pPr lvl="3"/>
            <a:r>
              <a:rPr lang="lv-LV" noProof="0"/>
              <a:t>Ceturtais līmenis</a:t>
            </a:r>
          </a:p>
          <a:p>
            <a:pPr lvl="4"/>
            <a:r>
              <a:rPr lang="lv-LV" noProof="0"/>
              <a:t>Piektais līmenis</a:t>
            </a:r>
          </a:p>
        </p:txBody>
      </p:sp>
      <p:sp>
        <p:nvSpPr>
          <p:cNvPr id="6" name="Kājenes vietturi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noProof="0"/>
          </a:p>
        </p:txBody>
      </p:sp>
      <p:sp>
        <p:nvSpPr>
          <p:cNvPr id="7" name="Slaida numura vietturi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FA3A6C-5B2A-4743-802B-3F22EFECA128}" type="slidenum">
              <a:rPr lang="lv-LV" noProof="0" smtClean="0"/>
              <a:t>‹#›</a:t>
            </a:fld>
            <a:endParaRPr lang="lv-LV" noProof="0"/>
          </a:p>
        </p:txBody>
      </p:sp>
    </p:spTree>
    <p:extLst>
      <p:ext uri="{BB962C8B-B14F-4D97-AF65-F5344CB8AC3E}">
        <p14:creationId xmlns:p14="http://schemas.microsoft.com/office/powerpoint/2010/main" val="116030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a:p>
        </p:txBody>
      </p:sp>
      <p:sp>
        <p:nvSpPr>
          <p:cNvPr id="4" name="Slaida numura vietturis 3"/>
          <p:cNvSpPr>
            <a:spLocks noGrp="1"/>
          </p:cNvSpPr>
          <p:nvPr>
            <p:ph type="sldNum" sz="quarter" idx="5"/>
          </p:nvPr>
        </p:nvSpPr>
        <p:spPr/>
        <p:txBody>
          <a:bodyPr/>
          <a:lstStyle/>
          <a:p>
            <a:fld id="{45FA3A6C-5B2A-4743-802B-3F22EFECA128}" type="slidenum">
              <a:rPr lang="lv-LV" smtClean="0"/>
              <a:t>1</a:t>
            </a:fld>
            <a:endParaRPr lang="lv-LV"/>
          </a:p>
        </p:txBody>
      </p:sp>
    </p:spTree>
    <p:extLst>
      <p:ext uri="{BB962C8B-B14F-4D97-AF65-F5344CB8AC3E}">
        <p14:creationId xmlns:p14="http://schemas.microsoft.com/office/powerpoint/2010/main" val="28055576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a:p>
        </p:txBody>
      </p:sp>
      <p:sp>
        <p:nvSpPr>
          <p:cNvPr id="4" name="Slaida numura vietturis 3"/>
          <p:cNvSpPr>
            <a:spLocks noGrp="1"/>
          </p:cNvSpPr>
          <p:nvPr>
            <p:ph type="sldNum" sz="quarter" idx="5"/>
          </p:nvPr>
        </p:nvSpPr>
        <p:spPr/>
        <p:txBody>
          <a:bodyPr/>
          <a:lstStyle/>
          <a:p>
            <a:fld id="{45FA3A6C-5B2A-4743-802B-3F22EFECA128}" type="slidenum">
              <a:rPr lang="lv-LV" smtClean="0"/>
              <a:t>15</a:t>
            </a:fld>
            <a:endParaRPr lang="lv-LV"/>
          </a:p>
        </p:txBody>
      </p:sp>
    </p:spTree>
    <p:extLst>
      <p:ext uri="{BB962C8B-B14F-4D97-AF65-F5344CB8AC3E}">
        <p14:creationId xmlns:p14="http://schemas.microsoft.com/office/powerpoint/2010/main" val="37465910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5923F103-BC34-4FE4-A40E-EDDEECFDA5D0}" type="datetimeFigureOut">
              <a:rPr lang="en-US" smtClean="0"/>
              <a:pPr/>
              <a:t>11/30/2023</a:t>
            </a:fld>
            <a:endParaRPr lang="en-US" dirty="0"/>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r>
              <a:rPr lang="en-US"/>
              <a:t>
              </a:t>
            </a:r>
            <a:endParaRPr lang="en-US" dirty="0"/>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21015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smtClean="0"/>
              <a:t>11/30/2023</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37412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smtClean="0"/>
              <a:t>11/30/2023</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206104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en-US"/>
              <a:t>Click to edit Master title style</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en-US"/>
              <a:t>Click to edit Master text styles</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2BE451C3-0FF4-47C4-B829-773ADF60F88C}" type="datetimeFigureOut">
              <a:rPr lang="en-US" smtClean="0"/>
              <a:t>11/30/2023</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2397000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smtClean="0"/>
              <a:t>11/30/2023</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994832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smtClean="0"/>
              <a:t>11/30/2023</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740343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smtClean="0"/>
              <a:t>11/30/2023</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96277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086D93-FCAC-47E0-A2EE-787E62CA814C}" type="datetimeFigureOut">
              <a:rPr lang="en-US" smtClean="0"/>
              <a:t>11/30/2023</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10800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t>11/30/2023</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32667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11/30/2023</a:t>
            </a:fld>
            <a:endParaRPr lang="en-US" dirty="0"/>
          </a:p>
        </p:txBody>
      </p:sp>
      <p:sp>
        <p:nvSpPr>
          <p:cNvPr id="5" name="Footer Placeholder 4"/>
          <p:cNvSpPr>
            <a:spLocks noGrp="1"/>
          </p:cNvSpPr>
          <p:nvPr>
            <p:ph type="ftr" sz="quarter" idx="11"/>
          </p:nvPr>
        </p:nvSpPr>
        <p:spPr/>
        <p:txBody>
          <a:bodyPr/>
          <a:lstStyle>
            <a:lvl1pPr>
              <a:defRPr sz="1000" b="1"/>
            </a:lvl1pPr>
          </a:lstStyle>
          <a:p>
            <a:r>
              <a:rPr lang="en-US"/>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72574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smtClean="0"/>
              <a:t>11/30/2023</a:t>
            </a:fld>
            <a:endParaRPr lang="en-US" dirty="0"/>
          </a:p>
        </p:txBody>
      </p:sp>
      <p:sp>
        <p:nvSpPr>
          <p:cNvPr id="5" name="Footer Placeholder 4"/>
          <p:cNvSpPr>
            <a:spLocks noGrp="1"/>
          </p:cNvSpPr>
          <p:nvPr>
            <p:ph type="ftr" sz="quarter" idx="11"/>
          </p:nvPr>
        </p:nvSpPr>
        <p:spPr/>
        <p:txBody>
          <a:bodyPr/>
          <a:lstStyle>
            <a:lvl1pPr>
              <a:defRPr sz="1000" b="1"/>
            </a:lvl1pPr>
          </a:lstStyle>
          <a:p>
            <a:r>
              <a:rPr lang="en-US"/>
              <a:t>
              </a:t>
            </a:r>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29454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11/30/2023</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90910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11/30/2023</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6907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11/30/2023</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69196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smtClean="0"/>
              <a:t>11/30/2023</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67455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smtClean="0"/>
              <a:t>11/30/2023</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86306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t>11/30/2023</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98225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2BE451C3-0FF4-47C4-B829-773ADF60F88C}" type="datetimeFigureOut">
              <a:rPr lang="en-US" smtClean="0"/>
              <a:t>11/30/2023</a:t>
            </a:fld>
            <a:endParaRPr lang="en-US" dirty="0"/>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r>
              <a:rPr lang="en-US"/>
              <a:t>
              </a:t>
            </a:r>
            <a:endParaRPr lang="en-US" dirty="0"/>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04935270"/>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 id="2147483754"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vintage weighing scales">
            <a:extLst>
              <a:ext uri="{FF2B5EF4-FFF2-40B4-BE49-F238E27FC236}">
                <a16:creationId xmlns="" xmlns:a16="http://schemas.microsoft.com/office/drawing/2014/main" id="{C1668208-E23F-5065-7968-C1DCE9ABE6D0}"/>
              </a:ext>
            </a:extLst>
          </p:cNvPr>
          <p:cNvPicPr>
            <a:picLocks noChangeAspect="1"/>
          </p:cNvPicPr>
          <p:nvPr/>
        </p:nvPicPr>
        <p:blipFill rotWithShape="1">
          <a:blip r:embed="rId3">
            <a:alphaModFix amt="25000"/>
            <a:duotone>
              <a:prstClr val="black"/>
              <a:schemeClr val="accent3">
                <a:tint val="45000"/>
                <a:satMod val="400000"/>
              </a:schemeClr>
            </a:duotone>
          </a:blip>
          <a:srcRect t="26699" r="9090" b="41407"/>
          <a:stretch/>
        </p:blipFill>
        <p:spPr>
          <a:xfrm>
            <a:off x="29933" y="1587"/>
            <a:ext cx="12162067" cy="6856413"/>
          </a:xfrm>
          <a:prstGeom prst="rect">
            <a:avLst/>
          </a:prstGeom>
        </p:spPr>
      </p:pic>
      <p:sp>
        <p:nvSpPr>
          <p:cNvPr id="2" name="Virsraksts 1"/>
          <p:cNvSpPr>
            <a:spLocks noGrp="1"/>
          </p:cNvSpPr>
          <p:nvPr>
            <p:ph type="ctrTitle"/>
          </p:nvPr>
        </p:nvSpPr>
        <p:spPr>
          <a:xfrm>
            <a:off x="904051" y="694267"/>
            <a:ext cx="8756415" cy="3903133"/>
          </a:xfrm>
        </p:spPr>
        <p:txBody>
          <a:bodyPr vert="horz" lIns="91440" tIns="45720" rIns="91440" bIns="45720" rtlCol="0">
            <a:normAutofit fontScale="90000"/>
          </a:bodyPr>
          <a:lstStyle/>
          <a:p>
            <a:pPr algn="ctr">
              <a:lnSpc>
                <a:spcPct val="150000"/>
              </a:lnSpc>
              <a:spcAft>
                <a:spcPts val="800"/>
              </a:spcAft>
            </a:pPr>
            <a:r>
              <a:rPr lang="lv-LV" sz="2400" b="1" cap="all" dirty="0" smtClean="0">
                <a:solidFill>
                  <a:schemeClr val="bg1"/>
                </a:solidFill>
                <a:latin typeface="+mn-lt"/>
                <a:ea typeface="+mn-ea"/>
                <a:cs typeface="+mn-cs"/>
              </a:rPr>
              <a:t> </a:t>
            </a:r>
            <a:r>
              <a:rPr lang="lv-LV" sz="3100" b="1" cap="all" dirty="0" smtClean="0">
                <a:solidFill>
                  <a:schemeClr val="bg1"/>
                </a:solidFill>
                <a:latin typeface="Gotham"/>
                <a:ea typeface="+mn-ea"/>
                <a:cs typeface="+mn-cs"/>
              </a:rPr>
              <a:t>Tieslietu padomes </a:t>
            </a:r>
            <a:br>
              <a:rPr lang="lv-LV" sz="3100" b="1" cap="all" dirty="0" smtClean="0">
                <a:solidFill>
                  <a:schemeClr val="bg1"/>
                </a:solidFill>
                <a:latin typeface="Gotham"/>
                <a:ea typeface="+mn-ea"/>
                <a:cs typeface="+mn-cs"/>
              </a:rPr>
            </a:br>
            <a:r>
              <a:rPr lang="lv-LV" sz="3100" b="1" dirty="0" smtClean="0">
                <a:latin typeface="Gotham"/>
              </a:rPr>
              <a:t>Darba </a:t>
            </a:r>
            <a:r>
              <a:rPr lang="lv-LV" sz="3100" b="1" dirty="0">
                <a:latin typeface="Gotham"/>
              </a:rPr>
              <a:t>grupa Tiesu efektivitātes </a:t>
            </a:r>
            <a:r>
              <a:rPr lang="lv-LV" sz="3100" b="1" dirty="0" smtClean="0">
                <a:latin typeface="Gotham"/>
              </a:rPr>
              <a:t>stiprināšanai</a:t>
            </a:r>
            <a:br>
              <a:rPr lang="lv-LV" sz="3100" b="1" dirty="0" smtClean="0">
                <a:latin typeface="Gotham"/>
              </a:rPr>
            </a:br>
            <a:r>
              <a:rPr lang="lv-LV" sz="3100" b="1" dirty="0">
                <a:latin typeface="Gotham"/>
              </a:rPr>
              <a:t/>
            </a:r>
            <a:br>
              <a:rPr lang="lv-LV" sz="3100" b="1" dirty="0">
                <a:latin typeface="Gotham"/>
              </a:rPr>
            </a:br>
            <a:r>
              <a:rPr lang="lv-LV" sz="2400" dirty="0">
                <a:latin typeface="Gotham"/>
              </a:rPr>
              <a:t/>
            </a:r>
            <a:br>
              <a:rPr lang="lv-LV" sz="2400" dirty="0">
                <a:latin typeface="Gotham"/>
              </a:rPr>
            </a:br>
            <a:r>
              <a:rPr lang="lv-LV" sz="3600" b="1" dirty="0" smtClean="0">
                <a:latin typeface="Gotham"/>
              </a:rPr>
              <a:t>Ziņojums par Rīcības plāna izpildi  </a:t>
            </a:r>
            <a:br>
              <a:rPr lang="lv-LV" sz="3600" b="1" dirty="0" smtClean="0">
                <a:latin typeface="Gotham"/>
              </a:rPr>
            </a:br>
            <a:r>
              <a:rPr lang="lv-LV" sz="3600" b="1" dirty="0" smtClean="0">
                <a:latin typeface="Gotham"/>
              </a:rPr>
              <a:t>10.2021. – 11.2023. </a:t>
            </a:r>
            <a:endParaRPr lang="lv-LV" sz="3600" b="1" cap="all" dirty="0">
              <a:solidFill>
                <a:schemeClr val="bg1"/>
              </a:solidFill>
              <a:latin typeface="Gotham"/>
              <a:ea typeface="+mn-ea"/>
              <a:cs typeface="+mn-cs"/>
            </a:endParaRPr>
          </a:p>
        </p:txBody>
      </p:sp>
      <p:sp>
        <p:nvSpPr>
          <p:cNvPr id="3" name="Apakšvirsraksts 2"/>
          <p:cNvSpPr>
            <a:spLocks noGrp="1"/>
          </p:cNvSpPr>
          <p:nvPr>
            <p:ph type="subTitle" idx="1"/>
          </p:nvPr>
        </p:nvSpPr>
        <p:spPr>
          <a:xfrm>
            <a:off x="8995719" y="4999839"/>
            <a:ext cx="2589478" cy="1259116"/>
          </a:xfrm>
        </p:spPr>
        <p:txBody>
          <a:bodyPr rtlCol="0">
            <a:normAutofit fontScale="92500" lnSpcReduction="20000"/>
          </a:bodyPr>
          <a:lstStyle/>
          <a:p>
            <a:pPr algn="r"/>
            <a:r>
              <a:rPr lang="lv-LV" b="1" dirty="0" smtClean="0">
                <a:solidFill>
                  <a:schemeClr val="bg1"/>
                </a:solidFill>
              </a:rPr>
              <a:t>Tieslietu Padomes sēde</a:t>
            </a:r>
            <a:endParaRPr lang="lv-LV" b="1" dirty="0">
              <a:solidFill>
                <a:schemeClr val="bg1"/>
              </a:solidFill>
            </a:endParaRPr>
          </a:p>
          <a:p>
            <a:pPr algn="r"/>
            <a:endParaRPr lang="lv-LV" b="1" dirty="0">
              <a:solidFill>
                <a:schemeClr val="bg1"/>
              </a:solidFill>
              <a:latin typeface="Gotham"/>
            </a:endParaRPr>
          </a:p>
          <a:p>
            <a:pPr algn="r"/>
            <a:r>
              <a:rPr lang="lv-LV" b="1" dirty="0" smtClean="0">
                <a:solidFill>
                  <a:schemeClr val="bg1"/>
                </a:solidFill>
              </a:rPr>
              <a:t>01.12. 2023.</a:t>
            </a:r>
            <a:endParaRPr lang="lv-LV" b="1" dirty="0">
              <a:solidFill>
                <a:schemeClr val="bg1"/>
              </a:solidFill>
            </a:endParaRPr>
          </a:p>
          <a:p>
            <a:pPr algn="r"/>
            <a:endParaRPr lang="lv-LV" dirty="0">
              <a:solidFill>
                <a:schemeClr val="bg1"/>
              </a:solidFill>
            </a:endParaRPr>
          </a:p>
          <a:p>
            <a:endParaRPr lang="lv-LV" dirty="0">
              <a:solidFill>
                <a:schemeClr val="bg1"/>
              </a:solidFill>
            </a:endParaRPr>
          </a:p>
        </p:txBody>
      </p:sp>
      <p:sp>
        <p:nvSpPr>
          <p:cNvPr id="4" name="Apakšvirsraksts 2">
            <a:extLst>
              <a:ext uri="{FF2B5EF4-FFF2-40B4-BE49-F238E27FC236}">
                <a16:creationId xmlns="" xmlns:a16="http://schemas.microsoft.com/office/drawing/2014/main" id="{F88E8DC2-9C69-54C6-91B4-0BB5D0B11B79}"/>
              </a:ext>
            </a:extLst>
          </p:cNvPr>
          <p:cNvSpPr txBox="1">
            <a:spLocks/>
          </p:cNvSpPr>
          <p:nvPr/>
        </p:nvSpPr>
        <p:spPr bwMode="gray">
          <a:xfrm>
            <a:off x="672517" y="5646559"/>
            <a:ext cx="2414632" cy="87036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accent1">
                    <a:lumMod val="60000"/>
                    <a:lumOff val="4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endParaRPr lang="lv-LV" sz="1200" cap="none" dirty="0">
              <a:solidFill>
                <a:schemeClr val="bg1"/>
              </a:solidFill>
            </a:endParaRPr>
          </a:p>
        </p:txBody>
      </p:sp>
    </p:spTree>
    <p:extLst>
      <p:ext uri="{BB962C8B-B14F-4D97-AF65-F5344CB8AC3E}">
        <p14:creationId xmlns:p14="http://schemas.microsoft.com/office/powerpoint/2010/main" val="3563268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8166C73-0324-45DC-9117-09594C9BAEE6}"/>
              </a:ext>
            </a:extLst>
          </p:cNvPr>
          <p:cNvSpPr>
            <a:spLocks noGrp="1"/>
          </p:cNvSpPr>
          <p:nvPr>
            <p:ph type="title"/>
          </p:nvPr>
        </p:nvSpPr>
        <p:spPr>
          <a:xfrm>
            <a:off x="1021492" y="576649"/>
            <a:ext cx="9605320" cy="1869989"/>
          </a:xfrm>
        </p:spPr>
        <p:txBody>
          <a:bodyPr>
            <a:normAutofit/>
          </a:bodyPr>
          <a:lstStyle/>
          <a:p>
            <a:pPr algn="ctr"/>
            <a:r>
              <a:rPr lang="lv-LV" sz="2200" b="1" dirty="0">
                <a:solidFill>
                  <a:srgbClr val="EBEBEB"/>
                </a:solidFill>
              </a:rPr>
              <a:t>RĪCĪBAS PLĀNA IZPILDE 2021 - 2023</a:t>
            </a:r>
            <a:r>
              <a:rPr lang="lv-LV" sz="2700" b="1" dirty="0">
                <a:solidFill>
                  <a:srgbClr val="EBEBEB"/>
                </a:solidFill>
              </a:rPr>
              <a:t/>
            </a:r>
            <a:br>
              <a:rPr lang="lv-LV" sz="2700" b="1" dirty="0">
                <a:solidFill>
                  <a:srgbClr val="EBEBEB"/>
                </a:solidFill>
              </a:rPr>
            </a:br>
            <a:r>
              <a:rPr lang="lv-LV" sz="2700" b="1" dirty="0">
                <a:solidFill>
                  <a:srgbClr val="EBEBEB"/>
                </a:solidFill>
              </a:rPr>
              <a:t/>
            </a:r>
            <a:br>
              <a:rPr lang="lv-LV" sz="2700" b="1" dirty="0">
                <a:solidFill>
                  <a:srgbClr val="EBEBEB"/>
                </a:solidFill>
              </a:rPr>
            </a:br>
            <a:endParaRPr lang="lv-LV" sz="2700" b="1" dirty="0">
              <a:solidFill>
                <a:srgbClr val="EBEBEB"/>
              </a:solidFill>
            </a:endParaRPr>
          </a:p>
        </p:txBody>
      </p:sp>
      <p:graphicFrame>
        <p:nvGraphicFramePr>
          <p:cNvPr id="5" name="Content Placeholder 2">
            <a:extLst>
              <a:ext uri="{FF2B5EF4-FFF2-40B4-BE49-F238E27FC236}">
                <a16:creationId xmlns="" xmlns:a16="http://schemas.microsoft.com/office/drawing/2014/main" id="{66D61D80-F143-F4C6-B30F-22CD2E85989F}"/>
              </a:ext>
            </a:extLst>
          </p:cNvPr>
          <p:cNvGraphicFramePr>
            <a:graphicFrameLocks noGrp="1"/>
          </p:cNvGraphicFramePr>
          <p:nvPr>
            <p:ph idx="1"/>
            <p:extLst>
              <p:ext uri="{D42A27DB-BD31-4B8C-83A1-F6EECF244321}">
                <p14:modId xmlns:p14="http://schemas.microsoft.com/office/powerpoint/2010/main" val="2838589899"/>
              </p:ext>
            </p:extLst>
          </p:nvPr>
        </p:nvGraphicFramePr>
        <p:xfrm>
          <a:off x="775854" y="2565400"/>
          <a:ext cx="10640291" cy="386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021160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5454" y="624840"/>
            <a:ext cx="9360646" cy="1417319"/>
          </a:xfrm>
        </p:spPr>
        <p:txBody>
          <a:bodyPr/>
          <a:lstStyle/>
          <a:p>
            <a:pPr algn="ctr"/>
            <a:r>
              <a:rPr lang="lv-LV" sz="2400" kern="0" dirty="0">
                <a:solidFill>
                  <a:schemeClr val="bg1"/>
                </a:solidFill>
                <a:latin typeface="Arial"/>
              </a:rPr>
              <a:t>16.06.2022. </a:t>
            </a:r>
            <a:r>
              <a:rPr lang="lv-LV" sz="2400" kern="0" dirty="0" smtClean="0">
                <a:solidFill>
                  <a:schemeClr val="bg1"/>
                </a:solidFill>
                <a:latin typeface="Arial"/>
              </a:rPr>
              <a:t>IZVĒRTĒJUMS </a:t>
            </a:r>
            <a:r>
              <a:rPr lang="lv-LV" sz="2400" kern="0" dirty="0">
                <a:solidFill>
                  <a:schemeClr val="bg1"/>
                </a:solidFill>
                <a:latin typeface="Arial"/>
              </a:rPr>
              <a:t>“PAR APSTIPRINĀTO TIESNEŠA AMATA VIETU SKAITA ATBILSTĪBU TIESAI PIEKRITĪGAJAM LIETU APJOMAM</a:t>
            </a:r>
            <a:r>
              <a:rPr lang="lv-LV" sz="2400" kern="0" dirty="0" smtClean="0">
                <a:solidFill>
                  <a:schemeClr val="bg1"/>
                </a:solidFill>
                <a:latin typeface="Arial"/>
              </a:rPr>
              <a:t>”</a:t>
            </a:r>
            <a:endParaRPr lang="lv-LV" sz="2400" dirty="0">
              <a:solidFill>
                <a:schemeClr val="bg1"/>
              </a:solidFill>
            </a:endParaRPr>
          </a:p>
        </p:txBody>
      </p:sp>
      <p:sp>
        <p:nvSpPr>
          <p:cNvPr id="3" name="Content Placeholder 2"/>
          <p:cNvSpPr>
            <a:spLocks noGrp="1"/>
          </p:cNvSpPr>
          <p:nvPr>
            <p:ph idx="1"/>
          </p:nvPr>
        </p:nvSpPr>
        <p:spPr>
          <a:xfrm>
            <a:off x="943429" y="2314832"/>
            <a:ext cx="9869713" cy="4176584"/>
          </a:xfrm>
        </p:spPr>
        <p:txBody>
          <a:bodyPr>
            <a:normAutofit fontScale="85000" lnSpcReduction="20000"/>
          </a:bodyPr>
          <a:lstStyle/>
          <a:p>
            <a:pPr marL="0" indent="0" algn="just">
              <a:buNone/>
            </a:pPr>
            <a:r>
              <a:rPr lang="lv-LV" dirty="0">
                <a:latin typeface="Gotham"/>
              </a:rPr>
              <a:t>Galvenie secinājumi: </a:t>
            </a:r>
          </a:p>
          <a:p>
            <a:pPr marL="0" indent="0" algn="just">
              <a:buNone/>
            </a:pPr>
            <a:r>
              <a:rPr lang="lv-LV" dirty="0">
                <a:latin typeface="Gotham"/>
              </a:rPr>
              <a:t>1) Lielākā daļa rajona (pilsētu) tiesu vakanču dēļ strādā ar mazāku tiesneša amata vietu skaitu nekā tām noteikusi Tieslietu padome. </a:t>
            </a:r>
          </a:p>
          <a:p>
            <a:pPr marL="0" indent="0" algn="just">
              <a:buNone/>
            </a:pPr>
            <a:r>
              <a:rPr lang="lv-LV" dirty="0">
                <a:latin typeface="Gotham"/>
              </a:rPr>
              <a:t>2) S</a:t>
            </a:r>
            <a:r>
              <a:rPr lang="lv-LV" dirty="0" smtClean="0">
                <a:latin typeface="Gotham"/>
              </a:rPr>
              <a:t>aņemto </a:t>
            </a:r>
            <a:r>
              <a:rPr lang="lv-LV" dirty="0">
                <a:latin typeface="Gotham"/>
              </a:rPr>
              <a:t>civillietu </a:t>
            </a:r>
            <a:r>
              <a:rPr lang="lv-LV" dirty="0" smtClean="0">
                <a:latin typeface="Gotham"/>
              </a:rPr>
              <a:t>skaits rajonu </a:t>
            </a:r>
            <a:r>
              <a:rPr lang="lv-LV" dirty="0">
                <a:latin typeface="Gotham"/>
              </a:rPr>
              <a:t>(pilsētu) tiesās ir gandrīz nemainīgs. </a:t>
            </a:r>
            <a:r>
              <a:rPr lang="lv-LV" dirty="0" smtClean="0">
                <a:latin typeface="Gotham"/>
              </a:rPr>
              <a:t>Saņemto </a:t>
            </a:r>
            <a:r>
              <a:rPr lang="lv-LV" dirty="0">
                <a:latin typeface="Gotham"/>
              </a:rPr>
              <a:t>krimināllietu skaitam ir izteikta lejupejoša tendence.</a:t>
            </a:r>
          </a:p>
          <a:p>
            <a:pPr marL="0" indent="0" algn="just">
              <a:buNone/>
            </a:pPr>
            <a:r>
              <a:rPr lang="lv-LV" dirty="0">
                <a:latin typeface="Gotham"/>
              </a:rPr>
              <a:t>3) Attiecībā uz lietām, kas tiek sadalītas centralizēti starp visiem Latvijas </a:t>
            </a:r>
            <a:r>
              <a:rPr lang="lv-LV" dirty="0" smtClean="0">
                <a:latin typeface="Gotham"/>
              </a:rPr>
              <a:t>tiesnešiem, </a:t>
            </a:r>
            <a:r>
              <a:rPr lang="lv-LV" dirty="0">
                <a:latin typeface="Gotham"/>
              </a:rPr>
              <a:t>būtu nosakāms minimālais attiecīgās specializācijas tiesnešu </a:t>
            </a:r>
            <a:r>
              <a:rPr lang="lv-LV" dirty="0" smtClean="0">
                <a:latin typeface="Gotham"/>
              </a:rPr>
              <a:t>skaits</a:t>
            </a:r>
          </a:p>
          <a:p>
            <a:pPr marL="0" indent="0" algn="just">
              <a:buNone/>
            </a:pPr>
            <a:r>
              <a:rPr lang="lv-LV" dirty="0" smtClean="0">
                <a:latin typeface="Gotham"/>
              </a:rPr>
              <a:t>4</a:t>
            </a:r>
            <a:r>
              <a:rPr lang="lv-LV" dirty="0">
                <a:latin typeface="Gotham"/>
              </a:rPr>
              <a:t>) Ieviešams regulārs monitorings pār neizskatīto lietu uzkrājumiem tiesās un ieilgušajām </a:t>
            </a:r>
            <a:r>
              <a:rPr lang="lv-LV" dirty="0" smtClean="0">
                <a:latin typeface="Gotham"/>
              </a:rPr>
              <a:t>lietām</a:t>
            </a:r>
            <a:endParaRPr lang="lv-LV" dirty="0">
              <a:latin typeface="Gotham"/>
            </a:endParaRPr>
          </a:p>
          <a:p>
            <a:pPr marL="0" indent="0" algn="just">
              <a:buNone/>
            </a:pPr>
            <a:r>
              <a:rPr lang="lv-LV" dirty="0">
                <a:latin typeface="Gotham"/>
              </a:rPr>
              <a:t>5) Pārskatāms un samazināms valstī noteiktais tiesnešu amata vietu </a:t>
            </a:r>
            <a:r>
              <a:rPr lang="lv-LV" dirty="0" smtClean="0">
                <a:latin typeface="Gotham"/>
              </a:rPr>
              <a:t>skaits</a:t>
            </a:r>
            <a:endParaRPr lang="lv-LV" dirty="0">
              <a:latin typeface="Gotham"/>
            </a:endParaRPr>
          </a:p>
          <a:p>
            <a:pPr marL="0" indent="0" algn="just">
              <a:buNone/>
            </a:pPr>
            <a:r>
              <a:rPr lang="lv-LV" dirty="0">
                <a:latin typeface="Gotham"/>
              </a:rPr>
              <a:t>6) Turpināma tiesu reforma, apvienojot Daugavpils tiesu un Rēzeknes tiesu, kā arī vērtējama Rīgas rajona tiesas pievienošana Rīgas pilsētas tiesai, kā arī iespējama Rīgas rajona tiesas teritorijas pārskatīšana. </a:t>
            </a:r>
          </a:p>
          <a:p>
            <a:pPr marL="0" indent="0" algn="just">
              <a:buNone/>
            </a:pPr>
            <a:r>
              <a:rPr lang="lv-LV" dirty="0">
                <a:latin typeface="Gotham"/>
              </a:rPr>
              <a:t>7) Apgabaltiesām apsverama lietu nodošanas citai tiesai mehānismu pilnvērtīga </a:t>
            </a:r>
            <a:r>
              <a:rPr lang="lv-LV" dirty="0" smtClean="0">
                <a:latin typeface="Gotham"/>
              </a:rPr>
              <a:t>izmantošana, </a:t>
            </a:r>
            <a:r>
              <a:rPr lang="lv-LV" dirty="0">
                <a:latin typeface="Gotham"/>
              </a:rPr>
              <a:t>kā arī nākotnē izsverama apgabaltiesu </a:t>
            </a:r>
            <a:r>
              <a:rPr lang="lv-LV" dirty="0" smtClean="0">
                <a:latin typeface="Gotham"/>
              </a:rPr>
              <a:t>apvienošana</a:t>
            </a:r>
          </a:p>
          <a:p>
            <a:pPr marL="0" indent="0">
              <a:buNone/>
            </a:pPr>
            <a:endParaRPr lang="lv-LV" dirty="0">
              <a:latin typeface="Gotham"/>
            </a:endParaRPr>
          </a:p>
          <a:p>
            <a:r>
              <a:rPr lang="lv-LV" dirty="0">
                <a:latin typeface="Gotham"/>
                <a:ea typeface="Calibri" panose="020F0502020204030204" pitchFamily="34" charset="0"/>
                <a:cs typeface="Times New Roman" panose="02020603050405020304" pitchFamily="18" charset="0"/>
              </a:rPr>
              <a:t>IZVEIDOTA LATGALES RAJONA TIESA (Tieslietu padomes 2023. gada 24. marta lēmums)</a:t>
            </a:r>
          </a:p>
          <a:p>
            <a:pPr marL="0" indent="0">
              <a:buNone/>
            </a:pPr>
            <a:endParaRPr lang="lv-LV" dirty="0" smtClean="0"/>
          </a:p>
          <a:p>
            <a:endParaRPr lang="lv-LV" dirty="0"/>
          </a:p>
          <a:p>
            <a:endParaRPr lang="lv-LV" dirty="0"/>
          </a:p>
        </p:txBody>
      </p:sp>
    </p:spTree>
    <p:extLst>
      <p:ext uri="{BB962C8B-B14F-4D97-AF65-F5344CB8AC3E}">
        <p14:creationId xmlns:p14="http://schemas.microsoft.com/office/powerpoint/2010/main" val="1731472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5454" y="624840"/>
            <a:ext cx="9360646" cy="1417319"/>
          </a:xfrm>
        </p:spPr>
        <p:txBody>
          <a:bodyPr/>
          <a:lstStyle/>
          <a:p>
            <a:pPr marL="457200" algn="just">
              <a:lnSpc>
                <a:spcPct val="107000"/>
              </a:lnSpc>
              <a:spcAft>
                <a:spcPts val="800"/>
              </a:spcAft>
            </a:pPr>
            <a:r>
              <a:rPr lang="lv-LV" sz="2400" dirty="0">
                <a:latin typeface="Gotham"/>
                <a:ea typeface="Calibri" panose="020F0502020204030204" pitchFamily="34" charset="0"/>
                <a:cs typeface="Times New Roman" panose="02020603050405020304" pitchFamily="18" charset="0"/>
              </a:rPr>
              <a:t>13.01.2023. DARBA GRUPAS ZIŅOJUMS “PAR TIESNEŠA PALĪGA INSTITŪTA TĀLĀKO </a:t>
            </a:r>
            <a:r>
              <a:rPr lang="lv-LV" sz="2400" dirty="0" smtClean="0">
                <a:latin typeface="Gotham"/>
                <a:ea typeface="Calibri" panose="020F0502020204030204" pitchFamily="34" charset="0"/>
                <a:cs typeface="Times New Roman" panose="02020603050405020304" pitchFamily="18" charset="0"/>
              </a:rPr>
              <a:t>ATTĪSTĪBU” Turpmākais </a:t>
            </a:r>
            <a:r>
              <a:rPr lang="lv-LV" sz="2400" dirty="0">
                <a:latin typeface="Gotham"/>
                <a:ea typeface="Calibri" panose="020F0502020204030204" pitchFamily="34" charset="0"/>
                <a:cs typeface="Times New Roman" panose="02020603050405020304" pitchFamily="18" charset="0"/>
              </a:rPr>
              <a:t>darbs – TIESU ADMINISTRĀCIJA. </a:t>
            </a:r>
          </a:p>
        </p:txBody>
      </p:sp>
      <p:sp>
        <p:nvSpPr>
          <p:cNvPr id="3" name="Content Placeholder 2"/>
          <p:cNvSpPr>
            <a:spLocks noGrp="1"/>
          </p:cNvSpPr>
          <p:nvPr>
            <p:ph idx="1"/>
          </p:nvPr>
        </p:nvSpPr>
        <p:spPr>
          <a:xfrm>
            <a:off x="761999" y="2438400"/>
            <a:ext cx="10051143" cy="3909059"/>
          </a:xfrm>
        </p:spPr>
        <p:txBody>
          <a:bodyPr>
            <a:normAutofit fontScale="25000" lnSpcReduction="20000"/>
          </a:bodyPr>
          <a:lstStyle/>
          <a:p>
            <a:pPr marL="228600" indent="0" algn="just">
              <a:lnSpc>
                <a:spcPct val="107000"/>
              </a:lnSpc>
              <a:spcAft>
                <a:spcPts val="800"/>
              </a:spcAft>
              <a:buNone/>
            </a:pPr>
            <a:r>
              <a:rPr lang="lv-LV" sz="6000" dirty="0">
                <a:latin typeface="Gotham"/>
              </a:rPr>
              <a:t>Galvenie </a:t>
            </a:r>
            <a:r>
              <a:rPr lang="lv-LV" sz="6000" dirty="0" smtClean="0">
                <a:latin typeface="Gotham"/>
              </a:rPr>
              <a:t>secinājumi</a:t>
            </a:r>
            <a:endParaRPr lang="lv-LV" sz="6000" dirty="0">
              <a:latin typeface="Gotham"/>
            </a:endParaRPr>
          </a:p>
          <a:p>
            <a:pPr marL="0" lvl="0" indent="0" algn="just">
              <a:lnSpc>
                <a:spcPct val="107000"/>
              </a:lnSpc>
              <a:buNone/>
            </a:pPr>
            <a:r>
              <a:rPr lang="lv-LV" sz="6000" dirty="0" smtClean="0">
                <a:latin typeface="Gotham"/>
              </a:rPr>
              <a:t>1. Tiesneša </a:t>
            </a:r>
            <a:r>
              <a:rPr lang="lv-LV" sz="6000" dirty="0">
                <a:latin typeface="Gotham"/>
              </a:rPr>
              <a:t>palīgi ikdienā ir nesamērīgi noslogoti ar tehnisko pienākumu </a:t>
            </a:r>
            <a:r>
              <a:rPr lang="lv-LV" sz="6000" dirty="0" smtClean="0">
                <a:latin typeface="Gotham"/>
              </a:rPr>
              <a:t>veikšanu</a:t>
            </a:r>
          </a:p>
          <a:p>
            <a:pPr marL="0" lvl="0" indent="0" algn="just">
              <a:lnSpc>
                <a:spcPct val="107000"/>
              </a:lnSpc>
              <a:buNone/>
            </a:pPr>
            <a:r>
              <a:rPr lang="lv-LV" sz="6000" dirty="0" smtClean="0">
                <a:latin typeface="Gotham"/>
              </a:rPr>
              <a:t>2. Veicama </a:t>
            </a:r>
            <a:r>
              <a:rPr lang="lv-LV" sz="6000" dirty="0">
                <a:latin typeface="Gotham"/>
              </a:rPr>
              <a:t>tiesas sēžu sekretāra u.c. tiesas darbinieku amata pienākumu pārdefinēšana un nodalīšana no tiesneša palīga pienākumiem un kompleksi izvērtējamas visu tiesas darbinieku pašreizējās </a:t>
            </a:r>
            <a:r>
              <a:rPr lang="lv-LV" sz="6000" dirty="0" smtClean="0">
                <a:latin typeface="Gotham"/>
              </a:rPr>
              <a:t>funkcijas</a:t>
            </a:r>
          </a:p>
          <a:p>
            <a:pPr marL="0" lvl="0" indent="0" algn="just">
              <a:lnSpc>
                <a:spcPct val="107000"/>
              </a:lnSpc>
              <a:buNone/>
            </a:pPr>
            <a:r>
              <a:rPr lang="lv-LV" sz="6000" dirty="0" smtClean="0">
                <a:latin typeface="Gotham"/>
              </a:rPr>
              <a:t>3. Ir </a:t>
            </a:r>
            <a:r>
              <a:rPr lang="lv-LV" sz="6000" dirty="0">
                <a:latin typeface="Gotham"/>
              </a:rPr>
              <a:t>izveidojama centralizēta tiesneša palīga/citu tiesas darbinieku amata kandidātu atlases kārtība (</a:t>
            </a:r>
            <a:r>
              <a:rPr lang="lv-LV" sz="6000" dirty="0" smtClean="0">
                <a:latin typeface="Gotham"/>
              </a:rPr>
              <a:t>modelis/standarts)</a:t>
            </a:r>
          </a:p>
          <a:p>
            <a:pPr marL="0" lvl="0" indent="0" algn="just">
              <a:lnSpc>
                <a:spcPct val="107000"/>
              </a:lnSpc>
              <a:buNone/>
            </a:pPr>
            <a:r>
              <a:rPr lang="lv-LV" sz="6000" dirty="0" smtClean="0">
                <a:latin typeface="Gotham"/>
              </a:rPr>
              <a:t>4. Ieviešams </a:t>
            </a:r>
            <a:r>
              <a:rPr lang="lv-LV" sz="6000" dirty="0">
                <a:latin typeface="Gotham"/>
              </a:rPr>
              <a:t>tiesneša palīgu (un citu tiesas darbinieku) apmācības kurss pirms darba uzsākšanas </a:t>
            </a:r>
            <a:r>
              <a:rPr lang="lv-LV" sz="6000" dirty="0" smtClean="0">
                <a:latin typeface="Gotham"/>
              </a:rPr>
              <a:t>vai rokasgrāmatas</a:t>
            </a:r>
            <a:r>
              <a:rPr lang="lv-LV" sz="6000" dirty="0">
                <a:latin typeface="Gotham"/>
              </a:rPr>
              <a:t>/ vadlīniju </a:t>
            </a:r>
            <a:r>
              <a:rPr lang="lv-LV" sz="6000" dirty="0" smtClean="0">
                <a:latin typeface="Gotham"/>
              </a:rPr>
              <a:t>izstrāde</a:t>
            </a:r>
            <a:endParaRPr lang="lv-LV" sz="6000" dirty="0">
              <a:latin typeface="Gotham"/>
            </a:endParaRPr>
          </a:p>
          <a:p>
            <a:pPr marL="0" lvl="0" indent="0" algn="just">
              <a:lnSpc>
                <a:spcPct val="107000"/>
              </a:lnSpc>
              <a:buNone/>
            </a:pPr>
            <a:r>
              <a:rPr lang="lv-LV" sz="6000" dirty="0" smtClean="0">
                <a:latin typeface="Gotham"/>
              </a:rPr>
              <a:t>5. Veicami </a:t>
            </a:r>
            <a:r>
              <a:rPr lang="lv-LV" sz="6000" dirty="0">
                <a:latin typeface="Gotham"/>
              </a:rPr>
              <a:t>grozījumi Ministru kabineta 26.04.2022. noteikumos Nr. 262 “Valsts un pašvaldību institūciju amatu katalogs, amatu klasifikācijas un amatu apraksta izstrādāšanas </a:t>
            </a:r>
            <a:r>
              <a:rPr lang="lv-LV" sz="6000" dirty="0" smtClean="0">
                <a:latin typeface="Gotham"/>
              </a:rPr>
              <a:t>kārtība”</a:t>
            </a:r>
          </a:p>
          <a:p>
            <a:pPr marL="0" lvl="0" indent="0" algn="just">
              <a:lnSpc>
                <a:spcPct val="107000"/>
              </a:lnSpc>
              <a:buNone/>
            </a:pPr>
            <a:r>
              <a:rPr lang="lv-LV" sz="6000" dirty="0" smtClean="0">
                <a:latin typeface="Gotham"/>
              </a:rPr>
              <a:t>6. Tiesneša </a:t>
            </a:r>
            <a:r>
              <a:rPr lang="lv-LV" sz="6000" dirty="0">
                <a:latin typeface="Gotham"/>
              </a:rPr>
              <a:t>palīga institūta tālākas attīstības </a:t>
            </a:r>
            <a:r>
              <a:rPr lang="lv-LV" sz="6000" dirty="0" smtClean="0">
                <a:latin typeface="Gotham"/>
              </a:rPr>
              <a:t>virziens, </a:t>
            </a:r>
            <a:r>
              <a:rPr lang="lv-LV" sz="6000" dirty="0">
                <a:latin typeface="Gotham"/>
              </a:rPr>
              <a:t>izvirzot augstāko juridisko izglītību kā obligātu prasību tiesneša palīga amatam, vienlaikus fokusējoties uz darbinieka </a:t>
            </a:r>
            <a:r>
              <a:rPr lang="lv-LV" sz="6000" dirty="0" smtClean="0">
                <a:latin typeface="Gotham"/>
              </a:rPr>
              <a:t>kompetencēm</a:t>
            </a:r>
            <a:endParaRPr lang="lv-LV" sz="1900" dirty="0" smtClean="0">
              <a:latin typeface="Gotham"/>
              <a:ea typeface="Calibri" panose="020F0502020204030204" pitchFamily="34" charset="0"/>
              <a:cs typeface="Times New Roman" panose="02020603050405020304" pitchFamily="18" charset="0"/>
            </a:endParaRPr>
          </a:p>
          <a:p>
            <a:pPr marL="457200" algn="just">
              <a:lnSpc>
                <a:spcPct val="107000"/>
              </a:lnSpc>
              <a:spcAft>
                <a:spcPts val="800"/>
              </a:spcAft>
            </a:pPr>
            <a:r>
              <a:rPr lang="lv-LV" sz="6000" dirty="0">
                <a:latin typeface="Gotham"/>
              </a:rPr>
              <a:t>Turpmākais darbs – TIESU </a:t>
            </a:r>
            <a:r>
              <a:rPr lang="lv-LV" sz="6000" dirty="0" smtClean="0">
                <a:latin typeface="Gotham"/>
              </a:rPr>
              <a:t>ADMINISTRĀCIJA</a:t>
            </a:r>
            <a:endParaRPr lang="lv-LV" sz="1900" dirty="0" smtClean="0">
              <a:latin typeface="Gotham"/>
              <a:ea typeface="Calibri" panose="020F0502020204030204" pitchFamily="34" charset="0"/>
              <a:cs typeface="Times New Roman" panose="02020603050405020304" pitchFamily="18" charset="0"/>
            </a:endParaRPr>
          </a:p>
          <a:p>
            <a:pPr marL="0" indent="0">
              <a:buNone/>
            </a:pPr>
            <a:endParaRPr lang="lv-LV" dirty="0">
              <a:latin typeface="Gotham"/>
            </a:endParaRPr>
          </a:p>
          <a:p>
            <a:endParaRPr lang="lv-LV" dirty="0" smtClean="0"/>
          </a:p>
          <a:p>
            <a:endParaRPr lang="lv-LV" dirty="0"/>
          </a:p>
          <a:p>
            <a:endParaRPr lang="lv-LV" dirty="0"/>
          </a:p>
        </p:txBody>
      </p:sp>
    </p:spTree>
    <p:extLst>
      <p:ext uri="{BB962C8B-B14F-4D97-AF65-F5344CB8AC3E}">
        <p14:creationId xmlns:p14="http://schemas.microsoft.com/office/powerpoint/2010/main" val="23037590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8166C73-0324-45DC-9117-09594C9BAEE6}"/>
              </a:ext>
            </a:extLst>
          </p:cNvPr>
          <p:cNvSpPr>
            <a:spLocks noGrp="1"/>
          </p:cNvSpPr>
          <p:nvPr>
            <p:ph type="title"/>
          </p:nvPr>
        </p:nvSpPr>
        <p:spPr>
          <a:xfrm>
            <a:off x="1021492" y="576649"/>
            <a:ext cx="9605320" cy="1869989"/>
          </a:xfrm>
        </p:spPr>
        <p:txBody>
          <a:bodyPr>
            <a:normAutofit/>
          </a:bodyPr>
          <a:lstStyle/>
          <a:p>
            <a:pPr algn="ctr"/>
            <a:r>
              <a:rPr lang="lv-LV" sz="2200" b="1" dirty="0">
                <a:solidFill>
                  <a:srgbClr val="EBEBEB"/>
                </a:solidFill>
              </a:rPr>
              <a:t>RĪCĪBAS PLĀNA IZPILDE 2021 - 2023</a:t>
            </a:r>
            <a:r>
              <a:rPr lang="lv-LV" sz="2700" b="1" dirty="0">
                <a:solidFill>
                  <a:srgbClr val="EBEBEB"/>
                </a:solidFill>
              </a:rPr>
              <a:t/>
            </a:r>
            <a:br>
              <a:rPr lang="lv-LV" sz="2700" b="1" dirty="0">
                <a:solidFill>
                  <a:srgbClr val="EBEBEB"/>
                </a:solidFill>
              </a:rPr>
            </a:br>
            <a:r>
              <a:rPr lang="lv-LV" sz="2700" b="1" dirty="0">
                <a:solidFill>
                  <a:srgbClr val="EBEBEB"/>
                </a:solidFill>
              </a:rPr>
              <a:t/>
            </a:r>
            <a:br>
              <a:rPr lang="lv-LV" sz="2700" b="1" dirty="0">
                <a:solidFill>
                  <a:srgbClr val="EBEBEB"/>
                </a:solidFill>
              </a:rPr>
            </a:br>
            <a:endParaRPr lang="lv-LV" sz="2700" b="1" dirty="0">
              <a:solidFill>
                <a:srgbClr val="EBEBEB"/>
              </a:solidFill>
            </a:endParaRPr>
          </a:p>
        </p:txBody>
      </p:sp>
      <p:graphicFrame>
        <p:nvGraphicFramePr>
          <p:cNvPr id="5" name="Content Placeholder 2">
            <a:extLst>
              <a:ext uri="{FF2B5EF4-FFF2-40B4-BE49-F238E27FC236}">
                <a16:creationId xmlns="" xmlns:a16="http://schemas.microsoft.com/office/drawing/2014/main" id="{66D61D80-F143-F4C6-B30F-22CD2E85989F}"/>
              </a:ext>
            </a:extLst>
          </p:cNvPr>
          <p:cNvGraphicFramePr>
            <a:graphicFrameLocks noGrp="1"/>
          </p:cNvGraphicFramePr>
          <p:nvPr>
            <p:ph idx="1"/>
            <p:extLst>
              <p:ext uri="{D42A27DB-BD31-4B8C-83A1-F6EECF244321}">
                <p14:modId xmlns:p14="http://schemas.microsoft.com/office/powerpoint/2010/main" val="4001377645"/>
              </p:ext>
            </p:extLst>
          </p:nvPr>
        </p:nvGraphicFramePr>
        <p:xfrm>
          <a:off x="775854" y="2565400"/>
          <a:ext cx="10640291" cy="386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5890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5454" y="624840"/>
            <a:ext cx="9360646" cy="1417319"/>
          </a:xfrm>
        </p:spPr>
        <p:txBody>
          <a:bodyPr/>
          <a:lstStyle/>
          <a:p>
            <a:pPr algn="ctr"/>
            <a:r>
              <a:rPr lang="lv-LV" sz="2400" b="1" dirty="0"/>
              <a:t> </a:t>
            </a:r>
            <a:r>
              <a:rPr lang="lv-LV" sz="2400" dirty="0"/>
              <a:t/>
            </a:r>
            <a:br>
              <a:rPr lang="lv-LV" sz="2400" dirty="0"/>
            </a:br>
            <a:r>
              <a:rPr lang="lv-LV" sz="2400" b="1" dirty="0" smtClean="0"/>
              <a:t>3. SPRIEDUMU </a:t>
            </a:r>
            <a:r>
              <a:rPr lang="lv-LV" sz="2400" b="1" dirty="0"/>
              <a:t>KVALITĀTES NODROŠINĀŠANA</a:t>
            </a:r>
            <a:r>
              <a:rPr lang="lv-LV" sz="2400" dirty="0"/>
              <a:t/>
            </a:r>
            <a:br>
              <a:rPr lang="lv-LV" sz="2400" dirty="0"/>
            </a:br>
            <a:r>
              <a:rPr lang="lv-LV" sz="2400" dirty="0"/>
              <a:t/>
            </a:r>
            <a:br>
              <a:rPr lang="lv-LV" sz="2400" dirty="0"/>
            </a:br>
            <a:endParaRPr lang="lv-LV" sz="2400" dirty="0">
              <a:solidFill>
                <a:schemeClr val="bg1"/>
              </a:solidFill>
            </a:endParaRPr>
          </a:p>
        </p:txBody>
      </p:sp>
      <p:sp>
        <p:nvSpPr>
          <p:cNvPr id="3" name="Content Placeholder 2"/>
          <p:cNvSpPr>
            <a:spLocks noGrp="1"/>
          </p:cNvSpPr>
          <p:nvPr>
            <p:ph idx="1"/>
          </p:nvPr>
        </p:nvSpPr>
        <p:spPr>
          <a:xfrm>
            <a:off x="914400" y="2347784"/>
            <a:ext cx="9481751" cy="3672016"/>
          </a:xfrm>
        </p:spPr>
        <p:txBody>
          <a:bodyPr>
            <a:normAutofit fontScale="85000" lnSpcReduction="10000"/>
          </a:bodyPr>
          <a:lstStyle/>
          <a:p>
            <a:pPr marL="0" indent="0">
              <a:buNone/>
            </a:pPr>
            <a:endParaRPr lang="lv-LV" dirty="0" smtClean="0"/>
          </a:p>
          <a:p>
            <a:pPr marL="810260" algn="just">
              <a:lnSpc>
                <a:spcPct val="107000"/>
              </a:lnSpc>
            </a:pPr>
            <a:r>
              <a:rPr lang="lv-LV" dirty="0">
                <a:latin typeface="Gotham"/>
                <a:ea typeface="Calibri" panose="020F0502020204030204" pitchFamily="34" charset="0"/>
                <a:cs typeface="Times New Roman" panose="02020603050405020304" pitchFamily="18" charset="0"/>
              </a:rPr>
              <a:t>VADLĪNIJAS TIESAS SPRIEDUMU RAKSTĪŠANAI ADMINISTRATĪVAJĀS LIETĀS PIRMĀS UN APELĀCIJAS INSTANCES TIESĀM (APSTIPRINĀTAS AR 16.06.2023. LĒMUMU NR. 31</a:t>
            </a:r>
            <a:r>
              <a:rPr lang="lv-LV" dirty="0" smtClean="0">
                <a:latin typeface="Gotham"/>
                <a:ea typeface="Calibri" panose="020F0502020204030204" pitchFamily="34" charset="0"/>
                <a:cs typeface="Times New Roman" panose="02020603050405020304" pitchFamily="18" charset="0"/>
              </a:rPr>
              <a:t>) (izstrādāja AT Judikatūras un zinātniski analītiskā nodaļa)</a:t>
            </a:r>
          </a:p>
          <a:p>
            <a:pPr marL="467360" indent="0" algn="just">
              <a:lnSpc>
                <a:spcPct val="107000"/>
              </a:lnSpc>
              <a:buNone/>
            </a:pPr>
            <a:endParaRPr lang="lv-LV" dirty="0">
              <a:latin typeface="Gotham"/>
              <a:ea typeface="Calibri" panose="020F0502020204030204" pitchFamily="34" charset="0"/>
              <a:cs typeface="Times New Roman" panose="02020603050405020304" pitchFamily="18" charset="0"/>
            </a:endParaRPr>
          </a:p>
          <a:p>
            <a:pPr marL="810260" algn="just">
              <a:lnSpc>
                <a:spcPct val="107000"/>
              </a:lnSpc>
            </a:pPr>
            <a:r>
              <a:rPr lang="lv-LV" dirty="0">
                <a:latin typeface="Gotham"/>
                <a:ea typeface="Calibri" panose="020F0502020204030204" pitchFamily="34" charset="0"/>
                <a:cs typeface="Times New Roman" panose="02020603050405020304" pitchFamily="18" charset="0"/>
              </a:rPr>
              <a:t>VADLĪNIJAS TIESAS SPRIEDUMU RAKSTĪŠANAI CIVILLIETĀS PIRMĀS UN APELĀCIJAS INSTANCES TIESĀM (APSTIPRINĀTAS AR 16.06.2023. LĒMUMU NR. 32</a:t>
            </a:r>
            <a:r>
              <a:rPr lang="lv-LV" dirty="0" smtClean="0">
                <a:latin typeface="Gotham"/>
                <a:ea typeface="Calibri" panose="020F0502020204030204" pitchFamily="34" charset="0"/>
                <a:cs typeface="Times New Roman" panose="02020603050405020304" pitchFamily="18" charset="0"/>
              </a:rPr>
              <a:t>) </a:t>
            </a:r>
            <a:r>
              <a:rPr lang="lv-LV" dirty="0">
                <a:latin typeface="Gotham"/>
                <a:ea typeface="Calibri" panose="020F0502020204030204" pitchFamily="34" charset="0"/>
                <a:cs typeface="Times New Roman" panose="02020603050405020304" pitchFamily="18" charset="0"/>
              </a:rPr>
              <a:t>(izstrādāja AT Judikatūras un zinātniski analītiskā nodaļa</a:t>
            </a:r>
            <a:r>
              <a:rPr lang="lv-LV" dirty="0" smtClean="0">
                <a:latin typeface="Gotham"/>
                <a:ea typeface="Calibri" panose="020F0502020204030204" pitchFamily="34" charset="0"/>
                <a:cs typeface="Times New Roman" panose="02020603050405020304" pitchFamily="18" charset="0"/>
              </a:rPr>
              <a:t>)</a:t>
            </a:r>
          </a:p>
          <a:p>
            <a:pPr marL="467360" indent="0" algn="just">
              <a:lnSpc>
                <a:spcPct val="107000"/>
              </a:lnSpc>
              <a:buNone/>
            </a:pPr>
            <a:endParaRPr lang="lv-LV" dirty="0" smtClean="0">
              <a:latin typeface="Gotham"/>
              <a:ea typeface="Calibri" panose="020F0502020204030204" pitchFamily="34" charset="0"/>
              <a:cs typeface="Times New Roman" panose="02020603050405020304" pitchFamily="18" charset="0"/>
            </a:endParaRPr>
          </a:p>
          <a:p>
            <a:pPr marL="810260" algn="just">
              <a:lnSpc>
                <a:spcPct val="107000"/>
              </a:lnSpc>
            </a:pPr>
            <a:r>
              <a:rPr lang="lv-LV" dirty="0">
                <a:latin typeface="Gotham"/>
                <a:ea typeface="Calibri" panose="020F0502020204030204" pitchFamily="34" charset="0"/>
                <a:cs typeface="Times New Roman" panose="02020603050405020304" pitchFamily="18" charset="0"/>
              </a:rPr>
              <a:t>2023.gada oktobrī sagatavots projekts Vadlīnijām tiesas nolēmumu rakstīšanai krimināllietās pirmās un apelācijas instances tiesām (nepieciešama diskusija Tieslietu padomē), kā arī darba grupas izvērtēšanai 2023.gada novembrī nosūtīts projekts Vadlīnijām spriedumu rakstīšanai administratīvo pārkāpumu lietās pirmās un apelācijas instances tiesām.</a:t>
            </a:r>
          </a:p>
          <a:p>
            <a:pPr marL="810260" algn="just">
              <a:lnSpc>
                <a:spcPct val="107000"/>
              </a:lnSpc>
            </a:pPr>
            <a:endParaRPr lang="lv-LV" dirty="0">
              <a:latin typeface="Gotham"/>
              <a:ea typeface="Calibri" panose="020F0502020204030204" pitchFamily="34" charset="0"/>
              <a:cs typeface="Times New Roman" panose="02020603050405020304" pitchFamily="18" charset="0"/>
            </a:endParaRPr>
          </a:p>
          <a:p>
            <a:pPr marL="457200" algn="just">
              <a:lnSpc>
                <a:spcPct val="107000"/>
              </a:lnSpc>
              <a:spcAft>
                <a:spcPts val="800"/>
              </a:spcAft>
            </a:pPr>
            <a:endParaRPr lang="lv-LV" dirty="0">
              <a:latin typeface="Gotham"/>
            </a:endParaRPr>
          </a:p>
          <a:p>
            <a:endParaRPr lang="lv-LV" dirty="0" smtClean="0"/>
          </a:p>
          <a:p>
            <a:endParaRPr lang="lv-LV" dirty="0"/>
          </a:p>
          <a:p>
            <a:endParaRPr lang="lv-LV" dirty="0"/>
          </a:p>
        </p:txBody>
      </p:sp>
    </p:spTree>
    <p:extLst>
      <p:ext uri="{BB962C8B-B14F-4D97-AF65-F5344CB8AC3E}">
        <p14:creationId xmlns:p14="http://schemas.microsoft.com/office/powerpoint/2010/main" val="2098408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vintage weighing scales">
            <a:extLst>
              <a:ext uri="{FF2B5EF4-FFF2-40B4-BE49-F238E27FC236}">
                <a16:creationId xmlns="" xmlns:a16="http://schemas.microsoft.com/office/drawing/2014/main" id="{C1668208-E23F-5065-7968-C1DCE9ABE6D0}"/>
              </a:ext>
            </a:extLst>
          </p:cNvPr>
          <p:cNvPicPr>
            <a:picLocks noChangeAspect="1"/>
          </p:cNvPicPr>
          <p:nvPr/>
        </p:nvPicPr>
        <p:blipFill rotWithShape="1">
          <a:blip r:embed="rId3">
            <a:duotone>
              <a:prstClr val="black"/>
              <a:schemeClr val="accent5">
                <a:tint val="45000"/>
                <a:satMod val="400000"/>
              </a:schemeClr>
            </a:duotone>
            <a:alphaModFix amt="25000"/>
          </a:blip>
          <a:srcRect t="26699" r="9090" b="41407"/>
          <a:stretch/>
        </p:blipFill>
        <p:spPr>
          <a:xfrm>
            <a:off x="0" y="37921"/>
            <a:ext cx="12162067" cy="6856413"/>
          </a:xfrm>
          <a:prstGeom prst="rect">
            <a:avLst/>
          </a:prstGeom>
        </p:spPr>
      </p:pic>
      <p:sp>
        <p:nvSpPr>
          <p:cNvPr id="2" name="Virsraksts 1"/>
          <p:cNvSpPr>
            <a:spLocks noGrp="1"/>
          </p:cNvSpPr>
          <p:nvPr>
            <p:ph type="ctrTitle"/>
          </p:nvPr>
        </p:nvSpPr>
        <p:spPr>
          <a:xfrm>
            <a:off x="904051" y="1127759"/>
            <a:ext cx="10233505" cy="2210527"/>
          </a:xfrm>
        </p:spPr>
        <p:txBody>
          <a:bodyPr vert="horz" lIns="91440" tIns="45720" rIns="91440" bIns="45720" rtlCol="0">
            <a:noAutofit/>
          </a:bodyPr>
          <a:lstStyle/>
          <a:p>
            <a:pPr algn="ctr">
              <a:lnSpc>
                <a:spcPct val="150000"/>
              </a:lnSpc>
              <a:spcAft>
                <a:spcPts val="800"/>
              </a:spcAft>
            </a:pPr>
            <a:r>
              <a:rPr lang="lv-LV" sz="3200" b="1" cap="all" dirty="0" smtClean="0">
                <a:solidFill>
                  <a:schemeClr val="bg1"/>
                </a:solidFill>
                <a:latin typeface="+mn-lt"/>
                <a:ea typeface="+mn-ea"/>
                <a:cs typeface="+mn-cs"/>
              </a:rPr>
              <a:t>Veiksmi darbā jaunajam </a:t>
            </a:r>
            <a:br>
              <a:rPr lang="lv-LV" sz="3200" b="1" cap="all" dirty="0" smtClean="0">
                <a:solidFill>
                  <a:schemeClr val="bg1"/>
                </a:solidFill>
                <a:latin typeface="+mn-lt"/>
                <a:ea typeface="+mn-ea"/>
                <a:cs typeface="+mn-cs"/>
              </a:rPr>
            </a:br>
            <a:r>
              <a:rPr lang="lv-LV" sz="3200" b="1" cap="all" dirty="0" smtClean="0">
                <a:solidFill>
                  <a:schemeClr val="bg1"/>
                </a:solidFill>
                <a:latin typeface="+mn-lt"/>
                <a:ea typeface="+mn-ea"/>
                <a:cs typeface="+mn-cs"/>
              </a:rPr>
              <a:t>darba grupas sastāvam!</a:t>
            </a:r>
            <a:endParaRPr lang="lv-LV" sz="3200" b="1" cap="all" dirty="0">
              <a:solidFill>
                <a:schemeClr val="bg1"/>
              </a:solidFill>
              <a:latin typeface="+mn-lt"/>
              <a:ea typeface="+mn-ea"/>
              <a:cs typeface="+mn-cs"/>
            </a:endParaRPr>
          </a:p>
        </p:txBody>
      </p:sp>
      <p:sp>
        <p:nvSpPr>
          <p:cNvPr id="3" name="Apakšvirsraksts 2"/>
          <p:cNvSpPr>
            <a:spLocks noGrp="1"/>
          </p:cNvSpPr>
          <p:nvPr>
            <p:ph type="subTitle" idx="1"/>
          </p:nvPr>
        </p:nvSpPr>
        <p:spPr>
          <a:xfrm>
            <a:off x="8995719" y="4999839"/>
            <a:ext cx="2589478" cy="1259116"/>
          </a:xfrm>
        </p:spPr>
        <p:txBody>
          <a:bodyPr rtlCol="0">
            <a:normAutofit/>
          </a:bodyPr>
          <a:lstStyle/>
          <a:p>
            <a:pPr algn="r"/>
            <a:endParaRPr lang="lv-LV" b="1" dirty="0">
              <a:solidFill>
                <a:schemeClr val="bg1"/>
              </a:solidFill>
            </a:endParaRPr>
          </a:p>
          <a:p>
            <a:endParaRPr lang="lv-LV" dirty="0">
              <a:solidFill>
                <a:schemeClr val="bg1"/>
              </a:solidFill>
            </a:endParaRPr>
          </a:p>
        </p:txBody>
      </p:sp>
      <p:sp>
        <p:nvSpPr>
          <p:cNvPr id="4" name="Apakšvirsraksts 2">
            <a:extLst>
              <a:ext uri="{FF2B5EF4-FFF2-40B4-BE49-F238E27FC236}">
                <a16:creationId xmlns="" xmlns:a16="http://schemas.microsoft.com/office/drawing/2014/main" id="{F88E8DC2-9C69-54C6-91B4-0BB5D0B11B79}"/>
              </a:ext>
            </a:extLst>
          </p:cNvPr>
          <p:cNvSpPr txBox="1">
            <a:spLocks/>
          </p:cNvSpPr>
          <p:nvPr/>
        </p:nvSpPr>
        <p:spPr bwMode="gray">
          <a:xfrm>
            <a:off x="672517" y="5646559"/>
            <a:ext cx="2414632" cy="870362"/>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accent1">
                    <a:lumMod val="60000"/>
                    <a:lumOff val="4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endParaRPr lang="lv-LV" sz="1200" cap="none" dirty="0">
              <a:solidFill>
                <a:schemeClr val="bg1"/>
              </a:solidFill>
            </a:endParaRPr>
          </a:p>
        </p:txBody>
      </p:sp>
    </p:spTree>
    <p:extLst>
      <p:ext uri="{BB962C8B-B14F-4D97-AF65-F5344CB8AC3E}">
        <p14:creationId xmlns:p14="http://schemas.microsoft.com/office/powerpoint/2010/main" val="9149538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8166C73-0324-45DC-9117-09594C9BAEE6}"/>
              </a:ext>
            </a:extLst>
          </p:cNvPr>
          <p:cNvSpPr>
            <a:spLocks noGrp="1"/>
          </p:cNvSpPr>
          <p:nvPr>
            <p:ph type="title"/>
          </p:nvPr>
        </p:nvSpPr>
        <p:spPr>
          <a:xfrm>
            <a:off x="1021492" y="576649"/>
            <a:ext cx="9605320" cy="1869989"/>
          </a:xfrm>
        </p:spPr>
        <p:txBody>
          <a:bodyPr>
            <a:normAutofit fontScale="90000"/>
          </a:bodyPr>
          <a:lstStyle/>
          <a:p>
            <a:pPr algn="ctr"/>
            <a:r>
              <a:rPr lang="lv-LV" sz="2200" b="1" dirty="0">
                <a:solidFill>
                  <a:srgbClr val="EBEBEB"/>
                </a:solidFill>
              </a:rPr>
              <a:t>Darba </a:t>
            </a:r>
            <a:r>
              <a:rPr lang="lv-LV" sz="2200" b="1" dirty="0" smtClean="0">
                <a:solidFill>
                  <a:srgbClr val="EBEBEB"/>
                </a:solidFill>
              </a:rPr>
              <a:t>grupas </a:t>
            </a:r>
            <a:r>
              <a:rPr lang="lv-LV" sz="2200" b="1" dirty="0">
                <a:solidFill>
                  <a:srgbClr val="EBEBEB"/>
                </a:solidFill>
              </a:rPr>
              <a:t>Tiesu efektivitātes </a:t>
            </a:r>
            <a:r>
              <a:rPr lang="lv-LV" sz="2200" b="1" dirty="0" smtClean="0">
                <a:solidFill>
                  <a:srgbClr val="EBEBEB"/>
                </a:solidFill>
              </a:rPr>
              <a:t>stiprināšanai </a:t>
            </a:r>
            <a:r>
              <a:rPr lang="lv-LV" sz="2200" b="1" dirty="0">
                <a:solidFill>
                  <a:srgbClr val="EBEBEB"/>
                </a:solidFill>
              </a:rPr>
              <a:t>izveidošanas pamatojums: Tieslietu padomes </a:t>
            </a:r>
            <a:r>
              <a:rPr lang="lv-LV" sz="2200" b="1" dirty="0" smtClean="0">
                <a:solidFill>
                  <a:srgbClr val="EBEBEB"/>
                </a:solidFill>
              </a:rPr>
              <a:t>stratēģija </a:t>
            </a:r>
            <a:r>
              <a:rPr lang="lv-LV" sz="2200" b="1" dirty="0">
                <a:solidFill>
                  <a:srgbClr val="EBEBEB"/>
                </a:solidFill>
              </a:rPr>
              <a:t>2021. - 2025. gadam </a:t>
            </a:r>
            <a:r>
              <a:rPr lang="lv-LV" sz="2200" b="1" dirty="0" smtClean="0">
                <a:solidFill>
                  <a:srgbClr val="EBEBEB"/>
                </a:solidFill>
              </a:rPr>
              <a:t/>
            </a:r>
            <a:br>
              <a:rPr lang="lv-LV" sz="2200" b="1" dirty="0" smtClean="0">
                <a:solidFill>
                  <a:srgbClr val="EBEBEB"/>
                </a:solidFill>
              </a:rPr>
            </a:br>
            <a:r>
              <a:rPr lang="lv-LV" sz="2200" b="1" dirty="0" smtClean="0">
                <a:solidFill>
                  <a:srgbClr val="EBEBEB"/>
                </a:solidFill>
              </a:rPr>
              <a:t>3</a:t>
            </a:r>
            <a:r>
              <a:rPr lang="lv-LV" sz="2200" b="1" dirty="0">
                <a:solidFill>
                  <a:srgbClr val="EBEBEB"/>
                </a:solidFill>
              </a:rPr>
              <a:t>. rīcības </a:t>
            </a:r>
            <a:r>
              <a:rPr lang="lv-LV" sz="2200" b="1" dirty="0" smtClean="0">
                <a:solidFill>
                  <a:srgbClr val="EBEBEB"/>
                </a:solidFill>
              </a:rPr>
              <a:t>virziens </a:t>
            </a:r>
            <a:r>
              <a:rPr lang="lv-LV" sz="2200" b="1" dirty="0">
                <a:solidFill>
                  <a:srgbClr val="EBEBEB"/>
                </a:solidFill>
              </a:rPr>
              <a:t>“Efektīva un kvalitatīva tiesu </a:t>
            </a:r>
            <a:r>
              <a:rPr lang="lv-LV" sz="2200" b="1" dirty="0" smtClean="0">
                <a:solidFill>
                  <a:srgbClr val="EBEBEB"/>
                </a:solidFill>
              </a:rPr>
              <a:t>vara"</a:t>
            </a:r>
            <a:r>
              <a:rPr lang="lv-LV" sz="2200" b="1" dirty="0">
                <a:solidFill>
                  <a:srgbClr val="EBEBEB"/>
                </a:solidFill>
              </a:rPr>
              <a:t/>
            </a:r>
            <a:br>
              <a:rPr lang="lv-LV" sz="2200" b="1" dirty="0">
                <a:solidFill>
                  <a:srgbClr val="EBEBEB"/>
                </a:solidFill>
              </a:rPr>
            </a:br>
            <a:r>
              <a:rPr lang="lv-LV" sz="2200" b="1" dirty="0">
                <a:solidFill>
                  <a:srgbClr val="EBEBEB"/>
                </a:solidFill>
              </a:rPr>
              <a:t/>
            </a:r>
            <a:br>
              <a:rPr lang="lv-LV" sz="2200" b="1" dirty="0">
                <a:solidFill>
                  <a:srgbClr val="EBEBEB"/>
                </a:solidFill>
              </a:rPr>
            </a:br>
            <a:r>
              <a:rPr lang="lv-LV" sz="2700" b="1" dirty="0">
                <a:solidFill>
                  <a:srgbClr val="EBEBEB"/>
                </a:solidFill>
              </a:rPr>
              <a:t/>
            </a:r>
            <a:br>
              <a:rPr lang="lv-LV" sz="2700" b="1" dirty="0">
                <a:solidFill>
                  <a:srgbClr val="EBEBEB"/>
                </a:solidFill>
              </a:rPr>
            </a:br>
            <a:endParaRPr lang="lv-LV" sz="2700" b="1" dirty="0">
              <a:solidFill>
                <a:srgbClr val="EBEBEB"/>
              </a:solidFill>
            </a:endParaRPr>
          </a:p>
        </p:txBody>
      </p:sp>
      <p:graphicFrame>
        <p:nvGraphicFramePr>
          <p:cNvPr id="5" name="Content Placeholder 2">
            <a:extLst>
              <a:ext uri="{FF2B5EF4-FFF2-40B4-BE49-F238E27FC236}">
                <a16:creationId xmlns="" xmlns:a16="http://schemas.microsoft.com/office/drawing/2014/main" id="{66D61D80-F143-F4C6-B30F-22CD2E85989F}"/>
              </a:ext>
            </a:extLst>
          </p:cNvPr>
          <p:cNvGraphicFramePr>
            <a:graphicFrameLocks noGrp="1"/>
          </p:cNvGraphicFramePr>
          <p:nvPr>
            <p:ph idx="1"/>
            <p:extLst>
              <p:ext uri="{D42A27DB-BD31-4B8C-83A1-F6EECF244321}">
                <p14:modId xmlns:p14="http://schemas.microsoft.com/office/powerpoint/2010/main" val="3020357440"/>
              </p:ext>
            </p:extLst>
          </p:nvPr>
        </p:nvGraphicFramePr>
        <p:xfrm>
          <a:off x="775854" y="1866900"/>
          <a:ext cx="10640291" cy="4991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49642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8166C73-0324-45DC-9117-09594C9BAEE6}"/>
              </a:ext>
            </a:extLst>
          </p:cNvPr>
          <p:cNvSpPr>
            <a:spLocks noGrp="1"/>
          </p:cNvSpPr>
          <p:nvPr>
            <p:ph type="title"/>
          </p:nvPr>
        </p:nvSpPr>
        <p:spPr>
          <a:xfrm>
            <a:off x="1154954" y="702733"/>
            <a:ext cx="9417796" cy="977900"/>
          </a:xfrm>
        </p:spPr>
        <p:txBody>
          <a:bodyPr>
            <a:normAutofit fontScale="90000"/>
          </a:bodyPr>
          <a:lstStyle/>
          <a:p>
            <a:r>
              <a:rPr lang="lv-LV" b="1" dirty="0">
                <a:solidFill>
                  <a:srgbClr val="EBEBEB"/>
                </a:solidFill>
              </a:rPr>
              <a:t>Darba grupa Tiesu efektivitātes </a:t>
            </a:r>
            <a:r>
              <a:rPr lang="lv-LV" b="1" dirty="0" smtClean="0">
                <a:solidFill>
                  <a:srgbClr val="EBEBEB"/>
                </a:solidFill>
              </a:rPr>
              <a:t>stiprināšanai</a:t>
            </a:r>
            <a:r>
              <a:rPr lang="lv-LV" b="1" dirty="0">
                <a:solidFill>
                  <a:srgbClr val="EBEBEB"/>
                </a:solidFill>
              </a:rPr>
              <a:t/>
            </a:r>
            <a:br>
              <a:rPr lang="lv-LV" b="1" dirty="0">
                <a:solidFill>
                  <a:srgbClr val="EBEBEB"/>
                </a:solidFill>
              </a:rPr>
            </a:br>
            <a:endParaRPr lang="lv-LV" b="1" dirty="0">
              <a:solidFill>
                <a:srgbClr val="EBEBEB"/>
              </a:solidFill>
            </a:endParaRPr>
          </a:p>
        </p:txBody>
      </p:sp>
      <p:graphicFrame>
        <p:nvGraphicFramePr>
          <p:cNvPr id="5" name="Content Placeholder 2">
            <a:extLst>
              <a:ext uri="{FF2B5EF4-FFF2-40B4-BE49-F238E27FC236}">
                <a16:creationId xmlns="" xmlns:a16="http://schemas.microsoft.com/office/drawing/2014/main" id="{66D61D80-F143-F4C6-B30F-22CD2E85989F}"/>
              </a:ext>
            </a:extLst>
          </p:cNvPr>
          <p:cNvGraphicFramePr>
            <a:graphicFrameLocks noGrp="1"/>
          </p:cNvGraphicFramePr>
          <p:nvPr>
            <p:ph idx="1"/>
            <p:extLst>
              <p:ext uri="{D42A27DB-BD31-4B8C-83A1-F6EECF244321}">
                <p14:modId xmlns:p14="http://schemas.microsoft.com/office/powerpoint/2010/main" val="3004342981"/>
              </p:ext>
            </p:extLst>
          </p:nvPr>
        </p:nvGraphicFramePr>
        <p:xfrm>
          <a:off x="628650" y="2009775"/>
          <a:ext cx="10782300" cy="42481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16813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8166C73-0324-45DC-9117-09594C9BAEE6}"/>
              </a:ext>
            </a:extLst>
          </p:cNvPr>
          <p:cNvSpPr>
            <a:spLocks noGrp="1"/>
          </p:cNvSpPr>
          <p:nvPr>
            <p:ph type="title"/>
          </p:nvPr>
        </p:nvSpPr>
        <p:spPr>
          <a:xfrm>
            <a:off x="1154954" y="702733"/>
            <a:ext cx="9417796" cy="977900"/>
          </a:xfrm>
        </p:spPr>
        <p:txBody>
          <a:bodyPr>
            <a:normAutofit fontScale="90000"/>
          </a:bodyPr>
          <a:lstStyle/>
          <a:p>
            <a:pPr algn="ctr"/>
            <a:r>
              <a:rPr lang="lv-LV" b="1" dirty="0">
                <a:solidFill>
                  <a:srgbClr val="EBEBEB"/>
                </a:solidFill>
              </a:rPr>
              <a:t>Darba grupa Tiesu efektivitātes </a:t>
            </a:r>
            <a:r>
              <a:rPr lang="lv-LV" b="1" dirty="0" smtClean="0">
                <a:solidFill>
                  <a:srgbClr val="EBEBEB"/>
                </a:solidFill>
              </a:rPr>
              <a:t>stiprināšanai</a:t>
            </a:r>
            <a:br>
              <a:rPr lang="lv-LV" b="1" dirty="0" smtClean="0">
                <a:solidFill>
                  <a:srgbClr val="EBEBEB"/>
                </a:solidFill>
              </a:rPr>
            </a:br>
            <a:r>
              <a:rPr lang="lv-LV" b="1" dirty="0" smtClean="0">
                <a:solidFill>
                  <a:srgbClr val="EBEBEB"/>
                </a:solidFill>
              </a:rPr>
              <a:t>RĪCĪBAS PLĀNA IZPILDE</a:t>
            </a:r>
            <a:r>
              <a:rPr lang="lv-LV" b="1" dirty="0">
                <a:solidFill>
                  <a:srgbClr val="EBEBEB"/>
                </a:solidFill>
              </a:rPr>
              <a:t/>
            </a:r>
            <a:br>
              <a:rPr lang="lv-LV" b="1" dirty="0">
                <a:solidFill>
                  <a:srgbClr val="EBEBEB"/>
                </a:solidFill>
              </a:rPr>
            </a:br>
            <a:endParaRPr lang="lv-LV" b="1" dirty="0">
              <a:solidFill>
                <a:srgbClr val="EBEBEB"/>
              </a:solidFill>
            </a:endParaRPr>
          </a:p>
        </p:txBody>
      </p:sp>
      <p:graphicFrame>
        <p:nvGraphicFramePr>
          <p:cNvPr id="5" name="Content Placeholder 2">
            <a:extLst>
              <a:ext uri="{FF2B5EF4-FFF2-40B4-BE49-F238E27FC236}">
                <a16:creationId xmlns="" xmlns:a16="http://schemas.microsoft.com/office/drawing/2014/main" id="{66D61D80-F143-F4C6-B30F-22CD2E85989F}"/>
              </a:ext>
            </a:extLst>
          </p:cNvPr>
          <p:cNvGraphicFramePr>
            <a:graphicFrameLocks noGrp="1"/>
          </p:cNvGraphicFramePr>
          <p:nvPr>
            <p:ph idx="1"/>
            <p:extLst>
              <p:ext uri="{D42A27DB-BD31-4B8C-83A1-F6EECF244321}">
                <p14:modId xmlns:p14="http://schemas.microsoft.com/office/powerpoint/2010/main" val="826865433"/>
              </p:ext>
            </p:extLst>
          </p:nvPr>
        </p:nvGraphicFramePr>
        <p:xfrm>
          <a:off x="628650" y="2009775"/>
          <a:ext cx="10782300" cy="42481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601266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8166C73-0324-45DC-9117-09594C9BAEE6}"/>
              </a:ext>
            </a:extLst>
          </p:cNvPr>
          <p:cNvSpPr>
            <a:spLocks noGrp="1"/>
          </p:cNvSpPr>
          <p:nvPr>
            <p:ph type="title"/>
          </p:nvPr>
        </p:nvSpPr>
        <p:spPr>
          <a:xfrm>
            <a:off x="1021492" y="576649"/>
            <a:ext cx="9605320" cy="1869989"/>
          </a:xfrm>
        </p:spPr>
        <p:txBody>
          <a:bodyPr>
            <a:normAutofit/>
          </a:bodyPr>
          <a:lstStyle/>
          <a:p>
            <a:pPr algn="ctr"/>
            <a:r>
              <a:rPr lang="lv-LV" sz="2200" b="1" dirty="0" smtClean="0">
                <a:solidFill>
                  <a:srgbClr val="EBEBEB"/>
                </a:solidFill>
              </a:rPr>
              <a:t>RĪCĪBAS PLĀNS apstiprināts Tieslietu padomē 22.10.2021. </a:t>
            </a:r>
            <a:r>
              <a:rPr lang="lv-LV" sz="2200" b="1" dirty="0">
                <a:solidFill>
                  <a:srgbClr val="EBEBEB"/>
                </a:solidFill>
              </a:rPr>
              <a:t/>
            </a:r>
            <a:br>
              <a:rPr lang="lv-LV" sz="2200" b="1" dirty="0">
                <a:solidFill>
                  <a:srgbClr val="EBEBEB"/>
                </a:solidFill>
              </a:rPr>
            </a:br>
            <a:r>
              <a:rPr lang="lv-LV" sz="3200" b="1" dirty="0">
                <a:solidFill>
                  <a:srgbClr val="EBEBEB"/>
                </a:solidFill>
              </a:rPr>
              <a:t>Četri prioritārie darbības virzieni:</a:t>
            </a:r>
            <a:br>
              <a:rPr lang="lv-LV" sz="3200" b="1" dirty="0">
                <a:solidFill>
                  <a:srgbClr val="EBEBEB"/>
                </a:solidFill>
              </a:rPr>
            </a:br>
            <a:r>
              <a:rPr lang="lv-LV" sz="2700" b="1" dirty="0">
                <a:solidFill>
                  <a:srgbClr val="EBEBEB"/>
                </a:solidFill>
              </a:rPr>
              <a:t/>
            </a:r>
            <a:br>
              <a:rPr lang="lv-LV" sz="2700" b="1" dirty="0">
                <a:solidFill>
                  <a:srgbClr val="EBEBEB"/>
                </a:solidFill>
              </a:rPr>
            </a:br>
            <a:endParaRPr lang="lv-LV" sz="2700" b="1" dirty="0">
              <a:solidFill>
                <a:srgbClr val="EBEBEB"/>
              </a:solidFill>
            </a:endParaRPr>
          </a:p>
        </p:txBody>
      </p:sp>
      <p:graphicFrame>
        <p:nvGraphicFramePr>
          <p:cNvPr id="5" name="Content Placeholder 2">
            <a:extLst>
              <a:ext uri="{FF2B5EF4-FFF2-40B4-BE49-F238E27FC236}">
                <a16:creationId xmlns="" xmlns:a16="http://schemas.microsoft.com/office/drawing/2014/main" id="{66D61D80-F143-F4C6-B30F-22CD2E85989F}"/>
              </a:ext>
            </a:extLst>
          </p:cNvPr>
          <p:cNvGraphicFramePr>
            <a:graphicFrameLocks noGrp="1"/>
          </p:cNvGraphicFramePr>
          <p:nvPr>
            <p:ph idx="1"/>
            <p:extLst>
              <p:ext uri="{D42A27DB-BD31-4B8C-83A1-F6EECF244321}">
                <p14:modId xmlns:p14="http://schemas.microsoft.com/office/powerpoint/2010/main" val="484445792"/>
              </p:ext>
            </p:extLst>
          </p:nvPr>
        </p:nvGraphicFramePr>
        <p:xfrm>
          <a:off x="775854" y="2565400"/>
          <a:ext cx="10640291" cy="386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7367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8166C73-0324-45DC-9117-09594C9BAEE6}"/>
              </a:ext>
            </a:extLst>
          </p:cNvPr>
          <p:cNvSpPr>
            <a:spLocks noGrp="1"/>
          </p:cNvSpPr>
          <p:nvPr>
            <p:ph type="title"/>
          </p:nvPr>
        </p:nvSpPr>
        <p:spPr>
          <a:xfrm>
            <a:off x="1021492" y="576649"/>
            <a:ext cx="9605320" cy="1869989"/>
          </a:xfrm>
        </p:spPr>
        <p:txBody>
          <a:bodyPr>
            <a:normAutofit/>
          </a:bodyPr>
          <a:lstStyle/>
          <a:p>
            <a:pPr algn="ctr"/>
            <a:r>
              <a:rPr lang="lv-LV" sz="2200" b="1" dirty="0" smtClean="0">
                <a:solidFill>
                  <a:srgbClr val="EBEBEB"/>
                </a:solidFill>
              </a:rPr>
              <a:t>RĪCĪBAS PLĀNA IZPILDE 2021 - 2023</a:t>
            </a:r>
            <a:r>
              <a:rPr lang="lv-LV" sz="2700" b="1" dirty="0">
                <a:solidFill>
                  <a:srgbClr val="EBEBEB"/>
                </a:solidFill>
              </a:rPr>
              <a:t/>
            </a:r>
            <a:br>
              <a:rPr lang="lv-LV" sz="2700" b="1" dirty="0">
                <a:solidFill>
                  <a:srgbClr val="EBEBEB"/>
                </a:solidFill>
              </a:rPr>
            </a:br>
            <a:endParaRPr lang="lv-LV" sz="2700" b="1" dirty="0">
              <a:solidFill>
                <a:srgbClr val="EBEBEB"/>
              </a:solidFill>
            </a:endParaRPr>
          </a:p>
        </p:txBody>
      </p:sp>
      <p:graphicFrame>
        <p:nvGraphicFramePr>
          <p:cNvPr id="5" name="Content Placeholder 2">
            <a:extLst>
              <a:ext uri="{FF2B5EF4-FFF2-40B4-BE49-F238E27FC236}">
                <a16:creationId xmlns="" xmlns:a16="http://schemas.microsoft.com/office/drawing/2014/main" id="{66D61D80-F143-F4C6-B30F-22CD2E85989F}"/>
              </a:ext>
            </a:extLst>
          </p:cNvPr>
          <p:cNvGraphicFramePr>
            <a:graphicFrameLocks noGrp="1"/>
          </p:cNvGraphicFramePr>
          <p:nvPr>
            <p:ph idx="1"/>
            <p:extLst>
              <p:ext uri="{D42A27DB-BD31-4B8C-83A1-F6EECF244321}">
                <p14:modId xmlns:p14="http://schemas.microsoft.com/office/powerpoint/2010/main" val="3384532359"/>
              </p:ext>
            </p:extLst>
          </p:nvPr>
        </p:nvGraphicFramePr>
        <p:xfrm>
          <a:off x="775854" y="2565400"/>
          <a:ext cx="10640291" cy="386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00825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5454" y="624840"/>
            <a:ext cx="9360646" cy="1417319"/>
          </a:xfrm>
        </p:spPr>
        <p:txBody>
          <a:bodyPr/>
          <a:lstStyle/>
          <a:p>
            <a:pPr algn="ctr"/>
            <a:r>
              <a:rPr lang="lv-LV" sz="2400" b="1" kern="0" dirty="0" smtClean="0">
                <a:solidFill>
                  <a:schemeClr val="bg1"/>
                </a:solidFill>
                <a:latin typeface="Arial"/>
              </a:rPr>
              <a:t>1. TIESNEŠU </a:t>
            </a:r>
            <a:r>
              <a:rPr lang="lv-LV" sz="2400" b="1" kern="0" dirty="0">
                <a:solidFill>
                  <a:schemeClr val="bg1"/>
                </a:solidFill>
                <a:latin typeface="Arial"/>
              </a:rPr>
              <a:t>NOSLODZES IZLĪDZINĀŠANA LATVIJĀ – INSTITUCIONĀLIE RISINĀJUMU MODEĻI</a:t>
            </a:r>
            <a:endParaRPr lang="lv-LV" sz="2400" dirty="0">
              <a:solidFill>
                <a:schemeClr val="bg1"/>
              </a:solidFill>
            </a:endParaRPr>
          </a:p>
        </p:txBody>
      </p:sp>
      <p:sp>
        <p:nvSpPr>
          <p:cNvPr id="3" name="Content Placeholder 2"/>
          <p:cNvSpPr>
            <a:spLocks noGrp="1"/>
          </p:cNvSpPr>
          <p:nvPr>
            <p:ph idx="1"/>
          </p:nvPr>
        </p:nvSpPr>
        <p:spPr>
          <a:xfrm>
            <a:off x="1154953" y="2603499"/>
            <a:ext cx="9948475" cy="3623129"/>
          </a:xfrm>
        </p:spPr>
        <p:txBody>
          <a:bodyPr>
            <a:normAutofit/>
          </a:bodyPr>
          <a:lstStyle/>
          <a:p>
            <a:pPr marL="0" indent="0">
              <a:buNone/>
            </a:pPr>
            <a:endParaRPr lang="lv-LV" dirty="0" smtClean="0"/>
          </a:p>
          <a:p>
            <a:r>
              <a:rPr lang="lv-LV" dirty="0" smtClean="0">
                <a:latin typeface="Gotham"/>
              </a:rPr>
              <a:t>2022</a:t>
            </a:r>
            <a:r>
              <a:rPr lang="lv-LV" dirty="0">
                <a:latin typeface="Gotham"/>
              </a:rPr>
              <a:t>. gada 4. februārī </a:t>
            </a:r>
            <a:r>
              <a:rPr lang="lv-LV" dirty="0" smtClean="0">
                <a:latin typeface="Gotham"/>
              </a:rPr>
              <a:t>organizēta diskusija </a:t>
            </a:r>
            <a:r>
              <a:rPr lang="lv-LV" dirty="0">
                <a:latin typeface="Gotham"/>
              </a:rPr>
              <a:t>“Par vienotas lietu sadales ieviešanas iespējām Rīgā</a:t>
            </a:r>
            <a:r>
              <a:rPr lang="lv-LV" dirty="0" smtClean="0">
                <a:latin typeface="Gotham"/>
              </a:rPr>
              <a:t>”</a:t>
            </a:r>
          </a:p>
          <a:p>
            <a:pPr marL="0" indent="0">
              <a:buNone/>
            </a:pPr>
            <a:endParaRPr lang="lv-LV" dirty="0">
              <a:latin typeface="Gotham"/>
            </a:endParaRPr>
          </a:p>
          <a:p>
            <a:r>
              <a:rPr lang="lv-LV" dirty="0" smtClean="0">
                <a:latin typeface="Gotham"/>
              </a:rPr>
              <a:t>IZVEIDOTA </a:t>
            </a:r>
            <a:r>
              <a:rPr lang="lv-LV" dirty="0">
                <a:latin typeface="Gotham"/>
              </a:rPr>
              <a:t>RĪGAS PILSĒTAS </a:t>
            </a:r>
            <a:r>
              <a:rPr lang="lv-LV" dirty="0" smtClean="0">
                <a:latin typeface="Gotham"/>
              </a:rPr>
              <a:t>TIESA (</a:t>
            </a:r>
            <a:r>
              <a:rPr lang="pt-BR" dirty="0" smtClean="0">
                <a:latin typeface="Gotham"/>
              </a:rPr>
              <a:t>Tieslietu </a:t>
            </a:r>
            <a:r>
              <a:rPr lang="pt-BR" dirty="0">
                <a:latin typeface="Gotham"/>
              </a:rPr>
              <a:t>padomes 2022. gada 22. aprīļa </a:t>
            </a:r>
            <a:r>
              <a:rPr lang="pt-BR" dirty="0" smtClean="0">
                <a:latin typeface="Gotham"/>
              </a:rPr>
              <a:t>lēmum</a:t>
            </a:r>
            <a:r>
              <a:rPr lang="lv-LV" dirty="0" smtClean="0">
                <a:latin typeface="Gotham"/>
              </a:rPr>
              <a:t>s) no 2022.gada 1.augusta </a:t>
            </a:r>
          </a:p>
          <a:p>
            <a:pPr marL="0" indent="0">
              <a:buNone/>
            </a:pPr>
            <a:r>
              <a:rPr lang="pt-BR" dirty="0" smtClean="0">
                <a:latin typeface="Gotham"/>
              </a:rPr>
              <a:t> </a:t>
            </a:r>
            <a:endParaRPr lang="lv-LV" dirty="0">
              <a:latin typeface="Gotham"/>
            </a:endParaRPr>
          </a:p>
          <a:p>
            <a:endParaRPr lang="lv-LV" dirty="0" smtClean="0"/>
          </a:p>
          <a:p>
            <a:endParaRPr lang="lv-LV" dirty="0"/>
          </a:p>
          <a:p>
            <a:endParaRPr lang="lv-LV" dirty="0"/>
          </a:p>
        </p:txBody>
      </p:sp>
    </p:spTree>
    <p:extLst>
      <p:ext uri="{BB962C8B-B14F-4D97-AF65-F5344CB8AC3E}">
        <p14:creationId xmlns:p14="http://schemas.microsoft.com/office/powerpoint/2010/main" val="32033894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5454" y="624840"/>
            <a:ext cx="9360646" cy="1417319"/>
          </a:xfrm>
        </p:spPr>
        <p:txBody>
          <a:bodyPr/>
          <a:lstStyle/>
          <a:p>
            <a:pPr algn="ctr"/>
            <a:r>
              <a:rPr lang="lv-LV" sz="2400" dirty="0">
                <a:latin typeface="Gotham"/>
              </a:rPr>
              <a:t>07.07.2023. </a:t>
            </a:r>
            <a:r>
              <a:rPr lang="lv-LV" sz="2400" dirty="0" smtClean="0">
                <a:latin typeface="Gotham"/>
              </a:rPr>
              <a:t>ZIŅOJUMS </a:t>
            </a:r>
            <a:r>
              <a:rPr lang="lv-LV" sz="2400" dirty="0">
                <a:latin typeface="Gotham"/>
              </a:rPr>
              <a:t>“PAR ZEMESGRĀMATU NODAĻU TIESNEŠU INTEGRĀCIJAS RAJONA (PILSĒTAS) TIESĀS REFORMAS IZVĒRTĒJUMU</a:t>
            </a:r>
            <a:r>
              <a:rPr lang="lv-LV" sz="2400" dirty="0" smtClean="0">
                <a:latin typeface="Gotham"/>
              </a:rPr>
              <a:t>”</a:t>
            </a:r>
            <a:endParaRPr lang="lv-LV" sz="2400" dirty="0">
              <a:latin typeface="Gotham"/>
            </a:endParaRPr>
          </a:p>
        </p:txBody>
      </p:sp>
      <p:sp>
        <p:nvSpPr>
          <p:cNvPr id="3" name="Content Placeholder 2"/>
          <p:cNvSpPr>
            <a:spLocks noGrp="1"/>
          </p:cNvSpPr>
          <p:nvPr>
            <p:ph idx="1"/>
          </p:nvPr>
        </p:nvSpPr>
        <p:spPr>
          <a:xfrm>
            <a:off x="1154953" y="2603499"/>
            <a:ext cx="9948475" cy="3623129"/>
          </a:xfrm>
        </p:spPr>
        <p:txBody>
          <a:bodyPr>
            <a:normAutofit/>
          </a:bodyPr>
          <a:lstStyle/>
          <a:p>
            <a:pPr marL="0" indent="0" algn="just">
              <a:buNone/>
            </a:pPr>
            <a:r>
              <a:rPr lang="lv-LV" dirty="0" smtClean="0">
                <a:latin typeface="Gotham"/>
              </a:rPr>
              <a:t>Galvenie </a:t>
            </a:r>
            <a:r>
              <a:rPr lang="lv-LV" dirty="0">
                <a:latin typeface="Gotham"/>
              </a:rPr>
              <a:t>secinājumi: </a:t>
            </a:r>
          </a:p>
          <a:p>
            <a:pPr marL="0" indent="0" algn="just">
              <a:buNone/>
            </a:pPr>
            <a:r>
              <a:rPr lang="lv-LV" dirty="0" smtClean="0">
                <a:latin typeface="Gotham"/>
              </a:rPr>
              <a:t>1) Zemesgrāmatu </a:t>
            </a:r>
            <a:r>
              <a:rPr lang="lv-LV" dirty="0">
                <a:latin typeface="Gotham"/>
              </a:rPr>
              <a:t>tiesnešu skaits laikā no reformas sākuma ir samazinājies, bet izskatīšanā nodoto lietu skaits palielinājies. </a:t>
            </a:r>
          </a:p>
          <a:p>
            <a:pPr marL="0" indent="0" algn="just">
              <a:buNone/>
            </a:pPr>
            <a:r>
              <a:rPr lang="lv-LV" dirty="0" smtClean="0">
                <a:latin typeface="Gotham"/>
              </a:rPr>
              <a:t>2) Tieslietu </a:t>
            </a:r>
            <a:r>
              <a:rPr lang="lv-LV" dirty="0">
                <a:latin typeface="Gotham"/>
              </a:rPr>
              <a:t>padomei, veicot izmaiņas 17.10.2016. lēmumā Nr.66 Tiesnešu specializācijas pamatprincipi un slodzes rādītāju noteikšanas kārtība”, jārisina jautājums par zemesgrāmatu lietu specializācijas statusu </a:t>
            </a:r>
          </a:p>
          <a:p>
            <a:pPr marL="0" indent="0" algn="just">
              <a:buNone/>
            </a:pPr>
            <a:r>
              <a:rPr lang="lv-LV" dirty="0" smtClean="0">
                <a:latin typeface="Gotham"/>
              </a:rPr>
              <a:t>3) Turpināms </a:t>
            </a:r>
            <a:r>
              <a:rPr lang="lv-LV" dirty="0">
                <a:latin typeface="Gotham"/>
              </a:rPr>
              <a:t>darbs pie brīdinājuma lietu automatizācijas un taisnīgas sadales sistēmas izveides</a:t>
            </a:r>
          </a:p>
          <a:p>
            <a:pPr marL="0" indent="0" algn="just">
              <a:buNone/>
            </a:pPr>
            <a:r>
              <a:rPr lang="lv-LV" dirty="0" smtClean="0">
                <a:latin typeface="Gotham"/>
              </a:rPr>
              <a:t>4) Plašāka </a:t>
            </a:r>
            <a:r>
              <a:rPr lang="lv-LV" dirty="0">
                <a:latin typeface="Gotham"/>
              </a:rPr>
              <a:t>starpdisciplināra diskusija par zemesgrāmatu funkcijas turpmāku attīstību</a:t>
            </a:r>
          </a:p>
          <a:p>
            <a:endParaRPr lang="lv-LV" dirty="0"/>
          </a:p>
          <a:p>
            <a:endParaRPr lang="lv-LV" dirty="0"/>
          </a:p>
        </p:txBody>
      </p:sp>
    </p:spTree>
    <p:extLst>
      <p:ext uri="{BB962C8B-B14F-4D97-AF65-F5344CB8AC3E}">
        <p14:creationId xmlns:p14="http://schemas.microsoft.com/office/powerpoint/2010/main" val="13386455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5454" y="624840"/>
            <a:ext cx="9360646" cy="1417319"/>
          </a:xfrm>
        </p:spPr>
        <p:txBody>
          <a:bodyPr/>
          <a:lstStyle/>
          <a:p>
            <a:pPr algn="ctr"/>
            <a:r>
              <a:rPr lang="lv-LV" sz="2400" b="1" kern="0" dirty="0">
                <a:solidFill>
                  <a:schemeClr val="bg1"/>
                </a:solidFill>
                <a:latin typeface="Arial"/>
              </a:rPr>
              <a:t>1. TIESNEŠU NOSLODZES IZLĪDZINĀŠANA LATVIJĀ – INSTITUCIONĀLIE RISINĀJUMU MODEĻI</a:t>
            </a:r>
            <a:endParaRPr lang="lv-LV" sz="2400" dirty="0">
              <a:latin typeface="Gotham"/>
            </a:endParaRPr>
          </a:p>
        </p:txBody>
      </p:sp>
      <p:sp>
        <p:nvSpPr>
          <p:cNvPr id="3" name="Content Placeholder 2"/>
          <p:cNvSpPr>
            <a:spLocks noGrp="1"/>
          </p:cNvSpPr>
          <p:nvPr>
            <p:ph idx="1"/>
          </p:nvPr>
        </p:nvSpPr>
        <p:spPr>
          <a:xfrm>
            <a:off x="1154953" y="2603499"/>
            <a:ext cx="9948475" cy="3623129"/>
          </a:xfrm>
        </p:spPr>
        <p:txBody>
          <a:bodyPr>
            <a:normAutofit/>
          </a:bodyPr>
          <a:lstStyle/>
          <a:p>
            <a:pPr marL="0" indent="0">
              <a:buNone/>
            </a:pPr>
            <a:endParaRPr lang="lv-LV" dirty="0">
              <a:latin typeface="Gotham"/>
            </a:endParaRPr>
          </a:p>
          <a:p>
            <a:pPr algn="just"/>
            <a:r>
              <a:rPr lang="lv-LV" dirty="0" smtClean="0">
                <a:latin typeface="Gotham"/>
              </a:rPr>
              <a:t>Veikta tiesu priekšsēdētāju aptauja</a:t>
            </a:r>
            <a:r>
              <a:rPr lang="lv-LV" dirty="0">
                <a:latin typeface="Gotham"/>
              </a:rPr>
              <a:t>: likumā “Par tiesu varu” tiesas priekšsēdētājam noteikto kompetenču </a:t>
            </a:r>
            <a:r>
              <a:rPr lang="lv-LV" dirty="0" smtClean="0">
                <a:latin typeface="Gotham"/>
              </a:rPr>
              <a:t>praktiskā izmantošana</a:t>
            </a:r>
          </a:p>
          <a:p>
            <a:pPr marL="0" indent="0" algn="just">
              <a:buNone/>
            </a:pPr>
            <a:endParaRPr lang="lv-LV" dirty="0">
              <a:latin typeface="Gotham"/>
            </a:endParaRPr>
          </a:p>
          <a:p>
            <a:pPr algn="just"/>
            <a:r>
              <a:rPr lang="lv-LV" dirty="0" smtClean="0">
                <a:latin typeface="Gotham"/>
              </a:rPr>
              <a:t>PRIEKŠLIKUMS  </a:t>
            </a:r>
            <a:r>
              <a:rPr lang="lv-LV" dirty="0">
                <a:latin typeface="Gotham"/>
              </a:rPr>
              <a:t>PAR VADLĪNIJĀM TIESU PRIEKŠSĒDĒTĀJU VIETNIEKU SKAITA UN ATBILDĪBAS JOMAS NOTEIKŠANAI. </a:t>
            </a:r>
            <a:r>
              <a:rPr lang="lv-LV" dirty="0" smtClean="0">
                <a:latin typeface="Gotham"/>
              </a:rPr>
              <a:t>Iesniegts Tieslietu padomei </a:t>
            </a:r>
            <a:r>
              <a:rPr lang="lv-LV" dirty="0">
                <a:latin typeface="Gotham"/>
              </a:rPr>
              <a:t>15.09.2022</a:t>
            </a:r>
            <a:r>
              <a:rPr lang="lv-LV" dirty="0" smtClean="0">
                <a:latin typeface="Gotham"/>
              </a:rPr>
              <a:t>.</a:t>
            </a:r>
          </a:p>
          <a:p>
            <a:endParaRPr lang="lv-LV" dirty="0" smtClean="0"/>
          </a:p>
          <a:p>
            <a:endParaRPr lang="lv-LV" dirty="0"/>
          </a:p>
          <a:p>
            <a:endParaRPr lang="lv-LV" dirty="0"/>
          </a:p>
        </p:txBody>
      </p:sp>
    </p:spTree>
    <p:extLst>
      <p:ext uri="{BB962C8B-B14F-4D97-AF65-F5344CB8AC3E}">
        <p14:creationId xmlns:p14="http://schemas.microsoft.com/office/powerpoint/2010/main" val="226284380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9854</TotalTime>
  <Words>977</Words>
  <Application>Microsoft Office PowerPoint</Application>
  <PresentationFormat>Widescreen</PresentationFormat>
  <Paragraphs>119</Paragraphs>
  <Slides>15</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Century Gothic</vt:lpstr>
      <vt:lpstr>Gotham</vt:lpstr>
      <vt:lpstr>Times New Roman</vt:lpstr>
      <vt:lpstr>Wingdings 3</vt:lpstr>
      <vt:lpstr>Ion Boardroom</vt:lpstr>
      <vt:lpstr> Tieslietu padomes  Darba grupa Tiesu efektivitātes stiprināšanai   Ziņojums par Rīcības plāna izpildi   10.2021. – 11.2023. </vt:lpstr>
      <vt:lpstr>Darba grupas Tiesu efektivitātes stiprināšanai izveidošanas pamatojums: Tieslietu padomes stratēģija 2021. - 2025. gadam  3. rīcības virziens “Efektīva un kvalitatīva tiesu vara"   </vt:lpstr>
      <vt:lpstr>Darba grupa Tiesu efektivitātes stiprināšanai </vt:lpstr>
      <vt:lpstr>Darba grupa Tiesu efektivitātes stiprināšanai RĪCĪBAS PLĀNA IZPILDE </vt:lpstr>
      <vt:lpstr>RĪCĪBAS PLĀNS apstiprināts Tieslietu padomē 22.10.2021.  Četri prioritārie darbības virzieni:  </vt:lpstr>
      <vt:lpstr>RĪCĪBAS PLĀNA IZPILDE 2021 - 2023 </vt:lpstr>
      <vt:lpstr>1. TIESNEŠU NOSLODZES IZLĪDZINĀŠANA LATVIJĀ – INSTITUCIONĀLIE RISINĀJUMU MODEĻI</vt:lpstr>
      <vt:lpstr>07.07.2023. ZIŅOJUMS “PAR ZEMESGRĀMATU NODAĻU TIESNEŠU INTEGRĀCIJAS RAJONA (PILSĒTAS) TIESĀS REFORMAS IZVĒRTĒJUMU”</vt:lpstr>
      <vt:lpstr>1. TIESNEŠU NOSLODZES IZLĪDZINĀŠANA LATVIJĀ – INSTITUCIONĀLIE RISINĀJUMU MODEĻI</vt:lpstr>
      <vt:lpstr>RĪCĪBAS PLĀNA IZPILDE 2021 - 2023  </vt:lpstr>
      <vt:lpstr>16.06.2022. IZVĒRTĒJUMS “PAR APSTIPRINĀTO TIESNEŠA AMATA VIETU SKAITA ATBILSTĪBU TIESAI PIEKRITĪGAJAM LIETU APJOMAM”</vt:lpstr>
      <vt:lpstr>13.01.2023. DARBA GRUPAS ZIŅOJUMS “PAR TIESNEŠA PALĪGA INSTITŪTA TĀLĀKO ATTĪSTĪBU” Turpmākais darbs – TIESU ADMINISTRĀCIJA. </vt:lpstr>
      <vt:lpstr>RĪCĪBAS PLĀNA IZPILDE 2021 - 2023  </vt:lpstr>
      <vt:lpstr>  3. SPRIEDUMU KVALITĀTES NODROŠINĀŠANA  </vt:lpstr>
      <vt:lpstr>Veiksmi darbā jaunajam  darba grupas sastāvam!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Alla Spale</dc:creator>
  <cp:lastModifiedBy>Dace Šulmane</cp:lastModifiedBy>
  <cp:revision>419</cp:revision>
  <dcterms:created xsi:type="dcterms:W3CDTF">2022-03-18T14:34:05Z</dcterms:created>
  <dcterms:modified xsi:type="dcterms:W3CDTF">2023-11-30T13:45:18Z</dcterms:modified>
</cp:coreProperties>
</file>