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6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3" r:id="rId1"/>
  </p:sldMasterIdLst>
  <p:notesMasterIdLst>
    <p:notesMasterId r:id="rId11"/>
  </p:notes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9" autoAdjust="0"/>
    <p:restoredTop sz="81204" autoAdjust="0"/>
  </p:normalViewPr>
  <p:slideViewPr>
    <p:cSldViewPr snapToGrid="0">
      <p:cViewPr varScale="1">
        <p:scale>
          <a:sx n="59" d="100"/>
          <a:sy n="59" d="100"/>
        </p:scale>
        <p:origin x="13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557CD8-8968-478E-AE57-44FC82E09162}" type="doc">
      <dgm:prSet loTypeId="urn:microsoft.com/office/officeart/2005/8/layout/process3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lv-LV"/>
        </a:p>
      </dgm:t>
    </dgm:pt>
    <dgm:pt modelId="{63017DB9-06FD-4F81-A55A-D39CA8756E7D}">
      <dgm:prSet phldrT="[Text]" custT="1"/>
      <dgm:spPr/>
      <dgm:t>
        <a:bodyPr/>
        <a:lstStyle/>
        <a:p>
          <a:r>
            <a:rPr lang="lv-LV" sz="2000" b="1" dirty="0"/>
            <a:t>Dibināšana</a:t>
          </a:r>
        </a:p>
      </dgm:t>
    </dgm:pt>
    <dgm:pt modelId="{0569A77B-A247-4827-9CFB-5DF8B905E640}" type="parTrans" cxnId="{23E6884F-FF64-4A99-9B68-B728C51C7D03}">
      <dgm:prSet/>
      <dgm:spPr/>
      <dgm:t>
        <a:bodyPr/>
        <a:lstStyle/>
        <a:p>
          <a:endParaRPr lang="lv-LV"/>
        </a:p>
      </dgm:t>
    </dgm:pt>
    <dgm:pt modelId="{4AAF9372-227B-4E8E-84C3-F8E216037899}" type="sibTrans" cxnId="{23E6884F-FF64-4A99-9B68-B728C51C7D03}">
      <dgm:prSet/>
      <dgm:spPr/>
      <dgm:t>
        <a:bodyPr/>
        <a:lstStyle/>
        <a:p>
          <a:endParaRPr lang="lv-LV"/>
        </a:p>
      </dgm:t>
    </dgm:pt>
    <dgm:pt modelId="{9772DEEC-3182-447D-AADA-E6327DD3CD91}">
      <dgm:prSet phldrT="[Text]" custT="1"/>
      <dgm:spPr/>
      <dgm:t>
        <a:bodyPr/>
        <a:lstStyle/>
        <a:p>
          <a:r>
            <a:rPr lang="lv-LV" sz="2400" dirty="0"/>
            <a:t>20.10.2020.</a:t>
          </a:r>
        </a:p>
      </dgm:t>
    </dgm:pt>
    <dgm:pt modelId="{28E78CDA-417F-432C-BE19-FE304D752910}" type="parTrans" cxnId="{8FF43904-681A-400B-AA24-534929853AC7}">
      <dgm:prSet/>
      <dgm:spPr/>
      <dgm:t>
        <a:bodyPr/>
        <a:lstStyle/>
        <a:p>
          <a:endParaRPr lang="lv-LV"/>
        </a:p>
      </dgm:t>
    </dgm:pt>
    <dgm:pt modelId="{53994EA8-EEE0-4008-8D40-A1293A5E0106}" type="sibTrans" cxnId="{8FF43904-681A-400B-AA24-534929853AC7}">
      <dgm:prSet/>
      <dgm:spPr/>
      <dgm:t>
        <a:bodyPr/>
        <a:lstStyle/>
        <a:p>
          <a:endParaRPr lang="lv-LV"/>
        </a:p>
      </dgm:t>
    </dgm:pt>
    <dgm:pt modelId="{A081F66F-E859-4641-A0CF-7633DB9665F4}">
      <dgm:prSet phldrT="[Text]" custT="1"/>
      <dgm:spPr/>
      <dgm:t>
        <a:bodyPr/>
        <a:lstStyle/>
        <a:p>
          <a:r>
            <a:rPr lang="lv-LV" sz="2000" b="1" dirty="0"/>
            <a:t>Pirmā pieredze</a:t>
          </a:r>
        </a:p>
      </dgm:t>
    </dgm:pt>
    <dgm:pt modelId="{43A92C4D-E023-4207-9E97-3486A6981633}" type="parTrans" cxnId="{1DABAC89-1F8B-41A3-A227-7968254C1396}">
      <dgm:prSet/>
      <dgm:spPr/>
      <dgm:t>
        <a:bodyPr/>
        <a:lstStyle/>
        <a:p>
          <a:endParaRPr lang="lv-LV"/>
        </a:p>
      </dgm:t>
    </dgm:pt>
    <dgm:pt modelId="{985570D4-2B62-4EE0-9E4A-70194DCCCE1A}" type="sibTrans" cxnId="{1DABAC89-1F8B-41A3-A227-7968254C1396}">
      <dgm:prSet/>
      <dgm:spPr/>
      <dgm:t>
        <a:bodyPr/>
        <a:lstStyle/>
        <a:p>
          <a:endParaRPr lang="lv-LV"/>
        </a:p>
      </dgm:t>
    </dgm:pt>
    <dgm:pt modelId="{A8114129-142C-40D8-A2B1-CBE029CDEDFD}">
      <dgm:prSet phldrT="[Text]" custT="1"/>
      <dgm:spPr/>
      <dgm:t>
        <a:bodyPr/>
        <a:lstStyle/>
        <a:p>
          <a:r>
            <a:rPr lang="lv-LV" sz="2400" dirty="0"/>
            <a:t>ELT</a:t>
          </a:r>
        </a:p>
      </dgm:t>
    </dgm:pt>
    <dgm:pt modelId="{22576AE8-7599-4DB3-9ADD-86656293DB19}" type="parTrans" cxnId="{78A192FA-6EA1-435B-AC06-436A82446458}">
      <dgm:prSet/>
      <dgm:spPr/>
      <dgm:t>
        <a:bodyPr/>
        <a:lstStyle/>
        <a:p>
          <a:endParaRPr lang="lv-LV"/>
        </a:p>
      </dgm:t>
    </dgm:pt>
    <dgm:pt modelId="{D15C46B1-FA67-4CF4-ABF9-81D5B8E629E2}" type="sibTrans" cxnId="{78A192FA-6EA1-435B-AC06-436A82446458}">
      <dgm:prSet/>
      <dgm:spPr/>
      <dgm:t>
        <a:bodyPr/>
        <a:lstStyle/>
        <a:p>
          <a:endParaRPr lang="lv-LV"/>
        </a:p>
      </dgm:t>
    </dgm:pt>
    <dgm:pt modelId="{6756633F-9A17-4B51-9E2B-0E3364B6AEBF}">
      <dgm:prSet phldrT="[Text]" custT="1"/>
      <dgm:spPr/>
      <dgm:t>
        <a:bodyPr/>
        <a:lstStyle/>
        <a:p>
          <a:r>
            <a:rPr lang="lv-LV" sz="2400" dirty="0"/>
            <a:t>TP lēmums Nr.53/2020</a:t>
          </a:r>
        </a:p>
      </dgm:t>
    </dgm:pt>
    <dgm:pt modelId="{DA90A97A-491E-4355-92EB-0FE450487AEC}" type="parTrans" cxnId="{E524ADDB-220B-48D5-B0B9-9859E1DB831B}">
      <dgm:prSet/>
      <dgm:spPr/>
      <dgm:t>
        <a:bodyPr/>
        <a:lstStyle/>
        <a:p>
          <a:endParaRPr lang="lv-LV"/>
        </a:p>
      </dgm:t>
    </dgm:pt>
    <dgm:pt modelId="{CDD5D56D-1EBB-4512-B4C5-2A098FEBE9E8}" type="sibTrans" cxnId="{E524ADDB-220B-48D5-B0B9-9859E1DB831B}">
      <dgm:prSet/>
      <dgm:spPr/>
      <dgm:t>
        <a:bodyPr/>
        <a:lstStyle/>
        <a:p>
          <a:endParaRPr lang="lv-LV"/>
        </a:p>
      </dgm:t>
    </dgm:pt>
    <dgm:pt modelId="{2EB20FE2-BD38-4E6D-9CF2-A06F639C4F22}">
      <dgm:prSet phldrT="[Text]" custT="1"/>
      <dgm:spPr/>
      <dgm:t>
        <a:bodyPr/>
        <a:lstStyle/>
        <a:p>
          <a:r>
            <a:rPr lang="lv-LV" sz="2400" dirty="0"/>
            <a:t>10 vietas</a:t>
          </a:r>
        </a:p>
      </dgm:t>
    </dgm:pt>
    <dgm:pt modelId="{EBD9445B-4C9B-49D2-87BA-81325EFF5A71}" type="parTrans" cxnId="{62744C55-9DC2-48FE-915E-FB192F54558B}">
      <dgm:prSet/>
      <dgm:spPr/>
      <dgm:t>
        <a:bodyPr/>
        <a:lstStyle/>
        <a:p>
          <a:endParaRPr lang="lv-LV"/>
        </a:p>
      </dgm:t>
    </dgm:pt>
    <dgm:pt modelId="{1829B131-AB06-49A1-8531-EF53261162BB}" type="sibTrans" cxnId="{62744C55-9DC2-48FE-915E-FB192F54558B}">
      <dgm:prSet/>
      <dgm:spPr/>
      <dgm:t>
        <a:bodyPr/>
        <a:lstStyle/>
        <a:p>
          <a:endParaRPr lang="lv-LV"/>
        </a:p>
      </dgm:t>
    </dgm:pt>
    <dgm:pt modelId="{43106575-CF31-4B09-B844-95A6A4344826}">
      <dgm:prSet phldrT="[Text]" custT="1"/>
      <dgm:spPr/>
      <dgm:t>
        <a:bodyPr/>
        <a:lstStyle/>
        <a:p>
          <a:r>
            <a:rPr lang="lv-LV" sz="2400" dirty="0"/>
            <a:t>95 kandidāti</a:t>
          </a:r>
        </a:p>
      </dgm:t>
    </dgm:pt>
    <dgm:pt modelId="{A2D4D81C-A480-4A7E-8EA8-053387B2B7BA}" type="parTrans" cxnId="{ED20B994-3ECD-49CE-96FF-69176B36E429}">
      <dgm:prSet/>
      <dgm:spPr/>
      <dgm:t>
        <a:bodyPr/>
        <a:lstStyle/>
        <a:p>
          <a:endParaRPr lang="lv-LV"/>
        </a:p>
      </dgm:t>
    </dgm:pt>
    <dgm:pt modelId="{2F19F775-8DEE-44FA-902C-F8D87B955E73}" type="sibTrans" cxnId="{ED20B994-3ECD-49CE-96FF-69176B36E429}">
      <dgm:prSet/>
      <dgm:spPr/>
      <dgm:t>
        <a:bodyPr/>
        <a:lstStyle/>
        <a:p>
          <a:endParaRPr lang="lv-LV"/>
        </a:p>
      </dgm:t>
    </dgm:pt>
    <dgm:pt modelId="{6B3E3917-46AA-4156-9468-2BAB2AEACC2D}">
      <dgm:prSet phldrT="[Text]" custT="1"/>
      <dgm:spPr/>
      <dgm:t>
        <a:bodyPr/>
        <a:lstStyle/>
        <a:p>
          <a:r>
            <a:rPr lang="lv-LV" sz="2400" dirty="0"/>
            <a:t>15.04.2020.</a:t>
          </a:r>
        </a:p>
      </dgm:t>
    </dgm:pt>
    <dgm:pt modelId="{9118B62B-D53C-4E6D-8429-9C2B053583E7}" type="parTrans" cxnId="{73820161-B5F4-40E4-87CF-5F9271356AD8}">
      <dgm:prSet/>
      <dgm:spPr/>
      <dgm:t>
        <a:bodyPr/>
        <a:lstStyle/>
        <a:p>
          <a:endParaRPr lang="lv-LV"/>
        </a:p>
      </dgm:t>
    </dgm:pt>
    <dgm:pt modelId="{43960FCF-BE0D-43B7-B8EE-609685E57618}" type="sibTrans" cxnId="{73820161-B5F4-40E4-87CF-5F9271356AD8}">
      <dgm:prSet/>
      <dgm:spPr/>
      <dgm:t>
        <a:bodyPr/>
        <a:lstStyle/>
        <a:p>
          <a:endParaRPr lang="lv-LV"/>
        </a:p>
      </dgm:t>
    </dgm:pt>
    <dgm:pt modelId="{BEA07F96-7120-4E05-A34B-424CBD0F6E3C}">
      <dgm:prSet phldrT="[Text]" custT="1"/>
      <dgm:spPr/>
      <dgm:t>
        <a:bodyPr/>
        <a:lstStyle/>
        <a:p>
          <a:r>
            <a:rPr lang="lv-LV" sz="2000" b="1" dirty="0"/>
            <a:t>Jaunā atlases kārtība</a:t>
          </a:r>
        </a:p>
      </dgm:t>
    </dgm:pt>
    <dgm:pt modelId="{F13E578B-1048-456C-AB49-2B4BEE4DFE29}" type="parTrans" cxnId="{CDE8B688-8B08-4481-A41D-8B01F54B00D4}">
      <dgm:prSet/>
      <dgm:spPr/>
      <dgm:t>
        <a:bodyPr/>
        <a:lstStyle/>
        <a:p>
          <a:endParaRPr lang="lv-LV"/>
        </a:p>
      </dgm:t>
    </dgm:pt>
    <dgm:pt modelId="{D90E234E-3AC8-44C0-A484-0B293394A824}" type="sibTrans" cxnId="{CDE8B688-8B08-4481-A41D-8B01F54B00D4}">
      <dgm:prSet/>
      <dgm:spPr/>
      <dgm:t>
        <a:bodyPr/>
        <a:lstStyle/>
        <a:p>
          <a:endParaRPr lang="lv-LV"/>
        </a:p>
      </dgm:t>
    </dgm:pt>
    <dgm:pt modelId="{1FA65495-7976-4DC9-A43F-4CF64B0B85B8}">
      <dgm:prSet phldrT="[Text]" custT="1"/>
      <dgm:spPr/>
      <dgm:t>
        <a:bodyPr/>
        <a:lstStyle/>
        <a:p>
          <a:r>
            <a:rPr lang="lv-LV" sz="2400" dirty="0"/>
            <a:t>TP lēmums Nr.20/2020</a:t>
          </a:r>
        </a:p>
      </dgm:t>
    </dgm:pt>
    <dgm:pt modelId="{FC0B5954-6B20-48AA-8136-BB6F858662F4}" type="parTrans" cxnId="{5A0EC071-6980-43EB-AA2F-DD1DAE2F6420}">
      <dgm:prSet/>
      <dgm:spPr/>
      <dgm:t>
        <a:bodyPr/>
        <a:lstStyle/>
        <a:p>
          <a:endParaRPr lang="lv-LV"/>
        </a:p>
      </dgm:t>
    </dgm:pt>
    <dgm:pt modelId="{D8F9AB3D-4DB8-4BFC-A568-95679A83E753}" type="sibTrans" cxnId="{5A0EC071-6980-43EB-AA2F-DD1DAE2F6420}">
      <dgm:prSet/>
      <dgm:spPr/>
      <dgm:t>
        <a:bodyPr/>
        <a:lstStyle/>
        <a:p>
          <a:endParaRPr lang="lv-LV"/>
        </a:p>
      </dgm:t>
    </dgm:pt>
    <dgm:pt modelId="{1470F1FE-7077-443B-B88C-F25C7E787CA6}" type="pres">
      <dgm:prSet presAssocID="{BD557CD8-8968-478E-AE57-44FC82E09162}" presName="linearFlow" presStyleCnt="0">
        <dgm:presLayoutVars>
          <dgm:dir/>
          <dgm:animLvl val="lvl"/>
          <dgm:resizeHandles val="exact"/>
        </dgm:presLayoutVars>
      </dgm:prSet>
      <dgm:spPr/>
    </dgm:pt>
    <dgm:pt modelId="{45E122D3-5BDB-4DFD-BE86-8901AE749D14}" type="pres">
      <dgm:prSet presAssocID="{BEA07F96-7120-4E05-A34B-424CBD0F6E3C}" presName="composite" presStyleCnt="0"/>
      <dgm:spPr/>
    </dgm:pt>
    <dgm:pt modelId="{515882E3-9F45-4399-BD2B-453DCF893F27}" type="pres">
      <dgm:prSet presAssocID="{BEA07F96-7120-4E05-A34B-424CBD0F6E3C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688C194F-FFF6-477D-A8C7-01CFC02173C8}" type="pres">
      <dgm:prSet presAssocID="{BEA07F96-7120-4E05-A34B-424CBD0F6E3C}" presName="parSh" presStyleLbl="node1" presStyleIdx="0" presStyleCnt="3" custScaleX="125200"/>
      <dgm:spPr/>
    </dgm:pt>
    <dgm:pt modelId="{F4945F96-3E0D-44C2-9098-5CA45482E72F}" type="pres">
      <dgm:prSet presAssocID="{BEA07F96-7120-4E05-A34B-424CBD0F6E3C}" presName="desTx" presStyleLbl="fgAcc1" presStyleIdx="0" presStyleCnt="3" custScaleX="105196">
        <dgm:presLayoutVars>
          <dgm:bulletEnabled val="1"/>
        </dgm:presLayoutVars>
      </dgm:prSet>
      <dgm:spPr/>
    </dgm:pt>
    <dgm:pt modelId="{02BD4A53-B39A-4B97-9FC4-F2EDAFFB4403}" type="pres">
      <dgm:prSet presAssocID="{D90E234E-3AC8-44C0-A484-0B293394A824}" presName="sibTrans" presStyleLbl="sibTrans2D1" presStyleIdx="0" presStyleCnt="2"/>
      <dgm:spPr/>
    </dgm:pt>
    <dgm:pt modelId="{3432DCF7-F996-4F7B-821C-BA75EAD20239}" type="pres">
      <dgm:prSet presAssocID="{D90E234E-3AC8-44C0-A484-0B293394A824}" presName="connTx" presStyleLbl="sibTrans2D1" presStyleIdx="0" presStyleCnt="2"/>
      <dgm:spPr/>
    </dgm:pt>
    <dgm:pt modelId="{32838EA2-DAC5-4154-BD0F-AC48062A2AC3}" type="pres">
      <dgm:prSet presAssocID="{63017DB9-06FD-4F81-A55A-D39CA8756E7D}" presName="composite" presStyleCnt="0"/>
      <dgm:spPr/>
    </dgm:pt>
    <dgm:pt modelId="{5F5FE54C-16F6-46E5-89B1-1CC0F5017278}" type="pres">
      <dgm:prSet presAssocID="{63017DB9-06FD-4F81-A55A-D39CA8756E7D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BB6C55D3-F963-48C8-B2D6-272B3C005B5A}" type="pres">
      <dgm:prSet presAssocID="{63017DB9-06FD-4F81-A55A-D39CA8756E7D}" presName="parSh" presStyleLbl="node1" presStyleIdx="1" presStyleCnt="3" custScaleX="125200"/>
      <dgm:spPr/>
    </dgm:pt>
    <dgm:pt modelId="{04A221D3-C780-41F7-BBA3-5236A6607100}" type="pres">
      <dgm:prSet presAssocID="{63017DB9-06FD-4F81-A55A-D39CA8756E7D}" presName="desTx" presStyleLbl="fgAcc1" presStyleIdx="1" presStyleCnt="3" custScaleX="113539">
        <dgm:presLayoutVars>
          <dgm:bulletEnabled val="1"/>
        </dgm:presLayoutVars>
      </dgm:prSet>
      <dgm:spPr/>
    </dgm:pt>
    <dgm:pt modelId="{C3190393-61FB-4CE9-BD59-51059E5C5526}" type="pres">
      <dgm:prSet presAssocID="{4AAF9372-227B-4E8E-84C3-F8E216037899}" presName="sibTrans" presStyleLbl="sibTrans2D1" presStyleIdx="1" presStyleCnt="2" custScaleX="113538"/>
      <dgm:spPr/>
    </dgm:pt>
    <dgm:pt modelId="{950798F5-AA14-458B-92FD-4ED656CC1D2C}" type="pres">
      <dgm:prSet presAssocID="{4AAF9372-227B-4E8E-84C3-F8E216037899}" presName="connTx" presStyleLbl="sibTrans2D1" presStyleIdx="1" presStyleCnt="2"/>
      <dgm:spPr/>
    </dgm:pt>
    <dgm:pt modelId="{E78B7DD1-61F9-45AA-A68B-D7F06AC34ED8}" type="pres">
      <dgm:prSet presAssocID="{A081F66F-E859-4641-A0CF-7633DB9665F4}" presName="composite" presStyleCnt="0"/>
      <dgm:spPr/>
    </dgm:pt>
    <dgm:pt modelId="{A17AB576-1AB1-41EF-9FBB-E4B0D2560255}" type="pres">
      <dgm:prSet presAssocID="{A081F66F-E859-4641-A0CF-7633DB9665F4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FE312A22-1ABD-4573-86C0-B54BFE674E5F}" type="pres">
      <dgm:prSet presAssocID="{A081F66F-E859-4641-A0CF-7633DB9665F4}" presName="parSh" presStyleLbl="node1" presStyleIdx="2" presStyleCnt="3" custScaleX="125200"/>
      <dgm:spPr/>
    </dgm:pt>
    <dgm:pt modelId="{943AB317-F6A3-4052-9D75-8220A2BC60E6}" type="pres">
      <dgm:prSet presAssocID="{A081F66F-E859-4641-A0CF-7633DB9665F4}" presName="desTx" presStyleLbl="fgAcc1" presStyleIdx="2" presStyleCnt="3" custScaleX="113539">
        <dgm:presLayoutVars>
          <dgm:bulletEnabled val="1"/>
        </dgm:presLayoutVars>
      </dgm:prSet>
      <dgm:spPr/>
    </dgm:pt>
  </dgm:ptLst>
  <dgm:cxnLst>
    <dgm:cxn modelId="{64089400-CD0F-4F49-80B7-312AAAF032BC}" type="presOf" srcId="{63017DB9-06FD-4F81-A55A-D39CA8756E7D}" destId="{5F5FE54C-16F6-46E5-89B1-1CC0F5017278}" srcOrd="0" destOrd="0" presId="urn:microsoft.com/office/officeart/2005/8/layout/process3"/>
    <dgm:cxn modelId="{8FF43904-681A-400B-AA24-534929853AC7}" srcId="{63017DB9-06FD-4F81-A55A-D39CA8756E7D}" destId="{9772DEEC-3182-447D-AADA-E6327DD3CD91}" srcOrd="0" destOrd="0" parTransId="{28E78CDA-417F-432C-BE19-FE304D752910}" sibTransId="{53994EA8-EEE0-4008-8D40-A1293A5E0106}"/>
    <dgm:cxn modelId="{59484E07-05DA-47C4-AFAA-51FF7F587AC4}" type="presOf" srcId="{6756633F-9A17-4B51-9E2B-0E3364B6AEBF}" destId="{04A221D3-C780-41F7-BBA3-5236A6607100}" srcOrd="0" destOrd="1" presId="urn:microsoft.com/office/officeart/2005/8/layout/process3"/>
    <dgm:cxn modelId="{FC4BDD1C-36D6-4632-A8AC-EF6F710D0CE8}" type="presOf" srcId="{A081F66F-E859-4641-A0CF-7633DB9665F4}" destId="{FE312A22-1ABD-4573-86C0-B54BFE674E5F}" srcOrd="1" destOrd="0" presId="urn:microsoft.com/office/officeart/2005/8/layout/process3"/>
    <dgm:cxn modelId="{4568872D-C082-496C-BBEE-1F5ABC63173E}" type="presOf" srcId="{BEA07F96-7120-4E05-A34B-424CBD0F6E3C}" destId="{688C194F-FFF6-477D-A8C7-01CFC02173C8}" srcOrd="1" destOrd="0" presId="urn:microsoft.com/office/officeart/2005/8/layout/process3"/>
    <dgm:cxn modelId="{A11CA22D-1A02-4EC5-BC71-4FC952BC1E5C}" type="presOf" srcId="{A8114129-142C-40D8-A2B1-CBE029CDEDFD}" destId="{943AB317-F6A3-4052-9D75-8220A2BC60E6}" srcOrd="0" destOrd="0" presId="urn:microsoft.com/office/officeart/2005/8/layout/process3"/>
    <dgm:cxn modelId="{C42DF432-BD89-4668-BBA1-ECB785A8FD06}" type="presOf" srcId="{63017DB9-06FD-4F81-A55A-D39CA8756E7D}" destId="{BB6C55D3-F963-48C8-B2D6-272B3C005B5A}" srcOrd="1" destOrd="0" presId="urn:microsoft.com/office/officeart/2005/8/layout/process3"/>
    <dgm:cxn modelId="{73820161-B5F4-40E4-87CF-5F9271356AD8}" srcId="{BEA07F96-7120-4E05-A34B-424CBD0F6E3C}" destId="{6B3E3917-46AA-4156-9468-2BAB2AEACC2D}" srcOrd="0" destOrd="0" parTransId="{9118B62B-D53C-4E6D-8429-9C2B053583E7}" sibTransId="{43960FCF-BE0D-43B7-B8EE-609685E57618}"/>
    <dgm:cxn modelId="{BA98CA41-5D12-4ADF-856F-A2B7AD550202}" type="presOf" srcId="{BEA07F96-7120-4E05-A34B-424CBD0F6E3C}" destId="{515882E3-9F45-4399-BD2B-453DCF893F27}" srcOrd="0" destOrd="0" presId="urn:microsoft.com/office/officeart/2005/8/layout/process3"/>
    <dgm:cxn modelId="{46429648-8A50-4347-823E-221C1422B538}" type="presOf" srcId="{D90E234E-3AC8-44C0-A484-0B293394A824}" destId="{02BD4A53-B39A-4B97-9FC4-F2EDAFFB4403}" srcOrd="0" destOrd="0" presId="urn:microsoft.com/office/officeart/2005/8/layout/process3"/>
    <dgm:cxn modelId="{23E6884F-FF64-4A99-9B68-B728C51C7D03}" srcId="{BD557CD8-8968-478E-AE57-44FC82E09162}" destId="{63017DB9-06FD-4F81-A55A-D39CA8756E7D}" srcOrd="1" destOrd="0" parTransId="{0569A77B-A247-4827-9CFB-5DF8B905E640}" sibTransId="{4AAF9372-227B-4E8E-84C3-F8E216037899}"/>
    <dgm:cxn modelId="{5A0EC071-6980-43EB-AA2F-DD1DAE2F6420}" srcId="{BEA07F96-7120-4E05-A34B-424CBD0F6E3C}" destId="{1FA65495-7976-4DC9-A43F-4CF64B0B85B8}" srcOrd="1" destOrd="0" parTransId="{FC0B5954-6B20-48AA-8136-BB6F858662F4}" sibTransId="{D8F9AB3D-4DB8-4BFC-A568-95679A83E753}"/>
    <dgm:cxn modelId="{A6BBA554-F851-4FF1-A189-B94F7C20370D}" type="presOf" srcId="{2EB20FE2-BD38-4E6D-9CF2-A06F639C4F22}" destId="{943AB317-F6A3-4052-9D75-8220A2BC60E6}" srcOrd="0" destOrd="1" presId="urn:microsoft.com/office/officeart/2005/8/layout/process3"/>
    <dgm:cxn modelId="{0A7EA774-AD7A-413F-898D-1702195E34C7}" type="presOf" srcId="{BD557CD8-8968-478E-AE57-44FC82E09162}" destId="{1470F1FE-7077-443B-B88C-F25C7E787CA6}" srcOrd="0" destOrd="0" presId="urn:microsoft.com/office/officeart/2005/8/layout/process3"/>
    <dgm:cxn modelId="{62744C55-9DC2-48FE-915E-FB192F54558B}" srcId="{A081F66F-E859-4641-A0CF-7633DB9665F4}" destId="{2EB20FE2-BD38-4E6D-9CF2-A06F639C4F22}" srcOrd="1" destOrd="0" parTransId="{EBD9445B-4C9B-49D2-87BA-81325EFF5A71}" sibTransId="{1829B131-AB06-49A1-8531-EF53261162BB}"/>
    <dgm:cxn modelId="{EE44DC58-38BB-44AC-A0F1-9560FCE1B176}" type="presOf" srcId="{D90E234E-3AC8-44C0-A484-0B293394A824}" destId="{3432DCF7-F996-4F7B-821C-BA75EAD20239}" srcOrd="1" destOrd="0" presId="urn:microsoft.com/office/officeart/2005/8/layout/process3"/>
    <dgm:cxn modelId="{CDE8B688-8B08-4481-A41D-8B01F54B00D4}" srcId="{BD557CD8-8968-478E-AE57-44FC82E09162}" destId="{BEA07F96-7120-4E05-A34B-424CBD0F6E3C}" srcOrd="0" destOrd="0" parTransId="{F13E578B-1048-456C-AB49-2B4BEE4DFE29}" sibTransId="{D90E234E-3AC8-44C0-A484-0B293394A824}"/>
    <dgm:cxn modelId="{1DABAC89-1F8B-41A3-A227-7968254C1396}" srcId="{BD557CD8-8968-478E-AE57-44FC82E09162}" destId="{A081F66F-E859-4641-A0CF-7633DB9665F4}" srcOrd="2" destOrd="0" parTransId="{43A92C4D-E023-4207-9E97-3486A6981633}" sibTransId="{985570D4-2B62-4EE0-9E4A-70194DCCCE1A}"/>
    <dgm:cxn modelId="{2DB6F490-2A46-4EAC-8FDF-FFB94E1D22FD}" type="presOf" srcId="{1FA65495-7976-4DC9-A43F-4CF64B0B85B8}" destId="{F4945F96-3E0D-44C2-9098-5CA45482E72F}" srcOrd="0" destOrd="1" presId="urn:microsoft.com/office/officeart/2005/8/layout/process3"/>
    <dgm:cxn modelId="{E4626C92-B40D-4971-B629-4C0D55A7D98F}" type="presOf" srcId="{6B3E3917-46AA-4156-9468-2BAB2AEACC2D}" destId="{F4945F96-3E0D-44C2-9098-5CA45482E72F}" srcOrd="0" destOrd="0" presId="urn:microsoft.com/office/officeart/2005/8/layout/process3"/>
    <dgm:cxn modelId="{ED20B994-3ECD-49CE-96FF-69176B36E429}" srcId="{A081F66F-E859-4641-A0CF-7633DB9665F4}" destId="{43106575-CF31-4B09-B844-95A6A4344826}" srcOrd="2" destOrd="0" parTransId="{A2D4D81C-A480-4A7E-8EA8-053387B2B7BA}" sibTransId="{2F19F775-8DEE-44FA-902C-F8D87B955E73}"/>
    <dgm:cxn modelId="{E524ADDB-220B-48D5-B0B9-9859E1DB831B}" srcId="{63017DB9-06FD-4F81-A55A-D39CA8756E7D}" destId="{6756633F-9A17-4B51-9E2B-0E3364B6AEBF}" srcOrd="1" destOrd="0" parTransId="{DA90A97A-491E-4355-92EB-0FE450487AEC}" sibTransId="{CDD5D56D-1EBB-4512-B4C5-2A098FEBE9E8}"/>
    <dgm:cxn modelId="{ED0353E6-4796-489A-85EA-2EABBDF5C082}" type="presOf" srcId="{4AAF9372-227B-4E8E-84C3-F8E216037899}" destId="{950798F5-AA14-458B-92FD-4ED656CC1D2C}" srcOrd="1" destOrd="0" presId="urn:microsoft.com/office/officeart/2005/8/layout/process3"/>
    <dgm:cxn modelId="{96DA47E7-8CB8-41B3-89C1-F031E01CEFE8}" type="presOf" srcId="{4AAF9372-227B-4E8E-84C3-F8E216037899}" destId="{C3190393-61FB-4CE9-BD59-51059E5C5526}" srcOrd="0" destOrd="0" presId="urn:microsoft.com/office/officeart/2005/8/layout/process3"/>
    <dgm:cxn modelId="{5A81E7E9-282B-466A-9586-2CE3E25A60E2}" type="presOf" srcId="{A081F66F-E859-4641-A0CF-7633DB9665F4}" destId="{A17AB576-1AB1-41EF-9FBB-E4B0D2560255}" srcOrd="0" destOrd="0" presId="urn:microsoft.com/office/officeart/2005/8/layout/process3"/>
    <dgm:cxn modelId="{78A192FA-6EA1-435B-AC06-436A82446458}" srcId="{A081F66F-E859-4641-A0CF-7633DB9665F4}" destId="{A8114129-142C-40D8-A2B1-CBE029CDEDFD}" srcOrd="0" destOrd="0" parTransId="{22576AE8-7599-4DB3-9ADD-86656293DB19}" sibTransId="{D15C46B1-FA67-4CF4-ABF9-81D5B8E629E2}"/>
    <dgm:cxn modelId="{A57FBEFD-DE7D-483D-B8EA-97ED5F870941}" type="presOf" srcId="{9772DEEC-3182-447D-AADA-E6327DD3CD91}" destId="{04A221D3-C780-41F7-BBA3-5236A6607100}" srcOrd="0" destOrd="0" presId="urn:microsoft.com/office/officeart/2005/8/layout/process3"/>
    <dgm:cxn modelId="{72912AFE-FB6F-4F58-843A-17FDC8AC0314}" type="presOf" srcId="{43106575-CF31-4B09-B844-95A6A4344826}" destId="{943AB317-F6A3-4052-9D75-8220A2BC60E6}" srcOrd="0" destOrd="2" presId="urn:microsoft.com/office/officeart/2005/8/layout/process3"/>
    <dgm:cxn modelId="{17129DFE-3F93-4129-A2AB-4EDD7FF0BC7A}" type="presParOf" srcId="{1470F1FE-7077-443B-B88C-F25C7E787CA6}" destId="{45E122D3-5BDB-4DFD-BE86-8901AE749D14}" srcOrd="0" destOrd="0" presId="urn:microsoft.com/office/officeart/2005/8/layout/process3"/>
    <dgm:cxn modelId="{71249323-3C03-49B6-8E1A-E2BAD1729B28}" type="presParOf" srcId="{45E122D3-5BDB-4DFD-BE86-8901AE749D14}" destId="{515882E3-9F45-4399-BD2B-453DCF893F27}" srcOrd="0" destOrd="0" presId="urn:microsoft.com/office/officeart/2005/8/layout/process3"/>
    <dgm:cxn modelId="{910D3801-D763-4AB1-A153-2E48CE722339}" type="presParOf" srcId="{45E122D3-5BDB-4DFD-BE86-8901AE749D14}" destId="{688C194F-FFF6-477D-A8C7-01CFC02173C8}" srcOrd="1" destOrd="0" presId="urn:microsoft.com/office/officeart/2005/8/layout/process3"/>
    <dgm:cxn modelId="{7B2F88AA-B459-443B-9450-FB0525E5B4F9}" type="presParOf" srcId="{45E122D3-5BDB-4DFD-BE86-8901AE749D14}" destId="{F4945F96-3E0D-44C2-9098-5CA45482E72F}" srcOrd="2" destOrd="0" presId="urn:microsoft.com/office/officeart/2005/8/layout/process3"/>
    <dgm:cxn modelId="{24CA79BA-BFC8-4010-B4EE-A46F5C43F55F}" type="presParOf" srcId="{1470F1FE-7077-443B-B88C-F25C7E787CA6}" destId="{02BD4A53-B39A-4B97-9FC4-F2EDAFFB4403}" srcOrd="1" destOrd="0" presId="urn:microsoft.com/office/officeart/2005/8/layout/process3"/>
    <dgm:cxn modelId="{3B8BB108-18EB-4821-817F-490B675B349F}" type="presParOf" srcId="{02BD4A53-B39A-4B97-9FC4-F2EDAFFB4403}" destId="{3432DCF7-F996-4F7B-821C-BA75EAD20239}" srcOrd="0" destOrd="0" presId="urn:microsoft.com/office/officeart/2005/8/layout/process3"/>
    <dgm:cxn modelId="{D0ECB001-243F-450A-A10F-D95AB270A27D}" type="presParOf" srcId="{1470F1FE-7077-443B-B88C-F25C7E787CA6}" destId="{32838EA2-DAC5-4154-BD0F-AC48062A2AC3}" srcOrd="2" destOrd="0" presId="urn:microsoft.com/office/officeart/2005/8/layout/process3"/>
    <dgm:cxn modelId="{6CA084F6-B1FF-4250-9DAA-E57E32102F3B}" type="presParOf" srcId="{32838EA2-DAC5-4154-BD0F-AC48062A2AC3}" destId="{5F5FE54C-16F6-46E5-89B1-1CC0F5017278}" srcOrd="0" destOrd="0" presId="urn:microsoft.com/office/officeart/2005/8/layout/process3"/>
    <dgm:cxn modelId="{6898C50D-3F0D-4C67-AD7B-5D4AB4A816E9}" type="presParOf" srcId="{32838EA2-DAC5-4154-BD0F-AC48062A2AC3}" destId="{BB6C55D3-F963-48C8-B2D6-272B3C005B5A}" srcOrd="1" destOrd="0" presId="urn:microsoft.com/office/officeart/2005/8/layout/process3"/>
    <dgm:cxn modelId="{10E16B01-9CAF-4811-B754-50CDA46CB0AF}" type="presParOf" srcId="{32838EA2-DAC5-4154-BD0F-AC48062A2AC3}" destId="{04A221D3-C780-41F7-BBA3-5236A6607100}" srcOrd="2" destOrd="0" presId="urn:microsoft.com/office/officeart/2005/8/layout/process3"/>
    <dgm:cxn modelId="{99A590D5-3492-4B72-B104-F123AA476CD8}" type="presParOf" srcId="{1470F1FE-7077-443B-B88C-F25C7E787CA6}" destId="{C3190393-61FB-4CE9-BD59-51059E5C5526}" srcOrd="3" destOrd="0" presId="urn:microsoft.com/office/officeart/2005/8/layout/process3"/>
    <dgm:cxn modelId="{43CC19C6-FD25-4B19-AE70-706D5D4ECDDF}" type="presParOf" srcId="{C3190393-61FB-4CE9-BD59-51059E5C5526}" destId="{950798F5-AA14-458B-92FD-4ED656CC1D2C}" srcOrd="0" destOrd="0" presId="urn:microsoft.com/office/officeart/2005/8/layout/process3"/>
    <dgm:cxn modelId="{DD5140CC-08E7-4737-92DA-97314E2296FF}" type="presParOf" srcId="{1470F1FE-7077-443B-B88C-F25C7E787CA6}" destId="{E78B7DD1-61F9-45AA-A68B-D7F06AC34ED8}" srcOrd="4" destOrd="0" presId="urn:microsoft.com/office/officeart/2005/8/layout/process3"/>
    <dgm:cxn modelId="{200B8A63-487F-4635-909F-38C60615F2F8}" type="presParOf" srcId="{E78B7DD1-61F9-45AA-A68B-D7F06AC34ED8}" destId="{A17AB576-1AB1-41EF-9FBB-E4B0D2560255}" srcOrd="0" destOrd="0" presId="urn:microsoft.com/office/officeart/2005/8/layout/process3"/>
    <dgm:cxn modelId="{21482DDE-45A6-415B-A757-77729234DD4A}" type="presParOf" srcId="{E78B7DD1-61F9-45AA-A68B-D7F06AC34ED8}" destId="{FE312A22-1ABD-4573-86C0-B54BFE674E5F}" srcOrd="1" destOrd="0" presId="urn:microsoft.com/office/officeart/2005/8/layout/process3"/>
    <dgm:cxn modelId="{8BF28881-6DE7-4AE3-AB80-3E3E8EA229C3}" type="presParOf" srcId="{E78B7DD1-61F9-45AA-A68B-D7F06AC34ED8}" destId="{943AB317-F6A3-4052-9D75-8220A2BC60E6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9CAEA1A-7F9D-45C8-8E1B-9191D49C7501}" type="doc">
      <dgm:prSet loTypeId="urn:microsoft.com/office/officeart/2005/8/layout/hProcess9" loCatId="process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lv-LV"/>
        </a:p>
      </dgm:t>
    </dgm:pt>
    <dgm:pt modelId="{1A84894F-778E-48C7-8C9A-130BA84135BC}">
      <dgm:prSet phldrT="[Text]"/>
      <dgm:spPr/>
      <dgm:t>
        <a:bodyPr/>
        <a:lstStyle/>
        <a:p>
          <a:r>
            <a:rPr lang="lv-LV" dirty="0"/>
            <a:t>22.10.2021.</a:t>
          </a:r>
        </a:p>
      </dgm:t>
    </dgm:pt>
    <dgm:pt modelId="{8AA3CB7B-94BC-4929-8C47-C39CD7248511}" type="parTrans" cxnId="{D7B2A206-C67A-44D8-AB18-7A9B4C3490EB}">
      <dgm:prSet/>
      <dgm:spPr/>
      <dgm:t>
        <a:bodyPr/>
        <a:lstStyle/>
        <a:p>
          <a:endParaRPr lang="lv-LV"/>
        </a:p>
      </dgm:t>
    </dgm:pt>
    <dgm:pt modelId="{C9C367B4-711A-4AC1-B7BA-3B8F549BD703}" type="sibTrans" cxnId="{D7B2A206-C67A-44D8-AB18-7A9B4C3490EB}">
      <dgm:prSet/>
      <dgm:spPr/>
      <dgm:t>
        <a:bodyPr/>
        <a:lstStyle/>
        <a:p>
          <a:endParaRPr lang="lv-LV"/>
        </a:p>
      </dgm:t>
    </dgm:pt>
    <dgm:pt modelId="{EE11D054-D680-4DCE-BD1E-F8BF2F2FD682}">
      <dgm:prSet phldrT="[Text]"/>
      <dgm:spPr/>
      <dgm:t>
        <a:bodyPr/>
        <a:lstStyle/>
        <a:p>
          <a:r>
            <a:rPr lang="lv-LV" dirty="0"/>
            <a:t>20.06.2022.</a:t>
          </a:r>
        </a:p>
      </dgm:t>
    </dgm:pt>
    <dgm:pt modelId="{4CD145E2-E01F-46FA-B619-A2AD6E3FD60C}" type="parTrans" cxnId="{C04EEC6F-D20A-4B0D-8C9E-C8B8198307F5}">
      <dgm:prSet/>
      <dgm:spPr/>
      <dgm:t>
        <a:bodyPr/>
        <a:lstStyle/>
        <a:p>
          <a:endParaRPr lang="lv-LV"/>
        </a:p>
      </dgm:t>
    </dgm:pt>
    <dgm:pt modelId="{7390B42F-C68A-4527-9E72-1172355DC4F6}" type="sibTrans" cxnId="{C04EEC6F-D20A-4B0D-8C9E-C8B8198307F5}">
      <dgm:prSet/>
      <dgm:spPr/>
      <dgm:t>
        <a:bodyPr/>
        <a:lstStyle/>
        <a:p>
          <a:endParaRPr lang="lv-LV"/>
        </a:p>
      </dgm:t>
    </dgm:pt>
    <dgm:pt modelId="{BA89A71B-F68D-42AC-A9B2-2EEABFB91FCD}">
      <dgm:prSet phldrT="[Text]"/>
      <dgm:spPr/>
      <dgm:t>
        <a:bodyPr/>
        <a:lstStyle/>
        <a:p>
          <a:r>
            <a:rPr lang="lv-LV" dirty="0"/>
            <a:t>28.11.2022.</a:t>
          </a:r>
        </a:p>
      </dgm:t>
    </dgm:pt>
    <dgm:pt modelId="{7F9D22B0-EBDB-42E9-BD70-F5066A6CC48D}" type="parTrans" cxnId="{3E0F49C2-E6A8-4251-BED9-9819B1640543}">
      <dgm:prSet/>
      <dgm:spPr/>
      <dgm:t>
        <a:bodyPr/>
        <a:lstStyle/>
        <a:p>
          <a:endParaRPr lang="lv-LV"/>
        </a:p>
      </dgm:t>
    </dgm:pt>
    <dgm:pt modelId="{24F82D6A-7776-44E3-9960-D3DCB7EBFBEE}" type="sibTrans" cxnId="{3E0F49C2-E6A8-4251-BED9-9819B1640543}">
      <dgm:prSet/>
      <dgm:spPr/>
      <dgm:t>
        <a:bodyPr/>
        <a:lstStyle/>
        <a:p>
          <a:endParaRPr lang="lv-LV"/>
        </a:p>
      </dgm:t>
    </dgm:pt>
    <dgm:pt modelId="{1246E2FB-6E39-40C9-BFA0-055B1933FAB3}">
      <dgm:prSet phldrT="[Text]"/>
      <dgm:spPr/>
      <dgm:t>
        <a:bodyPr/>
        <a:lstStyle/>
        <a:p>
          <a:r>
            <a:rPr lang="lv-LV" dirty="0"/>
            <a:t>08.09.2023.</a:t>
          </a:r>
        </a:p>
      </dgm:t>
    </dgm:pt>
    <dgm:pt modelId="{A4D007D4-38C0-41B1-852F-24044EBD214F}" type="parTrans" cxnId="{DB4449EC-453B-48B2-8EC0-DC1458DD4E23}">
      <dgm:prSet/>
      <dgm:spPr/>
      <dgm:t>
        <a:bodyPr/>
        <a:lstStyle/>
        <a:p>
          <a:endParaRPr lang="lv-LV"/>
        </a:p>
      </dgm:t>
    </dgm:pt>
    <dgm:pt modelId="{6CC7A307-B5EE-4C81-AF60-ED59F1C8E063}" type="sibTrans" cxnId="{DB4449EC-453B-48B2-8EC0-DC1458DD4E23}">
      <dgm:prSet/>
      <dgm:spPr/>
      <dgm:t>
        <a:bodyPr/>
        <a:lstStyle/>
        <a:p>
          <a:endParaRPr lang="lv-LV"/>
        </a:p>
      </dgm:t>
    </dgm:pt>
    <dgm:pt modelId="{8DD2F5D9-2C63-481B-8EC8-CF61230680CD}">
      <dgm:prSet phldrT="[Text]"/>
      <dgm:spPr/>
      <dgm:t>
        <a:bodyPr/>
        <a:lstStyle/>
        <a:p>
          <a:r>
            <a:rPr lang="lv-LV" dirty="0"/>
            <a:t>15.04.2020.</a:t>
          </a:r>
        </a:p>
      </dgm:t>
    </dgm:pt>
    <dgm:pt modelId="{544A7A03-3D75-437B-9832-DCF6E2BB372A}" type="parTrans" cxnId="{863331C4-AF31-4D26-83BD-B4350A9B7EB7}">
      <dgm:prSet/>
      <dgm:spPr/>
      <dgm:t>
        <a:bodyPr/>
        <a:lstStyle/>
        <a:p>
          <a:endParaRPr lang="lv-LV"/>
        </a:p>
      </dgm:t>
    </dgm:pt>
    <dgm:pt modelId="{D5111B94-534C-4CB6-8D7D-D2975A72C841}" type="sibTrans" cxnId="{863331C4-AF31-4D26-83BD-B4350A9B7EB7}">
      <dgm:prSet/>
      <dgm:spPr/>
      <dgm:t>
        <a:bodyPr/>
        <a:lstStyle/>
        <a:p>
          <a:endParaRPr lang="lv-LV"/>
        </a:p>
      </dgm:t>
    </dgm:pt>
    <dgm:pt modelId="{924E2703-F5EA-42BC-AED0-A5AE7C4FD3C9}">
      <dgm:prSet phldrT="[Text]"/>
      <dgm:spPr/>
      <dgm:t>
        <a:bodyPr/>
        <a:lstStyle/>
        <a:p>
          <a:r>
            <a:rPr lang="lv-LV" dirty="0"/>
            <a:t>sākotnējā redakcija</a:t>
          </a:r>
        </a:p>
      </dgm:t>
    </dgm:pt>
    <dgm:pt modelId="{9E2C703B-45D8-402A-B9BF-1938D142FAAC}" type="parTrans" cxnId="{E3ABD324-2373-44CE-B7E2-B37BDD905A26}">
      <dgm:prSet/>
      <dgm:spPr/>
      <dgm:t>
        <a:bodyPr/>
        <a:lstStyle/>
        <a:p>
          <a:endParaRPr lang="lv-LV"/>
        </a:p>
      </dgm:t>
    </dgm:pt>
    <dgm:pt modelId="{7D52CB7C-1525-4E0D-8E38-34BDF31E2295}" type="sibTrans" cxnId="{E3ABD324-2373-44CE-B7E2-B37BDD905A26}">
      <dgm:prSet/>
      <dgm:spPr/>
      <dgm:t>
        <a:bodyPr/>
        <a:lstStyle/>
        <a:p>
          <a:endParaRPr lang="lv-LV"/>
        </a:p>
      </dgm:t>
    </dgm:pt>
    <dgm:pt modelId="{4CACCB50-43CF-4A5F-9C68-5AD0119D13D5}">
      <dgm:prSet phldrT="[Text]"/>
      <dgm:spPr/>
      <dgm:t>
        <a:bodyPr/>
        <a:lstStyle/>
        <a:p>
          <a:r>
            <a:rPr lang="lv-LV" dirty="0"/>
            <a:t>pārstrādātā redakcija</a:t>
          </a:r>
        </a:p>
      </dgm:t>
    </dgm:pt>
    <dgm:pt modelId="{1F040A35-7B9A-44A0-BDAC-20A42F644615}" type="parTrans" cxnId="{8D9AEA6C-9517-4C42-82DC-AA9B9F1C7CFE}">
      <dgm:prSet/>
      <dgm:spPr/>
      <dgm:t>
        <a:bodyPr/>
        <a:lstStyle/>
        <a:p>
          <a:endParaRPr lang="lv-LV"/>
        </a:p>
      </dgm:t>
    </dgm:pt>
    <dgm:pt modelId="{DC1C412E-FF3F-4D5D-8412-6CCE4F13BDE3}" type="sibTrans" cxnId="{8D9AEA6C-9517-4C42-82DC-AA9B9F1C7CFE}">
      <dgm:prSet/>
      <dgm:spPr/>
      <dgm:t>
        <a:bodyPr/>
        <a:lstStyle/>
        <a:p>
          <a:endParaRPr lang="lv-LV"/>
        </a:p>
      </dgm:t>
    </dgm:pt>
    <dgm:pt modelId="{F37ABE02-8FA9-4CFF-94B0-648C67AB453B}">
      <dgm:prSet phldrT="[Text]"/>
      <dgm:spPr/>
      <dgm:t>
        <a:bodyPr/>
        <a:lstStyle/>
        <a:p>
          <a:r>
            <a:rPr lang="lv-LV" dirty="0"/>
            <a:t>TP lēmums Nr.20/2020</a:t>
          </a:r>
        </a:p>
      </dgm:t>
    </dgm:pt>
    <dgm:pt modelId="{8A6186BD-C75A-4A18-B6EF-72BC1DA3890F}" type="parTrans" cxnId="{55FEC1E2-2583-44C1-8560-DDBF1DA307ED}">
      <dgm:prSet/>
      <dgm:spPr/>
      <dgm:t>
        <a:bodyPr/>
        <a:lstStyle/>
        <a:p>
          <a:endParaRPr lang="lv-LV"/>
        </a:p>
      </dgm:t>
    </dgm:pt>
    <dgm:pt modelId="{64034440-FC2A-4654-8098-CDB1EC565520}" type="sibTrans" cxnId="{55FEC1E2-2583-44C1-8560-DDBF1DA307ED}">
      <dgm:prSet/>
      <dgm:spPr/>
      <dgm:t>
        <a:bodyPr/>
        <a:lstStyle/>
        <a:p>
          <a:endParaRPr lang="lv-LV"/>
        </a:p>
      </dgm:t>
    </dgm:pt>
    <dgm:pt modelId="{E5EF4686-AABF-4751-A148-3E1BA2C4C396}">
      <dgm:prSet phldrT="[Text]"/>
      <dgm:spPr/>
      <dgm:t>
        <a:bodyPr/>
        <a:lstStyle/>
        <a:p>
          <a:r>
            <a:rPr lang="lv-LV" dirty="0"/>
            <a:t>TP lēmums Nr.70/2021</a:t>
          </a:r>
        </a:p>
      </dgm:t>
    </dgm:pt>
    <dgm:pt modelId="{0E3272B1-B5EE-4BA7-ADEE-00BBBF3CB11B}" type="parTrans" cxnId="{1566B092-17C4-4052-B645-7C202C2B7C1E}">
      <dgm:prSet/>
      <dgm:spPr/>
      <dgm:t>
        <a:bodyPr/>
        <a:lstStyle/>
        <a:p>
          <a:endParaRPr lang="lv-LV"/>
        </a:p>
      </dgm:t>
    </dgm:pt>
    <dgm:pt modelId="{22739257-D605-4386-B876-4FEDF07750E6}" type="sibTrans" cxnId="{1566B092-17C4-4052-B645-7C202C2B7C1E}">
      <dgm:prSet/>
      <dgm:spPr/>
      <dgm:t>
        <a:bodyPr/>
        <a:lstStyle/>
        <a:p>
          <a:endParaRPr lang="lv-LV"/>
        </a:p>
      </dgm:t>
    </dgm:pt>
    <dgm:pt modelId="{88B170DE-7124-4C17-B401-FEF923C78A8F}">
      <dgm:prSet phldrT="[Text]"/>
      <dgm:spPr/>
      <dgm:t>
        <a:bodyPr/>
        <a:lstStyle/>
        <a:p>
          <a:r>
            <a:rPr lang="lv-LV" dirty="0"/>
            <a:t>grozījumi</a:t>
          </a:r>
        </a:p>
      </dgm:t>
    </dgm:pt>
    <dgm:pt modelId="{0326F5A8-54FE-4F5E-A489-F209D5993D39}" type="parTrans" cxnId="{4EF5046E-202C-4E71-AFED-9ABCCC21DEA0}">
      <dgm:prSet/>
      <dgm:spPr/>
      <dgm:t>
        <a:bodyPr/>
        <a:lstStyle/>
        <a:p>
          <a:endParaRPr lang="lv-LV"/>
        </a:p>
      </dgm:t>
    </dgm:pt>
    <dgm:pt modelId="{E6E07101-6212-4FE3-998C-438ADF60B4DA}" type="sibTrans" cxnId="{4EF5046E-202C-4E71-AFED-9ABCCC21DEA0}">
      <dgm:prSet/>
      <dgm:spPr/>
      <dgm:t>
        <a:bodyPr/>
        <a:lstStyle/>
        <a:p>
          <a:endParaRPr lang="lv-LV"/>
        </a:p>
      </dgm:t>
    </dgm:pt>
    <dgm:pt modelId="{FF167E49-228A-42B5-80DB-01AAE8089F08}">
      <dgm:prSet phldrT="[Text]"/>
      <dgm:spPr/>
      <dgm:t>
        <a:bodyPr/>
        <a:lstStyle/>
        <a:p>
          <a:r>
            <a:rPr lang="lv-LV" dirty="0"/>
            <a:t>TP lēmums Nr.38/2022</a:t>
          </a:r>
        </a:p>
      </dgm:t>
    </dgm:pt>
    <dgm:pt modelId="{4D692BE7-495C-40C0-920E-53C078F219F8}" type="parTrans" cxnId="{46C2BD0F-55F3-4821-8134-03DDE7A68BB9}">
      <dgm:prSet/>
      <dgm:spPr/>
      <dgm:t>
        <a:bodyPr/>
        <a:lstStyle/>
        <a:p>
          <a:endParaRPr lang="lv-LV"/>
        </a:p>
      </dgm:t>
    </dgm:pt>
    <dgm:pt modelId="{796B15F3-E263-47E3-9317-4790EC845BB4}" type="sibTrans" cxnId="{46C2BD0F-55F3-4821-8134-03DDE7A68BB9}">
      <dgm:prSet/>
      <dgm:spPr/>
      <dgm:t>
        <a:bodyPr/>
        <a:lstStyle/>
        <a:p>
          <a:endParaRPr lang="lv-LV"/>
        </a:p>
      </dgm:t>
    </dgm:pt>
    <dgm:pt modelId="{4EB519E1-D8C3-4B47-8355-214D94DED462}">
      <dgm:prSet phldrT="[Text]"/>
      <dgm:spPr/>
      <dgm:t>
        <a:bodyPr/>
        <a:lstStyle/>
        <a:p>
          <a:r>
            <a:rPr lang="lv-LV" dirty="0"/>
            <a:t>grozījumi</a:t>
          </a:r>
        </a:p>
      </dgm:t>
    </dgm:pt>
    <dgm:pt modelId="{156556BE-E78C-4E30-84AA-10BAB1E3A659}" type="parTrans" cxnId="{35438354-7360-45F5-8C98-17B1522E1E88}">
      <dgm:prSet/>
      <dgm:spPr/>
      <dgm:t>
        <a:bodyPr/>
        <a:lstStyle/>
        <a:p>
          <a:endParaRPr lang="lv-LV"/>
        </a:p>
      </dgm:t>
    </dgm:pt>
    <dgm:pt modelId="{1661FA4C-CF2C-4416-A335-F5F537E9C800}" type="sibTrans" cxnId="{35438354-7360-45F5-8C98-17B1522E1E88}">
      <dgm:prSet/>
      <dgm:spPr/>
      <dgm:t>
        <a:bodyPr/>
        <a:lstStyle/>
        <a:p>
          <a:endParaRPr lang="lv-LV"/>
        </a:p>
      </dgm:t>
    </dgm:pt>
    <dgm:pt modelId="{28298ED8-ACDD-4821-BD18-ED7F6D3AF225}">
      <dgm:prSet phldrT="[Text]"/>
      <dgm:spPr/>
      <dgm:t>
        <a:bodyPr/>
        <a:lstStyle/>
        <a:p>
          <a:r>
            <a:rPr lang="lv-LV" dirty="0"/>
            <a:t>TP lēmums Nr.129/2022</a:t>
          </a:r>
        </a:p>
      </dgm:t>
    </dgm:pt>
    <dgm:pt modelId="{908FCDD8-8923-4FF6-83C8-FD2A4C7F116C}" type="parTrans" cxnId="{9B76DB76-A204-4566-B154-E70CE2FE9314}">
      <dgm:prSet/>
      <dgm:spPr/>
      <dgm:t>
        <a:bodyPr/>
        <a:lstStyle/>
        <a:p>
          <a:endParaRPr lang="lv-LV"/>
        </a:p>
      </dgm:t>
    </dgm:pt>
    <dgm:pt modelId="{91F28CC5-0734-4E7A-B224-B3EFE03B57DD}" type="sibTrans" cxnId="{9B76DB76-A204-4566-B154-E70CE2FE9314}">
      <dgm:prSet/>
      <dgm:spPr/>
      <dgm:t>
        <a:bodyPr/>
        <a:lstStyle/>
        <a:p>
          <a:endParaRPr lang="lv-LV"/>
        </a:p>
      </dgm:t>
    </dgm:pt>
    <dgm:pt modelId="{304AB1A1-A9A0-466C-84DB-E62984361745}">
      <dgm:prSet phldrT="[Text]"/>
      <dgm:spPr/>
      <dgm:t>
        <a:bodyPr/>
        <a:lstStyle/>
        <a:p>
          <a:r>
            <a:rPr lang="lv-LV" dirty="0"/>
            <a:t>grozījumi</a:t>
          </a:r>
        </a:p>
      </dgm:t>
    </dgm:pt>
    <dgm:pt modelId="{6570A959-DDD9-4240-B8BA-5B189CD0D5D1}" type="parTrans" cxnId="{D6C74E63-64F5-4645-BFC1-BD52B8C2CF16}">
      <dgm:prSet/>
      <dgm:spPr/>
      <dgm:t>
        <a:bodyPr/>
        <a:lstStyle/>
        <a:p>
          <a:endParaRPr lang="lv-LV"/>
        </a:p>
      </dgm:t>
    </dgm:pt>
    <dgm:pt modelId="{C0139F16-1F28-4C4E-A326-4FD7000F81BA}" type="sibTrans" cxnId="{D6C74E63-64F5-4645-BFC1-BD52B8C2CF16}">
      <dgm:prSet/>
      <dgm:spPr/>
      <dgm:t>
        <a:bodyPr/>
        <a:lstStyle/>
        <a:p>
          <a:endParaRPr lang="lv-LV"/>
        </a:p>
      </dgm:t>
    </dgm:pt>
    <dgm:pt modelId="{C4297FF0-4368-47DD-9BB4-2FA7A3018689}">
      <dgm:prSet phldrT="[Text]"/>
      <dgm:spPr/>
      <dgm:t>
        <a:bodyPr/>
        <a:lstStyle/>
        <a:p>
          <a:r>
            <a:rPr lang="lv-LV" dirty="0"/>
            <a:t>TP lēmums Nr.69/2023</a:t>
          </a:r>
        </a:p>
      </dgm:t>
    </dgm:pt>
    <dgm:pt modelId="{517317D9-D11A-4084-A068-B95B77D1DC8C}" type="parTrans" cxnId="{A326B376-0E7E-4C97-91E7-97A6D3D3FC35}">
      <dgm:prSet/>
      <dgm:spPr/>
      <dgm:t>
        <a:bodyPr/>
        <a:lstStyle/>
        <a:p>
          <a:endParaRPr lang="lv-LV"/>
        </a:p>
      </dgm:t>
    </dgm:pt>
    <dgm:pt modelId="{863A99A4-2551-4643-92C2-D2547CD14357}" type="sibTrans" cxnId="{A326B376-0E7E-4C97-91E7-97A6D3D3FC35}">
      <dgm:prSet/>
      <dgm:spPr/>
      <dgm:t>
        <a:bodyPr/>
        <a:lstStyle/>
        <a:p>
          <a:endParaRPr lang="lv-LV"/>
        </a:p>
      </dgm:t>
    </dgm:pt>
    <dgm:pt modelId="{B7298116-309A-44BF-B3E2-8AA3C37F567D}">
      <dgm:prSet phldrT="[Text]"/>
      <dgm:spPr/>
      <dgm:t>
        <a:bodyPr/>
        <a:lstStyle/>
        <a:p>
          <a:r>
            <a:rPr lang="lv-LV" dirty="0"/>
            <a:t>03.11.2020.</a:t>
          </a:r>
        </a:p>
      </dgm:t>
    </dgm:pt>
    <dgm:pt modelId="{980E69F8-B79B-4EF1-BC22-C14A0FBFC5F5}" type="parTrans" cxnId="{4119830A-A8B7-4E68-8E1C-6D1CBFD33003}">
      <dgm:prSet/>
      <dgm:spPr/>
      <dgm:t>
        <a:bodyPr/>
        <a:lstStyle/>
        <a:p>
          <a:endParaRPr lang="lv-LV"/>
        </a:p>
      </dgm:t>
    </dgm:pt>
    <dgm:pt modelId="{4F9636BA-C26A-4240-91EE-1FA43BC43605}" type="sibTrans" cxnId="{4119830A-A8B7-4E68-8E1C-6D1CBFD33003}">
      <dgm:prSet/>
      <dgm:spPr/>
      <dgm:t>
        <a:bodyPr/>
        <a:lstStyle/>
        <a:p>
          <a:endParaRPr lang="lv-LV"/>
        </a:p>
      </dgm:t>
    </dgm:pt>
    <dgm:pt modelId="{54AC46D3-0E6F-4643-AC7F-88121D115B38}">
      <dgm:prSet phldrT="[Text]"/>
      <dgm:spPr/>
      <dgm:t>
        <a:bodyPr/>
        <a:lstStyle/>
        <a:p>
          <a:r>
            <a:rPr lang="lv-LV" dirty="0"/>
            <a:t>28.09.2020.</a:t>
          </a:r>
        </a:p>
      </dgm:t>
    </dgm:pt>
    <dgm:pt modelId="{11E0A127-0842-403B-9D11-021F939BE332}" type="parTrans" cxnId="{77979C8B-C8B0-4AAF-AB10-C4FDBE172BEA}">
      <dgm:prSet/>
      <dgm:spPr/>
      <dgm:t>
        <a:bodyPr/>
        <a:lstStyle/>
        <a:p>
          <a:endParaRPr lang="lv-LV"/>
        </a:p>
      </dgm:t>
    </dgm:pt>
    <dgm:pt modelId="{0E3DE367-4415-4C2C-993B-347903D66DAD}" type="sibTrans" cxnId="{77979C8B-C8B0-4AAF-AB10-C4FDBE172BEA}">
      <dgm:prSet/>
      <dgm:spPr/>
      <dgm:t>
        <a:bodyPr/>
        <a:lstStyle/>
        <a:p>
          <a:endParaRPr lang="lv-LV"/>
        </a:p>
      </dgm:t>
    </dgm:pt>
    <dgm:pt modelId="{4B0893AF-DB8A-49CD-B249-69CC987183C5}">
      <dgm:prSet phldrT="[Text]"/>
      <dgm:spPr/>
      <dgm:t>
        <a:bodyPr/>
        <a:lstStyle/>
        <a:p>
          <a:r>
            <a:rPr lang="lv-LV" dirty="0"/>
            <a:t>grozījumi</a:t>
          </a:r>
        </a:p>
      </dgm:t>
    </dgm:pt>
    <dgm:pt modelId="{FCA3B028-C417-4B1B-A1FD-5988770D93FA}" type="parTrans" cxnId="{1C823593-EF9E-41E6-A6B6-F24F954BC3EC}">
      <dgm:prSet/>
      <dgm:spPr/>
      <dgm:t>
        <a:bodyPr/>
        <a:lstStyle/>
        <a:p>
          <a:endParaRPr lang="lv-LV"/>
        </a:p>
      </dgm:t>
    </dgm:pt>
    <dgm:pt modelId="{948EE923-C148-4366-BA5F-690555F7FA38}" type="sibTrans" cxnId="{1C823593-EF9E-41E6-A6B6-F24F954BC3EC}">
      <dgm:prSet/>
      <dgm:spPr/>
      <dgm:t>
        <a:bodyPr/>
        <a:lstStyle/>
        <a:p>
          <a:endParaRPr lang="lv-LV"/>
        </a:p>
      </dgm:t>
    </dgm:pt>
    <dgm:pt modelId="{50980576-078C-4E04-B1F3-17FB2B0A64B7}">
      <dgm:prSet phldrT="[Text]"/>
      <dgm:spPr/>
      <dgm:t>
        <a:bodyPr/>
        <a:lstStyle/>
        <a:p>
          <a:r>
            <a:rPr lang="lv-LV" dirty="0"/>
            <a:t>grozījumi</a:t>
          </a:r>
        </a:p>
      </dgm:t>
    </dgm:pt>
    <dgm:pt modelId="{00B1662F-809B-4F43-8FE1-D47E3FA0FEA6}" type="parTrans" cxnId="{74D84378-9867-40CF-8B67-D7C4B9A78D68}">
      <dgm:prSet/>
      <dgm:spPr/>
      <dgm:t>
        <a:bodyPr/>
        <a:lstStyle/>
        <a:p>
          <a:endParaRPr lang="lv-LV"/>
        </a:p>
      </dgm:t>
    </dgm:pt>
    <dgm:pt modelId="{A3F301A6-97A6-4A56-852C-281220000608}" type="sibTrans" cxnId="{74D84378-9867-40CF-8B67-D7C4B9A78D68}">
      <dgm:prSet/>
      <dgm:spPr/>
      <dgm:t>
        <a:bodyPr/>
        <a:lstStyle/>
        <a:p>
          <a:endParaRPr lang="lv-LV"/>
        </a:p>
      </dgm:t>
    </dgm:pt>
    <dgm:pt modelId="{4C50E8C5-8072-4D41-80A5-54115594F388}">
      <dgm:prSet phldrT="[Text]"/>
      <dgm:spPr/>
      <dgm:t>
        <a:bodyPr/>
        <a:lstStyle/>
        <a:p>
          <a:r>
            <a:rPr lang="lv-LV" dirty="0"/>
            <a:t>TP lēmums Nr.46/2020</a:t>
          </a:r>
        </a:p>
      </dgm:t>
    </dgm:pt>
    <dgm:pt modelId="{7DDD9288-DD17-40BE-932C-1F23289A64B7}" type="parTrans" cxnId="{2C6CED9E-E8E0-499F-811E-AD9AF8338375}">
      <dgm:prSet/>
      <dgm:spPr/>
      <dgm:t>
        <a:bodyPr/>
        <a:lstStyle/>
        <a:p>
          <a:endParaRPr lang="lv-LV"/>
        </a:p>
      </dgm:t>
    </dgm:pt>
    <dgm:pt modelId="{552FDAB2-A0F4-440E-B2AD-4D835C4E05AC}" type="sibTrans" cxnId="{2C6CED9E-E8E0-499F-811E-AD9AF8338375}">
      <dgm:prSet/>
      <dgm:spPr/>
      <dgm:t>
        <a:bodyPr/>
        <a:lstStyle/>
        <a:p>
          <a:endParaRPr lang="lv-LV"/>
        </a:p>
      </dgm:t>
    </dgm:pt>
    <dgm:pt modelId="{90E61558-2F2D-448C-BB2B-BC8181CE526F}">
      <dgm:prSet phldrT="[Text]"/>
      <dgm:spPr/>
      <dgm:t>
        <a:bodyPr/>
        <a:lstStyle/>
        <a:p>
          <a:r>
            <a:rPr lang="lv-LV" dirty="0"/>
            <a:t>TP lēmums Nr.65/2020</a:t>
          </a:r>
        </a:p>
      </dgm:t>
    </dgm:pt>
    <dgm:pt modelId="{9198209D-131E-417B-B3FF-DC095F95C9E2}" type="parTrans" cxnId="{E7D419B5-8B32-493C-BE5E-A55A1CE3E98F}">
      <dgm:prSet/>
      <dgm:spPr/>
      <dgm:t>
        <a:bodyPr/>
        <a:lstStyle/>
        <a:p>
          <a:endParaRPr lang="lv-LV"/>
        </a:p>
      </dgm:t>
    </dgm:pt>
    <dgm:pt modelId="{468CAA63-7D40-46DD-B37D-13759927A557}" type="sibTrans" cxnId="{E7D419B5-8B32-493C-BE5E-A55A1CE3E98F}">
      <dgm:prSet/>
      <dgm:spPr/>
      <dgm:t>
        <a:bodyPr/>
        <a:lstStyle/>
        <a:p>
          <a:endParaRPr lang="lv-LV"/>
        </a:p>
      </dgm:t>
    </dgm:pt>
    <dgm:pt modelId="{4F98A74D-F4F0-4BA3-BDB6-8A6500B8A310}" type="pres">
      <dgm:prSet presAssocID="{79CAEA1A-7F9D-45C8-8E1B-9191D49C7501}" presName="CompostProcess" presStyleCnt="0">
        <dgm:presLayoutVars>
          <dgm:dir/>
          <dgm:resizeHandles val="exact"/>
        </dgm:presLayoutVars>
      </dgm:prSet>
      <dgm:spPr/>
    </dgm:pt>
    <dgm:pt modelId="{7D2623BA-F144-47B4-80E1-E50FD4A4B766}" type="pres">
      <dgm:prSet presAssocID="{79CAEA1A-7F9D-45C8-8E1B-9191D49C7501}" presName="arrow" presStyleLbl="bgShp" presStyleIdx="0" presStyleCnt="1"/>
      <dgm:spPr/>
    </dgm:pt>
    <dgm:pt modelId="{CC9CCF66-4E11-492F-9D7D-0BD0056C7E8E}" type="pres">
      <dgm:prSet presAssocID="{79CAEA1A-7F9D-45C8-8E1B-9191D49C7501}" presName="linearProcess" presStyleCnt="0"/>
      <dgm:spPr/>
    </dgm:pt>
    <dgm:pt modelId="{75637D61-63E3-4677-8B17-4BC0BED9ED75}" type="pres">
      <dgm:prSet presAssocID="{8DD2F5D9-2C63-481B-8EC8-CF61230680CD}" presName="textNode" presStyleLbl="node1" presStyleIdx="0" presStyleCnt="7">
        <dgm:presLayoutVars>
          <dgm:bulletEnabled val="1"/>
        </dgm:presLayoutVars>
      </dgm:prSet>
      <dgm:spPr/>
    </dgm:pt>
    <dgm:pt modelId="{12F00346-E259-422B-A119-9531D13965FD}" type="pres">
      <dgm:prSet presAssocID="{D5111B94-534C-4CB6-8D7D-D2975A72C841}" presName="sibTrans" presStyleCnt="0"/>
      <dgm:spPr/>
    </dgm:pt>
    <dgm:pt modelId="{1A80B1C6-75B9-4C6F-9AD9-651F755E5888}" type="pres">
      <dgm:prSet presAssocID="{54AC46D3-0E6F-4643-AC7F-88121D115B38}" presName="textNode" presStyleLbl="node1" presStyleIdx="1" presStyleCnt="7">
        <dgm:presLayoutVars>
          <dgm:bulletEnabled val="1"/>
        </dgm:presLayoutVars>
      </dgm:prSet>
      <dgm:spPr/>
    </dgm:pt>
    <dgm:pt modelId="{D9720B38-1495-40DA-ABB3-FD271BAD3B2D}" type="pres">
      <dgm:prSet presAssocID="{0E3DE367-4415-4C2C-993B-347903D66DAD}" presName="sibTrans" presStyleCnt="0"/>
      <dgm:spPr/>
    </dgm:pt>
    <dgm:pt modelId="{8152227D-F75C-4322-806D-BDFCE9E8242B}" type="pres">
      <dgm:prSet presAssocID="{B7298116-309A-44BF-B3E2-8AA3C37F567D}" presName="textNode" presStyleLbl="node1" presStyleIdx="2" presStyleCnt="7">
        <dgm:presLayoutVars>
          <dgm:bulletEnabled val="1"/>
        </dgm:presLayoutVars>
      </dgm:prSet>
      <dgm:spPr/>
    </dgm:pt>
    <dgm:pt modelId="{96C6E4D6-A389-415C-9625-83F01F110AA3}" type="pres">
      <dgm:prSet presAssocID="{4F9636BA-C26A-4240-91EE-1FA43BC43605}" presName="sibTrans" presStyleCnt="0"/>
      <dgm:spPr/>
    </dgm:pt>
    <dgm:pt modelId="{0B1B1701-E3F8-47E5-8970-2328BAD9A7C4}" type="pres">
      <dgm:prSet presAssocID="{1A84894F-778E-48C7-8C9A-130BA84135BC}" presName="textNode" presStyleLbl="node1" presStyleIdx="3" presStyleCnt="7">
        <dgm:presLayoutVars>
          <dgm:bulletEnabled val="1"/>
        </dgm:presLayoutVars>
      </dgm:prSet>
      <dgm:spPr/>
    </dgm:pt>
    <dgm:pt modelId="{68B304DF-AD24-4AA7-8B82-8B6FB9111AB6}" type="pres">
      <dgm:prSet presAssocID="{C9C367B4-711A-4AC1-B7BA-3B8F549BD703}" presName="sibTrans" presStyleCnt="0"/>
      <dgm:spPr/>
    </dgm:pt>
    <dgm:pt modelId="{0B5C382A-8A3B-4B24-B41D-6C75F2C96A10}" type="pres">
      <dgm:prSet presAssocID="{EE11D054-D680-4DCE-BD1E-F8BF2F2FD682}" presName="textNode" presStyleLbl="node1" presStyleIdx="4" presStyleCnt="7">
        <dgm:presLayoutVars>
          <dgm:bulletEnabled val="1"/>
        </dgm:presLayoutVars>
      </dgm:prSet>
      <dgm:spPr/>
    </dgm:pt>
    <dgm:pt modelId="{72A82754-86ED-4AA0-AA52-8AACA1C0C597}" type="pres">
      <dgm:prSet presAssocID="{7390B42F-C68A-4527-9E72-1172355DC4F6}" presName="sibTrans" presStyleCnt="0"/>
      <dgm:spPr/>
    </dgm:pt>
    <dgm:pt modelId="{5425DD97-3B3E-4587-B6F5-12CFC72A0F6D}" type="pres">
      <dgm:prSet presAssocID="{BA89A71B-F68D-42AC-A9B2-2EEABFB91FCD}" presName="textNode" presStyleLbl="node1" presStyleIdx="5" presStyleCnt="7">
        <dgm:presLayoutVars>
          <dgm:bulletEnabled val="1"/>
        </dgm:presLayoutVars>
      </dgm:prSet>
      <dgm:spPr/>
    </dgm:pt>
    <dgm:pt modelId="{D5F009D1-774E-4122-948D-7BB0B0BF8970}" type="pres">
      <dgm:prSet presAssocID="{24F82D6A-7776-44E3-9960-D3DCB7EBFBEE}" presName="sibTrans" presStyleCnt="0"/>
      <dgm:spPr/>
    </dgm:pt>
    <dgm:pt modelId="{F200B1C1-0730-4494-8548-1EE411BF88F6}" type="pres">
      <dgm:prSet presAssocID="{1246E2FB-6E39-40C9-BFA0-055B1933FAB3}" presName="textNode" presStyleLbl="node1" presStyleIdx="6" presStyleCnt="7">
        <dgm:presLayoutVars>
          <dgm:bulletEnabled val="1"/>
        </dgm:presLayoutVars>
      </dgm:prSet>
      <dgm:spPr/>
    </dgm:pt>
  </dgm:ptLst>
  <dgm:cxnLst>
    <dgm:cxn modelId="{1CF55F06-02AA-447E-B48A-C319F34EF01F}" type="presOf" srcId="{90E61558-2F2D-448C-BB2B-BC8181CE526F}" destId="{8152227D-F75C-4322-806D-BDFCE9E8242B}" srcOrd="0" destOrd="2" presId="urn:microsoft.com/office/officeart/2005/8/layout/hProcess9"/>
    <dgm:cxn modelId="{D7B2A206-C67A-44D8-AB18-7A9B4C3490EB}" srcId="{79CAEA1A-7F9D-45C8-8E1B-9191D49C7501}" destId="{1A84894F-778E-48C7-8C9A-130BA84135BC}" srcOrd="3" destOrd="0" parTransId="{8AA3CB7B-94BC-4929-8C47-C39CD7248511}" sibTransId="{C9C367B4-711A-4AC1-B7BA-3B8F549BD703}"/>
    <dgm:cxn modelId="{418FA609-5F1F-4093-BFCA-1ED4E0338EDF}" type="presOf" srcId="{4C50E8C5-8072-4D41-80A5-54115594F388}" destId="{1A80B1C6-75B9-4C6F-9AD9-651F755E5888}" srcOrd="0" destOrd="2" presId="urn:microsoft.com/office/officeart/2005/8/layout/hProcess9"/>
    <dgm:cxn modelId="{4119830A-A8B7-4E68-8E1C-6D1CBFD33003}" srcId="{79CAEA1A-7F9D-45C8-8E1B-9191D49C7501}" destId="{B7298116-309A-44BF-B3E2-8AA3C37F567D}" srcOrd="2" destOrd="0" parTransId="{980E69F8-B79B-4EF1-BC22-C14A0FBFC5F5}" sibTransId="{4F9636BA-C26A-4240-91EE-1FA43BC43605}"/>
    <dgm:cxn modelId="{46C2BD0F-55F3-4821-8134-03DDE7A68BB9}" srcId="{EE11D054-D680-4DCE-BD1E-F8BF2F2FD682}" destId="{FF167E49-228A-42B5-80DB-01AAE8089F08}" srcOrd="1" destOrd="0" parTransId="{4D692BE7-495C-40C0-920E-53C078F219F8}" sibTransId="{796B15F3-E263-47E3-9317-4790EC845BB4}"/>
    <dgm:cxn modelId="{F1E1B31B-A062-49C4-A115-3F7DF6D9FADF}" type="presOf" srcId="{C4297FF0-4368-47DD-9BB4-2FA7A3018689}" destId="{F200B1C1-0730-4494-8548-1EE411BF88F6}" srcOrd="0" destOrd="2" presId="urn:microsoft.com/office/officeart/2005/8/layout/hProcess9"/>
    <dgm:cxn modelId="{E3ABD324-2373-44CE-B7E2-B37BDD905A26}" srcId="{8DD2F5D9-2C63-481B-8EC8-CF61230680CD}" destId="{924E2703-F5EA-42BC-AED0-A5AE7C4FD3C9}" srcOrd="0" destOrd="0" parTransId="{9E2C703B-45D8-402A-B9BF-1938D142FAAC}" sibTransId="{7D52CB7C-1525-4E0D-8E38-34BDF31E2295}"/>
    <dgm:cxn modelId="{425D9526-2713-4B78-BEC9-03DAB7731115}" type="presOf" srcId="{4B0893AF-DB8A-49CD-B249-69CC987183C5}" destId="{8152227D-F75C-4322-806D-BDFCE9E8242B}" srcOrd="0" destOrd="1" presId="urn:microsoft.com/office/officeart/2005/8/layout/hProcess9"/>
    <dgm:cxn modelId="{572FB12A-7311-434F-8C71-838CF5793529}" type="presOf" srcId="{54AC46D3-0E6F-4643-AC7F-88121D115B38}" destId="{1A80B1C6-75B9-4C6F-9AD9-651F755E5888}" srcOrd="0" destOrd="0" presId="urn:microsoft.com/office/officeart/2005/8/layout/hProcess9"/>
    <dgm:cxn modelId="{4D956A30-98AC-460D-8CFB-F17E03D974BD}" type="presOf" srcId="{F37ABE02-8FA9-4CFF-94B0-648C67AB453B}" destId="{75637D61-63E3-4677-8B17-4BC0BED9ED75}" srcOrd="0" destOrd="2" presId="urn:microsoft.com/office/officeart/2005/8/layout/hProcess9"/>
    <dgm:cxn modelId="{4054F738-EDE2-4D68-B5FB-AD2447549DBF}" type="presOf" srcId="{88B170DE-7124-4C17-B401-FEF923C78A8F}" destId="{0B5C382A-8A3B-4B24-B41D-6C75F2C96A10}" srcOrd="0" destOrd="1" presId="urn:microsoft.com/office/officeart/2005/8/layout/hProcess9"/>
    <dgm:cxn modelId="{25F3B95F-CC36-4486-8F16-AD69FD746E7E}" type="presOf" srcId="{1A84894F-778E-48C7-8C9A-130BA84135BC}" destId="{0B1B1701-E3F8-47E5-8970-2328BAD9A7C4}" srcOrd="0" destOrd="0" presId="urn:microsoft.com/office/officeart/2005/8/layout/hProcess9"/>
    <dgm:cxn modelId="{D6C74E63-64F5-4645-BFC1-BD52B8C2CF16}" srcId="{1246E2FB-6E39-40C9-BFA0-055B1933FAB3}" destId="{304AB1A1-A9A0-466C-84DB-E62984361745}" srcOrd="0" destOrd="0" parTransId="{6570A959-DDD9-4240-B8BA-5B189CD0D5D1}" sibTransId="{C0139F16-1F28-4C4E-A326-4FD7000F81BA}"/>
    <dgm:cxn modelId="{321AD364-3B0F-4113-A33F-DD972125736B}" type="presOf" srcId="{50980576-078C-4E04-B1F3-17FB2B0A64B7}" destId="{1A80B1C6-75B9-4C6F-9AD9-651F755E5888}" srcOrd="0" destOrd="1" presId="urn:microsoft.com/office/officeart/2005/8/layout/hProcess9"/>
    <dgm:cxn modelId="{8D9AEA6C-9517-4C42-82DC-AA9B9F1C7CFE}" srcId="{1A84894F-778E-48C7-8C9A-130BA84135BC}" destId="{4CACCB50-43CF-4A5F-9C68-5AD0119D13D5}" srcOrd="0" destOrd="0" parTransId="{1F040A35-7B9A-44A0-BDAC-20A42F644615}" sibTransId="{DC1C412E-FF3F-4D5D-8412-6CCE4F13BDE3}"/>
    <dgm:cxn modelId="{4EF5046E-202C-4E71-AFED-9ABCCC21DEA0}" srcId="{EE11D054-D680-4DCE-BD1E-F8BF2F2FD682}" destId="{88B170DE-7124-4C17-B401-FEF923C78A8F}" srcOrd="0" destOrd="0" parTransId="{0326F5A8-54FE-4F5E-A489-F209D5993D39}" sibTransId="{E6E07101-6212-4FE3-998C-438ADF60B4DA}"/>
    <dgm:cxn modelId="{C04EEC6F-D20A-4B0D-8C9E-C8B8198307F5}" srcId="{79CAEA1A-7F9D-45C8-8E1B-9191D49C7501}" destId="{EE11D054-D680-4DCE-BD1E-F8BF2F2FD682}" srcOrd="4" destOrd="0" parTransId="{4CD145E2-E01F-46FA-B619-A2AD6E3FD60C}" sibTransId="{7390B42F-C68A-4527-9E72-1172355DC4F6}"/>
    <dgm:cxn modelId="{230C6753-5BB6-45D1-9518-8DB5A1857BB0}" type="presOf" srcId="{BA89A71B-F68D-42AC-A9B2-2EEABFB91FCD}" destId="{5425DD97-3B3E-4587-B6F5-12CFC72A0F6D}" srcOrd="0" destOrd="0" presId="urn:microsoft.com/office/officeart/2005/8/layout/hProcess9"/>
    <dgm:cxn modelId="{35438354-7360-45F5-8C98-17B1522E1E88}" srcId="{BA89A71B-F68D-42AC-A9B2-2EEABFB91FCD}" destId="{4EB519E1-D8C3-4B47-8355-214D94DED462}" srcOrd="0" destOrd="0" parTransId="{156556BE-E78C-4E30-84AA-10BAB1E3A659}" sibTransId="{1661FA4C-CF2C-4416-A335-F5F537E9C800}"/>
    <dgm:cxn modelId="{A326B376-0E7E-4C97-91E7-97A6D3D3FC35}" srcId="{1246E2FB-6E39-40C9-BFA0-055B1933FAB3}" destId="{C4297FF0-4368-47DD-9BB4-2FA7A3018689}" srcOrd="1" destOrd="0" parTransId="{517317D9-D11A-4084-A068-B95B77D1DC8C}" sibTransId="{863A99A4-2551-4643-92C2-D2547CD14357}"/>
    <dgm:cxn modelId="{9B76DB76-A204-4566-B154-E70CE2FE9314}" srcId="{BA89A71B-F68D-42AC-A9B2-2EEABFB91FCD}" destId="{28298ED8-ACDD-4821-BD18-ED7F6D3AF225}" srcOrd="1" destOrd="0" parTransId="{908FCDD8-8923-4FF6-83C8-FD2A4C7F116C}" sibTransId="{91F28CC5-0734-4E7A-B224-B3EFE03B57DD}"/>
    <dgm:cxn modelId="{74D84378-9867-40CF-8B67-D7C4B9A78D68}" srcId="{54AC46D3-0E6F-4643-AC7F-88121D115B38}" destId="{50980576-078C-4E04-B1F3-17FB2B0A64B7}" srcOrd="0" destOrd="0" parTransId="{00B1662F-809B-4F43-8FE1-D47E3FA0FEA6}" sibTransId="{A3F301A6-97A6-4A56-852C-281220000608}"/>
    <dgm:cxn modelId="{AF02015A-F81F-48B9-BBAE-5E568B4FE8E2}" type="presOf" srcId="{28298ED8-ACDD-4821-BD18-ED7F6D3AF225}" destId="{5425DD97-3B3E-4587-B6F5-12CFC72A0F6D}" srcOrd="0" destOrd="2" presId="urn:microsoft.com/office/officeart/2005/8/layout/hProcess9"/>
    <dgm:cxn modelId="{1BDAC180-88FF-4B15-A5CC-920097AB7328}" type="presOf" srcId="{304AB1A1-A9A0-466C-84DB-E62984361745}" destId="{F200B1C1-0730-4494-8548-1EE411BF88F6}" srcOrd="0" destOrd="1" presId="urn:microsoft.com/office/officeart/2005/8/layout/hProcess9"/>
    <dgm:cxn modelId="{3D55F183-3C91-49D2-8503-B5C229F8A50D}" type="presOf" srcId="{8DD2F5D9-2C63-481B-8EC8-CF61230680CD}" destId="{75637D61-63E3-4677-8B17-4BC0BED9ED75}" srcOrd="0" destOrd="0" presId="urn:microsoft.com/office/officeart/2005/8/layout/hProcess9"/>
    <dgm:cxn modelId="{77979C8B-C8B0-4AAF-AB10-C4FDBE172BEA}" srcId="{79CAEA1A-7F9D-45C8-8E1B-9191D49C7501}" destId="{54AC46D3-0E6F-4643-AC7F-88121D115B38}" srcOrd="1" destOrd="0" parTransId="{11E0A127-0842-403B-9D11-021F939BE332}" sibTransId="{0E3DE367-4415-4C2C-993B-347903D66DAD}"/>
    <dgm:cxn modelId="{1566B092-17C4-4052-B645-7C202C2B7C1E}" srcId="{1A84894F-778E-48C7-8C9A-130BA84135BC}" destId="{E5EF4686-AABF-4751-A148-3E1BA2C4C396}" srcOrd="1" destOrd="0" parTransId="{0E3272B1-B5EE-4BA7-ADEE-00BBBF3CB11B}" sibTransId="{22739257-D605-4386-B876-4FEDF07750E6}"/>
    <dgm:cxn modelId="{1C823593-EF9E-41E6-A6B6-F24F954BC3EC}" srcId="{B7298116-309A-44BF-B3E2-8AA3C37F567D}" destId="{4B0893AF-DB8A-49CD-B249-69CC987183C5}" srcOrd="0" destOrd="0" parTransId="{FCA3B028-C417-4B1B-A1FD-5988770D93FA}" sibTransId="{948EE923-C148-4366-BA5F-690555F7FA38}"/>
    <dgm:cxn modelId="{526E4494-708E-4AA3-AE20-BE78D2236095}" type="presOf" srcId="{E5EF4686-AABF-4751-A148-3E1BA2C4C396}" destId="{0B1B1701-E3F8-47E5-8970-2328BAD9A7C4}" srcOrd="0" destOrd="2" presId="urn:microsoft.com/office/officeart/2005/8/layout/hProcess9"/>
    <dgm:cxn modelId="{2D602896-FD82-4DB4-B717-ECD887859B5C}" type="presOf" srcId="{1246E2FB-6E39-40C9-BFA0-055B1933FAB3}" destId="{F200B1C1-0730-4494-8548-1EE411BF88F6}" srcOrd="0" destOrd="0" presId="urn:microsoft.com/office/officeart/2005/8/layout/hProcess9"/>
    <dgm:cxn modelId="{2C6CED9E-E8E0-499F-811E-AD9AF8338375}" srcId="{54AC46D3-0E6F-4643-AC7F-88121D115B38}" destId="{4C50E8C5-8072-4D41-80A5-54115594F388}" srcOrd="1" destOrd="0" parTransId="{7DDD9288-DD17-40BE-932C-1F23289A64B7}" sibTransId="{552FDAB2-A0F4-440E-B2AD-4D835C4E05AC}"/>
    <dgm:cxn modelId="{BC90019F-D120-4D74-BA23-6FA136C569CA}" type="presOf" srcId="{EE11D054-D680-4DCE-BD1E-F8BF2F2FD682}" destId="{0B5C382A-8A3B-4B24-B41D-6C75F2C96A10}" srcOrd="0" destOrd="0" presId="urn:microsoft.com/office/officeart/2005/8/layout/hProcess9"/>
    <dgm:cxn modelId="{E7D419B5-8B32-493C-BE5E-A55A1CE3E98F}" srcId="{B7298116-309A-44BF-B3E2-8AA3C37F567D}" destId="{90E61558-2F2D-448C-BB2B-BC8181CE526F}" srcOrd="1" destOrd="0" parTransId="{9198209D-131E-417B-B3FF-DC095F95C9E2}" sibTransId="{468CAA63-7D40-46DD-B37D-13759927A557}"/>
    <dgm:cxn modelId="{3DABCBBD-8CA5-4B87-8C0F-C18A5D594EC9}" type="presOf" srcId="{924E2703-F5EA-42BC-AED0-A5AE7C4FD3C9}" destId="{75637D61-63E3-4677-8B17-4BC0BED9ED75}" srcOrd="0" destOrd="1" presId="urn:microsoft.com/office/officeart/2005/8/layout/hProcess9"/>
    <dgm:cxn modelId="{3E0F49C2-E6A8-4251-BED9-9819B1640543}" srcId="{79CAEA1A-7F9D-45C8-8E1B-9191D49C7501}" destId="{BA89A71B-F68D-42AC-A9B2-2EEABFB91FCD}" srcOrd="5" destOrd="0" parTransId="{7F9D22B0-EBDB-42E9-BD70-F5066A6CC48D}" sibTransId="{24F82D6A-7776-44E3-9960-D3DCB7EBFBEE}"/>
    <dgm:cxn modelId="{863331C4-AF31-4D26-83BD-B4350A9B7EB7}" srcId="{79CAEA1A-7F9D-45C8-8E1B-9191D49C7501}" destId="{8DD2F5D9-2C63-481B-8EC8-CF61230680CD}" srcOrd="0" destOrd="0" parTransId="{544A7A03-3D75-437B-9832-DCF6E2BB372A}" sibTransId="{D5111B94-534C-4CB6-8D7D-D2975A72C841}"/>
    <dgm:cxn modelId="{87FF53DB-442E-4150-8A00-1E288CF80C3A}" type="presOf" srcId="{B7298116-309A-44BF-B3E2-8AA3C37F567D}" destId="{8152227D-F75C-4322-806D-BDFCE9E8242B}" srcOrd="0" destOrd="0" presId="urn:microsoft.com/office/officeart/2005/8/layout/hProcess9"/>
    <dgm:cxn modelId="{03396EE0-9666-4657-BAC7-7A9BF53E0C08}" type="presOf" srcId="{79CAEA1A-7F9D-45C8-8E1B-9191D49C7501}" destId="{4F98A74D-F4F0-4BA3-BDB6-8A6500B8A310}" srcOrd="0" destOrd="0" presId="urn:microsoft.com/office/officeart/2005/8/layout/hProcess9"/>
    <dgm:cxn modelId="{55FEC1E2-2583-44C1-8560-DDBF1DA307ED}" srcId="{8DD2F5D9-2C63-481B-8EC8-CF61230680CD}" destId="{F37ABE02-8FA9-4CFF-94B0-648C67AB453B}" srcOrd="1" destOrd="0" parTransId="{8A6186BD-C75A-4A18-B6EF-72BC1DA3890F}" sibTransId="{64034440-FC2A-4654-8098-CDB1EC565520}"/>
    <dgm:cxn modelId="{DB4449EC-453B-48B2-8EC0-DC1458DD4E23}" srcId="{79CAEA1A-7F9D-45C8-8E1B-9191D49C7501}" destId="{1246E2FB-6E39-40C9-BFA0-055B1933FAB3}" srcOrd="6" destOrd="0" parTransId="{A4D007D4-38C0-41B1-852F-24044EBD214F}" sibTransId="{6CC7A307-B5EE-4C81-AF60-ED59F1C8E063}"/>
    <dgm:cxn modelId="{E62C61ED-4725-44CD-93D1-00B5AC4E0842}" type="presOf" srcId="{FF167E49-228A-42B5-80DB-01AAE8089F08}" destId="{0B5C382A-8A3B-4B24-B41D-6C75F2C96A10}" srcOrd="0" destOrd="2" presId="urn:microsoft.com/office/officeart/2005/8/layout/hProcess9"/>
    <dgm:cxn modelId="{E8F6C7EF-979F-42E3-BE28-D1B505DADDAC}" type="presOf" srcId="{4EB519E1-D8C3-4B47-8355-214D94DED462}" destId="{5425DD97-3B3E-4587-B6F5-12CFC72A0F6D}" srcOrd="0" destOrd="1" presId="urn:microsoft.com/office/officeart/2005/8/layout/hProcess9"/>
    <dgm:cxn modelId="{017EE2F3-A362-43E4-B51D-FFCD4EA160B7}" type="presOf" srcId="{4CACCB50-43CF-4A5F-9C68-5AD0119D13D5}" destId="{0B1B1701-E3F8-47E5-8970-2328BAD9A7C4}" srcOrd="0" destOrd="1" presId="urn:microsoft.com/office/officeart/2005/8/layout/hProcess9"/>
    <dgm:cxn modelId="{EA274423-73BE-4D9B-AE2E-4D442D44D436}" type="presParOf" srcId="{4F98A74D-F4F0-4BA3-BDB6-8A6500B8A310}" destId="{7D2623BA-F144-47B4-80E1-E50FD4A4B766}" srcOrd="0" destOrd="0" presId="urn:microsoft.com/office/officeart/2005/8/layout/hProcess9"/>
    <dgm:cxn modelId="{CB89DFBF-0B75-46C0-A378-7C8D3DB548B8}" type="presParOf" srcId="{4F98A74D-F4F0-4BA3-BDB6-8A6500B8A310}" destId="{CC9CCF66-4E11-492F-9D7D-0BD0056C7E8E}" srcOrd="1" destOrd="0" presId="urn:microsoft.com/office/officeart/2005/8/layout/hProcess9"/>
    <dgm:cxn modelId="{750F2896-68E4-438F-9857-AF824678E3F0}" type="presParOf" srcId="{CC9CCF66-4E11-492F-9D7D-0BD0056C7E8E}" destId="{75637D61-63E3-4677-8B17-4BC0BED9ED75}" srcOrd="0" destOrd="0" presId="urn:microsoft.com/office/officeart/2005/8/layout/hProcess9"/>
    <dgm:cxn modelId="{3ADDAD73-D85D-49C4-9665-BE7548740118}" type="presParOf" srcId="{CC9CCF66-4E11-492F-9D7D-0BD0056C7E8E}" destId="{12F00346-E259-422B-A119-9531D13965FD}" srcOrd="1" destOrd="0" presId="urn:microsoft.com/office/officeart/2005/8/layout/hProcess9"/>
    <dgm:cxn modelId="{F6CC0F81-FFCB-4E28-A7C6-996FF5FB1539}" type="presParOf" srcId="{CC9CCF66-4E11-492F-9D7D-0BD0056C7E8E}" destId="{1A80B1C6-75B9-4C6F-9AD9-651F755E5888}" srcOrd="2" destOrd="0" presId="urn:microsoft.com/office/officeart/2005/8/layout/hProcess9"/>
    <dgm:cxn modelId="{6740ABC6-E622-4C21-A537-60E7CD5DAC9A}" type="presParOf" srcId="{CC9CCF66-4E11-492F-9D7D-0BD0056C7E8E}" destId="{D9720B38-1495-40DA-ABB3-FD271BAD3B2D}" srcOrd="3" destOrd="0" presId="urn:microsoft.com/office/officeart/2005/8/layout/hProcess9"/>
    <dgm:cxn modelId="{A603489D-FE64-493A-999C-3D82D9769266}" type="presParOf" srcId="{CC9CCF66-4E11-492F-9D7D-0BD0056C7E8E}" destId="{8152227D-F75C-4322-806D-BDFCE9E8242B}" srcOrd="4" destOrd="0" presId="urn:microsoft.com/office/officeart/2005/8/layout/hProcess9"/>
    <dgm:cxn modelId="{1167D068-D4AD-4102-9D16-8BC3EA07749B}" type="presParOf" srcId="{CC9CCF66-4E11-492F-9D7D-0BD0056C7E8E}" destId="{96C6E4D6-A389-415C-9625-83F01F110AA3}" srcOrd="5" destOrd="0" presId="urn:microsoft.com/office/officeart/2005/8/layout/hProcess9"/>
    <dgm:cxn modelId="{6189D0C7-8C14-4404-B00D-25E8A28B964C}" type="presParOf" srcId="{CC9CCF66-4E11-492F-9D7D-0BD0056C7E8E}" destId="{0B1B1701-E3F8-47E5-8970-2328BAD9A7C4}" srcOrd="6" destOrd="0" presId="urn:microsoft.com/office/officeart/2005/8/layout/hProcess9"/>
    <dgm:cxn modelId="{0E83B30F-AFC5-4308-A515-504DFC716418}" type="presParOf" srcId="{CC9CCF66-4E11-492F-9D7D-0BD0056C7E8E}" destId="{68B304DF-AD24-4AA7-8B82-8B6FB9111AB6}" srcOrd="7" destOrd="0" presId="urn:microsoft.com/office/officeart/2005/8/layout/hProcess9"/>
    <dgm:cxn modelId="{5515892A-FB0C-42B3-951C-F98314275898}" type="presParOf" srcId="{CC9CCF66-4E11-492F-9D7D-0BD0056C7E8E}" destId="{0B5C382A-8A3B-4B24-B41D-6C75F2C96A10}" srcOrd="8" destOrd="0" presId="urn:microsoft.com/office/officeart/2005/8/layout/hProcess9"/>
    <dgm:cxn modelId="{98740470-E53D-4364-A0F4-EA59641B5EE4}" type="presParOf" srcId="{CC9CCF66-4E11-492F-9D7D-0BD0056C7E8E}" destId="{72A82754-86ED-4AA0-AA52-8AACA1C0C597}" srcOrd="9" destOrd="0" presId="urn:microsoft.com/office/officeart/2005/8/layout/hProcess9"/>
    <dgm:cxn modelId="{8E85540A-DBD0-4F75-9C1D-7BCE994799A6}" type="presParOf" srcId="{CC9CCF66-4E11-492F-9D7D-0BD0056C7E8E}" destId="{5425DD97-3B3E-4587-B6F5-12CFC72A0F6D}" srcOrd="10" destOrd="0" presId="urn:microsoft.com/office/officeart/2005/8/layout/hProcess9"/>
    <dgm:cxn modelId="{FA43937E-A89B-4CB0-848F-A1335AE78600}" type="presParOf" srcId="{CC9CCF66-4E11-492F-9D7D-0BD0056C7E8E}" destId="{D5F009D1-774E-4122-948D-7BB0B0BF8970}" srcOrd="11" destOrd="0" presId="urn:microsoft.com/office/officeart/2005/8/layout/hProcess9"/>
    <dgm:cxn modelId="{4801F613-1209-48D1-A53E-2F66926A01CC}" type="presParOf" srcId="{CC9CCF66-4E11-492F-9D7D-0BD0056C7E8E}" destId="{F200B1C1-0730-4494-8548-1EE411BF88F6}" srcOrd="1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4791D64-AF58-4329-9C0B-3954B64ADD9B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C31D6333-759C-4FB1-8A06-0EC7E46524D5}">
      <dgm:prSet phldrT="[Text]"/>
      <dgm:spPr/>
      <dgm:t>
        <a:bodyPr/>
        <a:lstStyle/>
        <a:p>
          <a:r>
            <a:rPr lang="lv-LV" dirty="0"/>
            <a:t>1.kārta</a:t>
          </a:r>
        </a:p>
      </dgm:t>
    </dgm:pt>
    <dgm:pt modelId="{E9CFCD9E-D01E-40B7-BEB7-8AEA2283797E}" type="parTrans" cxnId="{3852032A-6F93-45B5-85B4-EF8F59DAA9BA}">
      <dgm:prSet/>
      <dgm:spPr/>
      <dgm:t>
        <a:bodyPr/>
        <a:lstStyle/>
        <a:p>
          <a:endParaRPr lang="lv-LV"/>
        </a:p>
      </dgm:t>
    </dgm:pt>
    <dgm:pt modelId="{CE4B89C8-9CF4-4085-B3AD-AF91E180F560}" type="sibTrans" cxnId="{3852032A-6F93-45B5-85B4-EF8F59DAA9BA}">
      <dgm:prSet/>
      <dgm:spPr/>
      <dgm:t>
        <a:bodyPr/>
        <a:lstStyle/>
        <a:p>
          <a:endParaRPr lang="lv-LV"/>
        </a:p>
      </dgm:t>
    </dgm:pt>
    <dgm:pt modelId="{21905C63-DB36-4AFB-8212-7F1B53E32723}">
      <dgm:prSet phldrT="[Text]"/>
      <dgm:spPr/>
      <dgm:t>
        <a:bodyPr/>
        <a:lstStyle/>
        <a:p>
          <a:r>
            <a:rPr lang="lv-LV" dirty="0"/>
            <a:t>Pieteikšanās</a:t>
          </a:r>
        </a:p>
      </dgm:t>
    </dgm:pt>
    <dgm:pt modelId="{58E157FE-87C7-4876-BB2C-E178EA6770A4}" type="parTrans" cxnId="{A8725C65-2BB0-4529-BF50-BCC36AFD739D}">
      <dgm:prSet/>
      <dgm:spPr/>
      <dgm:t>
        <a:bodyPr/>
        <a:lstStyle/>
        <a:p>
          <a:endParaRPr lang="lv-LV"/>
        </a:p>
      </dgm:t>
    </dgm:pt>
    <dgm:pt modelId="{647FA01F-0388-4AE8-96BC-48FED682E822}" type="sibTrans" cxnId="{A8725C65-2BB0-4529-BF50-BCC36AFD739D}">
      <dgm:prSet/>
      <dgm:spPr/>
      <dgm:t>
        <a:bodyPr/>
        <a:lstStyle/>
        <a:p>
          <a:endParaRPr lang="lv-LV"/>
        </a:p>
      </dgm:t>
    </dgm:pt>
    <dgm:pt modelId="{CDCA8F4E-3607-4E2E-9C81-E4D1A27337C1}">
      <dgm:prSet phldrT="[Text]"/>
      <dgm:spPr/>
      <dgm:t>
        <a:bodyPr/>
        <a:lstStyle/>
        <a:p>
          <a:r>
            <a:rPr lang="lv-LV" dirty="0"/>
            <a:t>2.kārta</a:t>
          </a:r>
        </a:p>
      </dgm:t>
    </dgm:pt>
    <dgm:pt modelId="{3CAC44A4-F912-4CFE-9A65-212C3F8575E6}" type="parTrans" cxnId="{D1D8E1B7-261D-4B4C-9C16-B5DA8DF6FDE0}">
      <dgm:prSet/>
      <dgm:spPr/>
      <dgm:t>
        <a:bodyPr/>
        <a:lstStyle/>
        <a:p>
          <a:endParaRPr lang="lv-LV"/>
        </a:p>
      </dgm:t>
    </dgm:pt>
    <dgm:pt modelId="{80A51F3D-EC0A-43DC-9A2D-831B83885E89}" type="sibTrans" cxnId="{D1D8E1B7-261D-4B4C-9C16-B5DA8DF6FDE0}">
      <dgm:prSet/>
      <dgm:spPr/>
      <dgm:t>
        <a:bodyPr/>
        <a:lstStyle/>
        <a:p>
          <a:endParaRPr lang="lv-LV"/>
        </a:p>
      </dgm:t>
    </dgm:pt>
    <dgm:pt modelId="{37FBFD89-A28B-4B61-8AD8-3E047574786E}">
      <dgm:prSet phldrT="[Text]"/>
      <dgm:spPr/>
      <dgm:t>
        <a:bodyPr/>
        <a:lstStyle/>
        <a:p>
          <a:r>
            <a:rPr lang="lv-LV" dirty="0"/>
            <a:t>Profesionālo zināšanu pārbaudes tests</a:t>
          </a:r>
        </a:p>
      </dgm:t>
    </dgm:pt>
    <dgm:pt modelId="{88E743DC-4DA6-4EE6-9E15-862DE1E7E22F}" type="parTrans" cxnId="{06DEDE97-09D9-4E63-8571-185549984417}">
      <dgm:prSet/>
      <dgm:spPr/>
      <dgm:t>
        <a:bodyPr/>
        <a:lstStyle/>
        <a:p>
          <a:endParaRPr lang="lv-LV"/>
        </a:p>
      </dgm:t>
    </dgm:pt>
    <dgm:pt modelId="{4D733E0D-F190-480D-8ED4-A49BAEAA92A5}" type="sibTrans" cxnId="{06DEDE97-09D9-4E63-8571-185549984417}">
      <dgm:prSet/>
      <dgm:spPr/>
      <dgm:t>
        <a:bodyPr/>
        <a:lstStyle/>
        <a:p>
          <a:endParaRPr lang="lv-LV"/>
        </a:p>
      </dgm:t>
    </dgm:pt>
    <dgm:pt modelId="{72D6173E-8368-4A4A-B979-51D00376049E}">
      <dgm:prSet phldrT="[Text]"/>
      <dgm:spPr/>
      <dgm:t>
        <a:bodyPr/>
        <a:lstStyle/>
        <a:p>
          <a:r>
            <a:rPr lang="lv-LV" dirty="0"/>
            <a:t>3.kārta</a:t>
          </a:r>
        </a:p>
      </dgm:t>
    </dgm:pt>
    <dgm:pt modelId="{F96D0052-D934-42A0-B3D9-D9D81C674707}" type="parTrans" cxnId="{F5BFE59C-CD02-45A2-880D-E7ADBC186114}">
      <dgm:prSet/>
      <dgm:spPr/>
      <dgm:t>
        <a:bodyPr/>
        <a:lstStyle/>
        <a:p>
          <a:endParaRPr lang="lv-LV"/>
        </a:p>
      </dgm:t>
    </dgm:pt>
    <dgm:pt modelId="{FE896EE7-D73F-431A-BC67-DB774F46A266}" type="sibTrans" cxnId="{F5BFE59C-CD02-45A2-880D-E7ADBC186114}">
      <dgm:prSet/>
      <dgm:spPr/>
      <dgm:t>
        <a:bodyPr/>
        <a:lstStyle/>
        <a:p>
          <a:endParaRPr lang="lv-LV"/>
        </a:p>
      </dgm:t>
    </dgm:pt>
    <dgm:pt modelId="{FC1C11C3-14DA-4218-B083-51DB9B09E9CE}">
      <dgm:prSet phldrT="[Text]"/>
      <dgm:spPr/>
      <dgm:t>
        <a:bodyPr/>
        <a:lstStyle/>
        <a:p>
          <a:r>
            <a:rPr lang="lv-LV" dirty="0"/>
            <a:t>Profesionālo prasmju pārbaude</a:t>
          </a:r>
        </a:p>
      </dgm:t>
    </dgm:pt>
    <dgm:pt modelId="{5B304562-4F0B-47E8-8612-464067737D2E}" type="parTrans" cxnId="{447B2125-E42B-4B3B-AEEA-1B911B7A29C4}">
      <dgm:prSet/>
      <dgm:spPr/>
      <dgm:t>
        <a:bodyPr/>
        <a:lstStyle/>
        <a:p>
          <a:endParaRPr lang="lv-LV"/>
        </a:p>
      </dgm:t>
    </dgm:pt>
    <dgm:pt modelId="{A96A4BB7-5F12-4CFC-BB34-B04B3373B3BC}" type="sibTrans" cxnId="{447B2125-E42B-4B3B-AEEA-1B911B7A29C4}">
      <dgm:prSet/>
      <dgm:spPr/>
      <dgm:t>
        <a:bodyPr/>
        <a:lstStyle/>
        <a:p>
          <a:endParaRPr lang="lv-LV"/>
        </a:p>
      </dgm:t>
    </dgm:pt>
    <dgm:pt modelId="{61539946-4AD6-49FF-8708-57D195497F36}">
      <dgm:prSet phldrT="[Text]"/>
      <dgm:spPr/>
      <dgm:t>
        <a:bodyPr/>
        <a:lstStyle/>
        <a:p>
          <a:r>
            <a:rPr lang="lv-LV" dirty="0"/>
            <a:t>4.kārta</a:t>
          </a:r>
        </a:p>
      </dgm:t>
    </dgm:pt>
    <dgm:pt modelId="{44DDF27D-666A-41A8-9C15-7E4ABFA5BECE}" type="parTrans" cxnId="{C1FA058F-DAAF-469D-80BB-96BB8D5F6DFB}">
      <dgm:prSet/>
      <dgm:spPr/>
      <dgm:t>
        <a:bodyPr/>
        <a:lstStyle/>
        <a:p>
          <a:endParaRPr lang="lv-LV"/>
        </a:p>
      </dgm:t>
    </dgm:pt>
    <dgm:pt modelId="{A172798D-5E8F-42DC-87B0-138DF9970600}" type="sibTrans" cxnId="{C1FA058F-DAAF-469D-80BB-96BB8D5F6DFB}">
      <dgm:prSet/>
      <dgm:spPr/>
      <dgm:t>
        <a:bodyPr/>
        <a:lstStyle/>
        <a:p>
          <a:endParaRPr lang="lv-LV"/>
        </a:p>
      </dgm:t>
    </dgm:pt>
    <dgm:pt modelId="{4CB6242C-79B3-4B39-8074-15AF2825583B}">
      <dgm:prSet phldrT="[Text]"/>
      <dgm:spPr>
        <a:solidFill>
          <a:schemeClr val="accent2"/>
        </a:solidFill>
      </dgm:spPr>
      <dgm:t>
        <a:bodyPr/>
        <a:lstStyle/>
        <a:p>
          <a:r>
            <a:rPr lang="lv-LV" dirty="0"/>
            <a:t>Saraksts</a:t>
          </a:r>
        </a:p>
      </dgm:t>
    </dgm:pt>
    <dgm:pt modelId="{332991C0-15B8-4EA1-BFDF-37EDF4C8A8F0}" type="parTrans" cxnId="{3900434E-0538-44FE-864F-E16381ACCD4F}">
      <dgm:prSet/>
      <dgm:spPr/>
      <dgm:t>
        <a:bodyPr/>
        <a:lstStyle/>
        <a:p>
          <a:endParaRPr lang="lv-LV"/>
        </a:p>
      </dgm:t>
    </dgm:pt>
    <dgm:pt modelId="{99F134C2-E8DA-49CC-A130-FC81B19C2B9C}" type="sibTrans" cxnId="{3900434E-0538-44FE-864F-E16381ACCD4F}">
      <dgm:prSet/>
      <dgm:spPr/>
      <dgm:t>
        <a:bodyPr/>
        <a:lstStyle/>
        <a:p>
          <a:endParaRPr lang="lv-LV"/>
        </a:p>
      </dgm:t>
    </dgm:pt>
    <dgm:pt modelId="{3A40CA26-23B6-4371-99F7-BC5C1BE15792}">
      <dgm:prSet phldrT="[Text]"/>
      <dgm:spPr>
        <a:solidFill>
          <a:schemeClr val="accent3"/>
        </a:solidFill>
      </dgm:spPr>
      <dgm:t>
        <a:bodyPr/>
        <a:lstStyle/>
        <a:p>
          <a:r>
            <a:rPr lang="lv-LV" dirty="0"/>
            <a:t>Tiesnesis</a:t>
          </a:r>
        </a:p>
      </dgm:t>
    </dgm:pt>
    <dgm:pt modelId="{73A351C1-5140-48FD-A909-4BD2BCDF912D}" type="parTrans" cxnId="{EA616142-2089-442F-B292-151A2B4566EE}">
      <dgm:prSet/>
      <dgm:spPr/>
      <dgm:t>
        <a:bodyPr/>
        <a:lstStyle/>
        <a:p>
          <a:endParaRPr lang="lv-LV"/>
        </a:p>
      </dgm:t>
    </dgm:pt>
    <dgm:pt modelId="{C9CC5086-9271-40FE-B3EF-E59509671DD9}" type="sibTrans" cxnId="{EA616142-2089-442F-B292-151A2B4566EE}">
      <dgm:prSet/>
      <dgm:spPr/>
      <dgm:t>
        <a:bodyPr/>
        <a:lstStyle/>
        <a:p>
          <a:endParaRPr lang="lv-LV"/>
        </a:p>
      </dgm:t>
    </dgm:pt>
    <dgm:pt modelId="{33B94CA5-7BF3-4EB7-BCB4-D8FD573CBC0A}">
      <dgm:prSet phldrT="[Text]"/>
      <dgm:spPr/>
      <dgm:t>
        <a:bodyPr/>
        <a:lstStyle/>
        <a:p>
          <a:r>
            <a:rPr lang="lv-LV" dirty="0"/>
            <a:t>Uzvedības kompetenču novērtējums</a:t>
          </a:r>
        </a:p>
      </dgm:t>
    </dgm:pt>
    <dgm:pt modelId="{4B6D0709-8F87-47AE-A668-B6475579319B}" type="parTrans" cxnId="{88E8D13F-CCB1-4B0F-843F-699AEECA6F3E}">
      <dgm:prSet/>
      <dgm:spPr/>
      <dgm:t>
        <a:bodyPr/>
        <a:lstStyle/>
        <a:p>
          <a:endParaRPr lang="lv-LV"/>
        </a:p>
      </dgm:t>
    </dgm:pt>
    <dgm:pt modelId="{CA347873-3B79-4F5F-88EB-C7997548FF60}" type="sibTrans" cxnId="{88E8D13F-CCB1-4B0F-843F-699AEECA6F3E}">
      <dgm:prSet/>
      <dgm:spPr/>
      <dgm:t>
        <a:bodyPr/>
        <a:lstStyle/>
        <a:p>
          <a:endParaRPr lang="lv-LV"/>
        </a:p>
      </dgm:t>
    </dgm:pt>
    <dgm:pt modelId="{777404D6-154D-40E6-A311-80B9942D534F}">
      <dgm:prSet phldrT="[Text]"/>
      <dgm:spPr/>
      <dgm:t>
        <a:bodyPr/>
        <a:lstStyle/>
        <a:p>
          <a:r>
            <a:rPr lang="lv-LV" dirty="0"/>
            <a:t>Formālo kritēriju pārbaude</a:t>
          </a:r>
        </a:p>
      </dgm:t>
    </dgm:pt>
    <dgm:pt modelId="{E4E64CCB-BC86-47F0-A179-61079F68542E}" type="parTrans" cxnId="{E796CD2C-43EE-4B8F-AE0D-782A01BC9F9E}">
      <dgm:prSet/>
      <dgm:spPr/>
      <dgm:t>
        <a:bodyPr/>
        <a:lstStyle/>
        <a:p>
          <a:endParaRPr lang="lv-LV"/>
        </a:p>
      </dgm:t>
    </dgm:pt>
    <dgm:pt modelId="{19C0A8A0-FDDE-421E-9570-C6743020CB66}" type="sibTrans" cxnId="{E796CD2C-43EE-4B8F-AE0D-782A01BC9F9E}">
      <dgm:prSet/>
      <dgm:spPr/>
      <dgm:t>
        <a:bodyPr/>
        <a:lstStyle/>
        <a:p>
          <a:endParaRPr lang="lv-LV"/>
        </a:p>
      </dgm:t>
    </dgm:pt>
    <dgm:pt modelId="{D49E9164-6B63-47C2-9840-16557830CC34}">
      <dgm:prSet phldrT="[Text]"/>
      <dgm:spPr/>
      <dgm:t>
        <a:bodyPr/>
        <a:lstStyle/>
        <a:p>
          <a:r>
            <a:rPr lang="lv-LV" dirty="0"/>
            <a:t>Atbilstošie kandidāti</a:t>
          </a:r>
        </a:p>
      </dgm:t>
    </dgm:pt>
    <dgm:pt modelId="{CBAEBDCE-F75F-4FA1-9166-6179CFCF75B0}" type="parTrans" cxnId="{6949C610-F225-4154-811D-35EEC7B6C5C9}">
      <dgm:prSet/>
      <dgm:spPr/>
      <dgm:t>
        <a:bodyPr/>
        <a:lstStyle/>
        <a:p>
          <a:endParaRPr lang="lv-LV"/>
        </a:p>
      </dgm:t>
    </dgm:pt>
    <dgm:pt modelId="{506DD3BD-C59A-4C1F-B0C2-763081DAC8D2}" type="sibTrans" cxnId="{6949C610-F225-4154-811D-35EEC7B6C5C9}">
      <dgm:prSet/>
      <dgm:spPr/>
      <dgm:t>
        <a:bodyPr/>
        <a:lstStyle/>
        <a:p>
          <a:endParaRPr lang="lv-LV"/>
        </a:p>
      </dgm:t>
    </dgm:pt>
    <dgm:pt modelId="{9F9D2381-86C5-4BAF-93A7-FC1E8B7A763B}" type="pres">
      <dgm:prSet presAssocID="{94791D64-AF58-4329-9C0B-3954B64ADD9B}" presName="Name0" presStyleCnt="0">
        <dgm:presLayoutVars>
          <dgm:dir/>
          <dgm:animLvl val="lvl"/>
          <dgm:resizeHandles val="exact"/>
        </dgm:presLayoutVars>
      </dgm:prSet>
      <dgm:spPr/>
    </dgm:pt>
    <dgm:pt modelId="{B1FE0663-2EFA-45F5-9853-42DD18845326}" type="pres">
      <dgm:prSet presAssocID="{C31D6333-759C-4FB1-8A06-0EC7E46524D5}" presName="composite" presStyleCnt="0"/>
      <dgm:spPr/>
    </dgm:pt>
    <dgm:pt modelId="{2DD87C0E-1E03-47CC-9945-02B461C5213E}" type="pres">
      <dgm:prSet presAssocID="{C31D6333-759C-4FB1-8A06-0EC7E46524D5}" presName="parTx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1A6CEB33-565A-4A1E-B7EE-826202B510F0}" type="pres">
      <dgm:prSet presAssocID="{C31D6333-759C-4FB1-8A06-0EC7E46524D5}" presName="desTx" presStyleLbl="revTx" presStyleIdx="0" presStyleCnt="5">
        <dgm:presLayoutVars>
          <dgm:bulletEnabled val="1"/>
        </dgm:presLayoutVars>
      </dgm:prSet>
      <dgm:spPr/>
    </dgm:pt>
    <dgm:pt modelId="{89B409FF-1A47-47EE-B3F7-8117E3585674}" type="pres">
      <dgm:prSet presAssocID="{CE4B89C8-9CF4-4085-B3AD-AF91E180F560}" presName="space" presStyleCnt="0"/>
      <dgm:spPr/>
    </dgm:pt>
    <dgm:pt modelId="{11C78D95-2952-4893-BD69-1841C3BC18A0}" type="pres">
      <dgm:prSet presAssocID="{CDCA8F4E-3607-4E2E-9C81-E4D1A27337C1}" presName="composite" presStyleCnt="0"/>
      <dgm:spPr/>
    </dgm:pt>
    <dgm:pt modelId="{347C7DA5-C1F2-4E9E-AA7C-2ACEB2951CC5}" type="pres">
      <dgm:prSet presAssocID="{CDCA8F4E-3607-4E2E-9C81-E4D1A27337C1}" presName="parTx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0A495D15-22BB-4901-9C7A-B728EFCAD50A}" type="pres">
      <dgm:prSet presAssocID="{CDCA8F4E-3607-4E2E-9C81-E4D1A27337C1}" presName="desTx" presStyleLbl="revTx" presStyleIdx="1" presStyleCnt="5">
        <dgm:presLayoutVars>
          <dgm:bulletEnabled val="1"/>
        </dgm:presLayoutVars>
      </dgm:prSet>
      <dgm:spPr/>
    </dgm:pt>
    <dgm:pt modelId="{5EB4A45A-809D-42BF-8833-BEDD1B0557BE}" type="pres">
      <dgm:prSet presAssocID="{80A51F3D-EC0A-43DC-9A2D-831B83885E89}" presName="space" presStyleCnt="0"/>
      <dgm:spPr/>
    </dgm:pt>
    <dgm:pt modelId="{F1615967-3DC1-45B8-847B-F8264F012D7D}" type="pres">
      <dgm:prSet presAssocID="{72D6173E-8368-4A4A-B979-51D00376049E}" presName="composite" presStyleCnt="0"/>
      <dgm:spPr/>
    </dgm:pt>
    <dgm:pt modelId="{AB654A09-064C-4FFB-8791-F4E7B3B2DAC4}" type="pres">
      <dgm:prSet presAssocID="{72D6173E-8368-4A4A-B979-51D00376049E}" presName="parTx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02C34B30-DD70-44A4-82AD-762A9B3F0E45}" type="pres">
      <dgm:prSet presAssocID="{72D6173E-8368-4A4A-B979-51D00376049E}" presName="desTx" presStyleLbl="revTx" presStyleIdx="2" presStyleCnt="5">
        <dgm:presLayoutVars>
          <dgm:bulletEnabled val="1"/>
        </dgm:presLayoutVars>
      </dgm:prSet>
      <dgm:spPr/>
    </dgm:pt>
    <dgm:pt modelId="{7D3A1C06-539D-4AAC-9871-1A0DBEBC6168}" type="pres">
      <dgm:prSet presAssocID="{FE896EE7-D73F-431A-BC67-DB774F46A266}" presName="space" presStyleCnt="0"/>
      <dgm:spPr/>
    </dgm:pt>
    <dgm:pt modelId="{0E95FBD0-BE77-4A49-90CF-FF9B01F95079}" type="pres">
      <dgm:prSet presAssocID="{61539946-4AD6-49FF-8708-57D195497F36}" presName="composite" presStyleCnt="0"/>
      <dgm:spPr/>
    </dgm:pt>
    <dgm:pt modelId="{EBABC3F4-24F6-488E-9909-644EF42484A2}" type="pres">
      <dgm:prSet presAssocID="{61539946-4AD6-49FF-8708-57D195497F36}" presName="parTx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9C0F2AAC-2D55-421D-9D86-A6EC18AC97E3}" type="pres">
      <dgm:prSet presAssocID="{61539946-4AD6-49FF-8708-57D195497F36}" presName="desTx" presStyleLbl="revTx" presStyleIdx="3" presStyleCnt="5" custScaleX="113114">
        <dgm:presLayoutVars>
          <dgm:bulletEnabled val="1"/>
        </dgm:presLayoutVars>
      </dgm:prSet>
      <dgm:spPr/>
    </dgm:pt>
    <dgm:pt modelId="{E523F3C9-8987-46A4-AF84-1EB0FA86462A}" type="pres">
      <dgm:prSet presAssocID="{A172798D-5E8F-42DC-87B0-138DF9970600}" presName="space" presStyleCnt="0"/>
      <dgm:spPr/>
    </dgm:pt>
    <dgm:pt modelId="{D2832CE2-666A-419F-86AE-13906F2A6235}" type="pres">
      <dgm:prSet presAssocID="{4CB6242C-79B3-4B39-8074-15AF2825583B}" presName="composite" presStyleCnt="0"/>
      <dgm:spPr/>
    </dgm:pt>
    <dgm:pt modelId="{4484315C-3125-4202-875B-A28238388B6F}" type="pres">
      <dgm:prSet presAssocID="{4CB6242C-79B3-4B39-8074-15AF2825583B}" presName="parTx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72E2303E-09FD-45BF-A970-0F300353F085}" type="pres">
      <dgm:prSet presAssocID="{4CB6242C-79B3-4B39-8074-15AF2825583B}" presName="desTx" presStyleLbl="revTx" presStyleIdx="4" presStyleCnt="5">
        <dgm:presLayoutVars>
          <dgm:bulletEnabled val="1"/>
        </dgm:presLayoutVars>
      </dgm:prSet>
      <dgm:spPr/>
    </dgm:pt>
    <dgm:pt modelId="{E79A79A2-A9F9-4AF2-8DCA-36F08A39BD9A}" type="pres">
      <dgm:prSet presAssocID="{99F134C2-E8DA-49CC-A130-FC81B19C2B9C}" presName="space" presStyleCnt="0"/>
      <dgm:spPr/>
    </dgm:pt>
    <dgm:pt modelId="{6768D557-AEF1-4E87-917A-37800168A160}" type="pres">
      <dgm:prSet presAssocID="{3A40CA26-23B6-4371-99F7-BC5C1BE15792}" presName="composite" presStyleCnt="0"/>
      <dgm:spPr/>
    </dgm:pt>
    <dgm:pt modelId="{F1B9217F-1A5A-4451-A49E-457142661459}" type="pres">
      <dgm:prSet presAssocID="{3A40CA26-23B6-4371-99F7-BC5C1BE15792}" presName="parTx" presStyleLbl="node1" presStyleIdx="5" presStyleCnt="6">
        <dgm:presLayoutVars>
          <dgm:chMax val="0"/>
          <dgm:chPref val="0"/>
          <dgm:bulletEnabled val="1"/>
        </dgm:presLayoutVars>
      </dgm:prSet>
      <dgm:spPr/>
    </dgm:pt>
    <dgm:pt modelId="{B3529DB5-78B7-40DA-8B55-0C57978CAC99}" type="pres">
      <dgm:prSet presAssocID="{3A40CA26-23B6-4371-99F7-BC5C1BE15792}" presName="desTx" presStyleLbl="revTx" presStyleIdx="4" presStyleCnt="5">
        <dgm:presLayoutVars>
          <dgm:bulletEnabled val="1"/>
        </dgm:presLayoutVars>
      </dgm:prSet>
      <dgm:spPr/>
    </dgm:pt>
  </dgm:ptLst>
  <dgm:cxnLst>
    <dgm:cxn modelId="{B71B9803-7B9F-4126-BA88-D891A3E564B1}" type="presOf" srcId="{3A40CA26-23B6-4371-99F7-BC5C1BE15792}" destId="{F1B9217F-1A5A-4451-A49E-457142661459}" srcOrd="0" destOrd="0" presId="urn:microsoft.com/office/officeart/2005/8/layout/chevron1"/>
    <dgm:cxn modelId="{51A7D80D-3544-4730-B2E5-9B2E85EDE50A}" type="presOf" srcId="{21905C63-DB36-4AFB-8212-7F1B53E32723}" destId="{1A6CEB33-565A-4A1E-B7EE-826202B510F0}" srcOrd="0" destOrd="0" presId="urn:microsoft.com/office/officeart/2005/8/layout/chevron1"/>
    <dgm:cxn modelId="{6949C610-F225-4154-811D-35EEC7B6C5C9}" srcId="{4CB6242C-79B3-4B39-8074-15AF2825583B}" destId="{D49E9164-6B63-47C2-9840-16557830CC34}" srcOrd="0" destOrd="0" parTransId="{CBAEBDCE-F75F-4FA1-9166-6179CFCF75B0}" sibTransId="{506DD3BD-C59A-4C1F-B0C2-763081DAC8D2}"/>
    <dgm:cxn modelId="{447B2125-E42B-4B3B-AEEA-1B911B7A29C4}" srcId="{72D6173E-8368-4A4A-B979-51D00376049E}" destId="{FC1C11C3-14DA-4218-B083-51DB9B09E9CE}" srcOrd="0" destOrd="0" parTransId="{5B304562-4F0B-47E8-8612-464067737D2E}" sibTransId="{A96A4BB7-5F12-4CFC-BB34-B04B3373B3BC}"/>
    <dgm:cxn modelId="{3852032A-6F93-45B5-85B4-EF8F59DAA9BA}" srcId="{94791D64-AF58-4329-9C0B-3954B64ADD9B}" destId="{C31D6333-759C-4FB1-8A06-0EC7E46524D5}" srcOrd="0" destOrd="0" parTransId="{E9CFCD9E-D01E-40B7-BEB7-8AEA2283797E}" sibTransId="{CE4B89C8-9CF4-4085-B3AD-AF91E180F560}"/>
    <dgm:cxn modelId="{E796CD2C-43EE-4B8F-AE0D-782A01BC9F9E}" srcId="{C31D6333-759C-4FB1-8A06-0EC7E46524D5}" destId="{777404D6-154D-40E6-A311-80B9942D534F}" srcOrd="1" destOrd="0" parTransId="{E4E64CCB-BC86-47F0-A179-61079F68542E}" sibTransId="{19C0A8A0-FDDE-421E-9570-C6743020CB66}"/>
    <dgm:cxn modelId="{6B46432F-D85C-4C5D-8B00-35DE388FE72C}" type="presOf" srcId="{D49E9164-6B63-47C2-9840-16557830CC34}" destId="{72E2303E-09FD-45BF-A970-0F300353F085}" srcOrd="0" destOrd="0" presId="urn:microsoft.com/office/officeart/2005/8/layout/chevron1"/>
    <dgm:cxn modelId="{113AB93D-47BE-4EBF-9934-3B1B797ADC8F}" type="presOf" srcId="{72D6173E-8368-4A4A-B979-51D00376049E}" destId="{AB654A09-064C-4FFB-8791-F4E7B3B2DAC4}" srcOrd="0" destOrd="0" presId="urn:microsoft.com/office/officeart/2005/8/layout/chevron1"/>
    <dgm:cxn modelId="{88E8D13F-CCB1-4B0F-843F-699AEECA6F3E}" srcId="{61539946-4AD6-49FF-8708-57D195497F36}" destId="{33B94CA5-7BF3-4EB7-BCB4-D8FD573CBC0A}" srcOrd="0" destOrd="0" parTransId="{4B6D0709-8F87-47AE-A668-B6475579319B}" sibTransId="{CA347873-3B79-4F5F-88EB-C7997548FF60}"/>
    <dgm:cxn modelId="{EA616142-2089-442F-B292-151A2B4566EE}" srcId="{94791D64-AF58-4329-9C0B-3954B64ADD9B}" destId="{3A40CA26-23B6-4371-99F7-BC5C1BE15792}" srcOrd="5" destOrd="0" parTransId="{73A351C1-5140-48FD-A909-4BD2BCDF912D}" sibTransId="{C9CC5086-9271-40FE-B3EF-E59509671DD9}"/>
    <dgm:cxn modelId="{A8725C65-2BB0-4529-BF50-BCC36AFD739D}" srcId="{C31D6333-759C-4FB1-8A06-0EC7E46524D5}" destId="{21905C63-DB36-4AFB-8212-7F1B53E32723}" srcOrd="0" destOrd="0" parTransId="{58E157FE-87C7-4876-BB2C-E178EA6770A4}" sibTransId="{647FA01F-0388-4AE8-96BC-48FED682E822}"/>
    <dgm:cxn modelId="{3900434E-0538-44FE-864F-E16381ACCD4F}" srcId="{94791D64-AF58-4329-9C0B-3954B64ADD9B}" destId="{4CB6242C-79B3-4B39-8074-15AF2825583B}" srcOrd="4" destOrd="0" parTransId="{332991C0-15B8-4EA1-BFDF-37EDF4C8A8F0}" sibTransId="{99F134C2-E8DA-49CC-A130-FC81B19C2B9C}"/>
    <dgm:cxn modelId="{9F58B76E-4F75-4763-9B56-A7D45DB46AE6}" type="presOf" srcId="{FC1C11C3-14DA-4218-B083-51DB9B09E9CE}" destId="{02C34B30-DD70-44A4-82AD-762A9B3F0E45}" srcOrd="0" destOrd="0" presId="urn:microsoft.com/office/officeart/2005/8/layout/chevron1"/>
    <dgm:cxn modelId="{24970752-DF33-4083-87BB-5AAFDF11AB57}" type="presOf" srcId="{C31D6333-759C-4FB1-8A06-0EC7E46524D5}" destId="{2DD87C0E-1E03-47CC-9945-02B461C5213E}" srcOrd="0" destOrd="0" presId="urn:microsoft.com/office/officeart/2005/8/layout/chevron1"/>
    <dgm:cxn modelId="{0A6AD155-C86B-4040-85BC-741A0E9ABC31}" type="presOf" srcId="{94791D64-AF58-4329-9C0B-3954B64ADD9B}" destId="{9F9D2381-86C5-4BAF-93A7-FC1E8B7A763B}" srcOrd="0" destOrd="0" presId="urn:microsoft.com/office/officeart/2005/8/layout/chevron1"/>
    <dgm:cxn modelId="{6ADC167A-1850-4FDA-8A72-B917D2E16BAF}" type="presOf" srcId="{4CB6242C-79B3-4B39-8074-15AF2825583B}" destId="{4484315C-3125-4202-875B-A28238388B6F}" srcOrd="0" destOrd="0" presId="urn:microsoft.com/office/officeart/2005/8/layout/chevron1"/>
    <dgm:cxn modelId="{C1FA058F-DAAF-469D-80BB-96BB8D5F6DFB}" srcId="{94791D64-AF58-4329-9C0B-3954B64ADD9B}" destId="{61539946-4AD6-49FF-8708-57D195497F36}" srcOrd="3" destOrd="0" parTransId="{44DDF27D-666A-41A8-9C15-7E4ABFA5BECE}" sibTransId="{A172798D-5E8F-42DC-87B0-138DF9970600}"/>
    <dgm:cxn modelId="{C8D28396-1B3F-47D4-A4DA-08B2A6DDF023}" type="presOf" srcId="{33B94CA5-7BF3-4EB7-BCB4-D8FD573CBC0A}" destId="{9C0F2AAC-2D55-421D-9D86-A6EC18AC97E3}" srcOrd="0" destOrd="0" presId="urn:microsoft.com/office/officeart/2005/8/layout/chevron1"/>
    <dgm:cxn modelId="{06DEDE97-09D9-4E63-8571-185549984417}" srcId="{CDCA8F4E-3607-4E2E-9C81-E4D1A27337C1}" destId="{37FBFD89-A28B-4B61-8AD8-3E047574786E}" srcOrd="0" destOrd="0" parTransId="{88E743DC-4DA6-4EE6-9E15-862DE1E7E22F}" sibTransId="{4D733E0D-F190-480D-8ED4-A49BAEAA92A5}"/>
    <dgm:cxn modelId="{F5BFE59C-CD02-45A2-880D-E7ADBC186114}" srcId="{94791D64-AF58-4329-9C0B-3954B64ADD9B}" destId="{72D6173E-8368-4A4A-B979-51D00376049E}" srcOrd="2" destOrd="0" parTransId="{F96D0052-D934-42A0-B3D9-D9D81C674707}" sibTransId="{FE896EE7-D73F-431A-BC67-DB774F46A266}"/>
    <dgm:cxn modelId="{BF693AA8-FA30-4C85-A8D8-727DC654935C}" type="presOf" srcId="{37FBFD89-A28B-4B61-8AD8-3E047574786E}" destId="{0A495D15-22BB-4901-9C7A-B728EFCAD50A}" srcOrd="0" destOrd="0" presId="urn:microsoft.com/office/officeart/2005/8/layout/chevron1"/>
    <dgm:cxn modelId="{685369AA-F5D1-494E-A86F-BBEC3360C248}" type="presOf" srcId="{CDCA8F4E-3607-4E2E-9C81-E4D1A27337C1}" destId="{347C7DA5-C1F2-4E9E-AA7C-2ACEB2951CC5}" srcOrd="0" destOrd="0" presId="urn:microsoft.com/office/officeart/2005/8/layout/chevron1"/>
    <dgm:cxn modelId="{D1D8E1B7-261D-4B4C-9C16-B5DA8DF6FDE0}" srcId="{94791D64-AF58-4329-9C0B-3954B64ADD9B}" destId="{CDCA8F4E-3607-4E2E-9C81-E4D1A27337C1}" srcOrd="1" destOrd="0" parTransId="{3CAC44A4-F912-4CFE-9A65-212C3F8575E6}" sibTransId="{80A51F3D-EC0A-43DC-9A2D-831B83885E89}"/>
    <dgm:cxn modelId="{3EEEBEB8-CE08-4107-A67C-F8CA3C3BC77D}" type="presOf" srcId="{61539946-4AD6-49FF-8708-57D195497F36}" destId="{EBABC3F4-24F6-488E-9909-644EF42484A2}" srcOrd="0" destOrd="0" presId="urn:microsoft.com/office/officeart/2005/8/layout/chevron1"/>
    <dgm:cxn modelId="{E94E91D7-61E4-407B-B634-10A0C2A92E2A}" type="presOf" srcId="{777404D6-154D-40E6-A311-80B9942D534F}" destId="{1A6CEB33-565A-4A1E-B7EE-826202B510F0}" srcOrd="0" destOrd="1" presId="urn:microsoft.com/office/officeart/2005/8/layout/chevron1"/>
    <dgm:cxn modelId="{712966CB-FDEF-4698-BE83-D1154744228F}" type="presParOf" srcId="{9F9D2381-86C5-4BAF-93A7-FC1E8B7A763B}" destId="{B1FE0663-2EFA-45F5-9853-42DD18845326}" srcOrd="0" destOrd="0" presId="urn:microsoft.com/office/officeart/2005/8/layout/chevron1"/>
    <dgm:cxn modelId="{37F797F3-7D86-4F26-AD7B-B42E8BA90FB1}" type="presParOf" srcId="{B1FE0663-2EFA-45F5-9853-42DD18845326}" destId="{2DD87C0E-1E03-47CC-9945-02B461C5213E}" srcOrd="0" destOrd="0" presId="urn:microsoft.com/office/officeart/2005/8/layout/chevron1"/>
    <dgm:cxn modelId="{CE7EADBA-FA98-41F7-B8AD-33BCAFB85F5B}" type="presParOf" srcId="{B1FE0663-2EFA-45F5-9853-42DD18845326}" destId="{1A6CEB33-565A-4A1E-B7EE-826202B510F0}" srcOrd="1" destOrd="0" presId="urn:microsoft.com/office/officeart/2005/8/layout/chevron1"/>
    <dgm:cxn modelId="{FCF0A573-4480-457F-A6D4-EC2AEA52E85F}" type="presParOf" srcId="{9F9D2381-86C5-4BAF-93A7-FC1E8B7A763B}" destId="{89B409FF-1A47-47EE-B3F7-8117E3585674}" srcOrd="1" destOrd="0" presId="urn:microsoft.com/office/officeart/2005/8/layout/chevron1"/>
    <dgm:cxn modelId="{4ACD7D0A-5669-4B82-B343-3153E78CB339}" type="presParOf" srcId="{9F9D2381-86C5-4BAF-93A7-FC1E8B7A763B}" destId="{11C78D95-2952-4893-BD69-1841C3BC18A0}" srcOrd="2" destOrd="0" presId="urn:microsoft.com/office/officeart/2005/8/layout/chevron1"/>
    <dgm:cxn modelId="{16CC5B85-1074-4BE3-B45B-325F5C27BE1F}" type="presParOf" srcId="{11C78D95-2952-4893-BD69-1841C3BC18A0}" destId="{347C7DA5-C1F2-4E9E-AA7C-2ACEB2951CC5}" srcOrd="0" destOrd="0" presId="urn:microsoft.com/office/officeart/2005/8/layout/chevron1"/>
    <dgm:cxn modelId="{72361F09-CD9B-49B3-AB2F-CD67C7CB7285}" type="presParOf" srcId="{11C78D95-2952-4893-BD69-1841C3BC18A0}" destId="{0A495D15-22BB-4901-9C7A-B728EFCAD50A}" srcOrd="1" destOrd="0" presId="urn:microsoft.com/office/officeart/2005/8/layout/chevron1"/>
    <dgm:cxn modelId="{4B0F0AC0-56CD-4427-9E52-D2C9D8238064}" type="presParOf" srcId="{9F9D2381-86C5-4BAF-93A7-FC1E8B7A763B}" destId="{5EB4A45A-809D-42BF-8833-BEDD1B0557BE}" srcOrd="3" destOrd="0" presId="urn:microsoft.com/office/officeart/2005/8/layout/chevron1"/>
    <dgm:cxn modelId="{AF09F15C-15F0-469F-A984-1B373289844E}" type="presParOf" srcId="{9F9D2381-86C5-4BAF-93A7-FC1E8B7A763B}" destId="{F1615967-3DC1-45B8-847B-F8264F012D7D}" srcOrd="4" destOrd="0" presId="urn:microsoft.com/office/officeart/2005/8/layout/chevron1"/>
    <dgm:cxn modelId="{315BBC1A-10FF-47B8-8E2C-B6FCCD678323}" type="presParOf" srcId="{F1615967-3DC1-45B8-847B-F8264F012D7D}" destId="{AB654A09-064C-4FFB-8791-F4E7B3B2DAC4}" srcOrd="0" destOrd="0" presId="urn:microsoft.com/office/officeart/2005/8/layout/chevron1"/>
    <dgm:cxn modelId="{85F571E1-495B-4C41-9986-C0821630756E}" type="presParOf" srcId="{F1615967-3DC1-45B8-847B-F8264F012D7D}" destId="{02C34B30-DD70-44A4-82AD-762A9B3F0E45}" srcOrd="1" destOrd="0" presId="urn:microsoft.com/office/officeart/2005/8/layout/chevron1"/>
    <dgm:cxn modelId="{67E14E5B-59BE-4C0F-9975-040EAA03840C}" type="presParOf" srcId="{9F9D2381-86C5-4BAF-93A7-FC1E8B7A763B}" destId="{7D3A1C06-539D-4AAC-9871-1A0DBEBC6168}" srcOrd="5" destOrd="0" presId="urn:microsoft.com/office/officeart/2005/8/layout/chevron1"/>
    <dgm:cxn modelId="{0CDE4378-1C9A-4054-83C9-A02D9FAB4CBD}" type="presParOf" srcId="{9F9D2381-86C5-4BAF-93A7-FC1E8B7A763B}" destId="{0E95FBD0-BE77-4A49-90CF-FF9B01F95079}" srcOrd="6" destOrd="0" presId="urn:microsoft.com/office/officeart/2005/8/layout/chevron1"/>
    <dgm:cxn modelId="{BD902FAE-3B0B-4E41-94EB-A301CABFEEAE}" type="presParOf" srcId="{0E95FBD0-BE77-4A49-90CF-FF9B01F95079}" destId="{EBABC3F4-24F6-488E-9909-644EF42484A2}" srcOrd="0" destOrd="0" presId="urn:microsoft.com/office/officeart/2005/8/layout/chevron1"/>
    <dgm:cxn modelId="{19380073-FB4F-4EC4-B273-EC4D480EA9AB}" type="presParOf" srcId="{0E95FBD0-BE77-4A49-90CF-FF9B01F95079}" destId="{9C0F2AAC-2D55-421D-9D86-A6EC18AC97E3}" srcOrd="1" destOrd="0" presId="urn:microsoft.com/office/officeart/2005/8/layout/chevron1"/>
    <dgm:cxn modelId="{579A892F-0701-422D-870C-AE46124F297D}" type="presParOf" srcId="{9F9D2381-86C5-4BAF-93A7-FC1E8B7A763B}" destId="{E523F3C9-8987-46A4-AF84-1EB0FA86462A}" srcOrd="7" destOrd="0" presId="urn:microsoft.com/office/officeart/2005/8/layout/chevron1"/>
    <dgm:cxn modelId="{ACE490B3-1C98-474B-9DEA-BCD26978B890}" type="presParOf" srcId="{9F9D2381-86C5-4BAF-93A7-FC1E8B7A763B}" destId="{D2832CE2-666A-419F-86AE-13906F2A6235}" srcOrd="8" destOrd="0" presId="urn:microsoft.com/office/officeart/2005/8/layout/chevron1"/>
    <dgm:cxn modelId="{A026EDF5-763A-4363-AFDC-E89E09C67F11}" type="presParOf" srcId="{D2832CE2-666A-419F-86AE-13906F2A6235}" destId="{4484315C-3125-4202-875B-A28238388B6F}" srcOrd="0" destOrd="0" presId="urn:microsoft.com/office/officeart/2005/8/layout/chevron1"/>
    <dgm:cxn modelId="{7DB04EBA-8EAA-496E-8B94-4D2939E2D674}" type="presParOf" srcId="{D2832CE2-666A-419F-86AE-13906F2A6235}" destId="{72E2303E-09FD-45BF-A970-0F300353F085}" srcOrd="1" destOrd="0" presId="urn:microsoft.com/office/officeart/2005/8/layout/chevron1"/>
    <dgm:cxn modelId="{D35F9A4F-9254-44C3-922A-9D6F9540152B}" type="presParOf" srcId="{9F9D2381-86C5-4BAF-93A7-FC1E8B7A763B}" destId="{E79A79A2-A9F9-4AF2-8DCA-36F08A39BD9A}" srcOrd="9" destOrd="0" presId="urn:microsoft.com/office/officeart/2005/8/layout/chevron1"/>
    <dgm:cxn modelId="{9E1A4699-D4E3-4BCD-95F7-B8778FA53E81}" type="presParOf" srcId="{9F9D2381-86C5-4BAF-93A7-FC1E8B7A763B}" destId="{6768D557-AEF1-4E87-917A-37800168A160}" srcOrd="10" destOrd="0" presId="urn:microsoft.com/office/officeart/2005/8/layout/chevron1"/>
    <dgm:cxn modelId="{62B65C6E-40CD-4C24-A519-401ADC7057C8}" type="presParOf" srcId="{6768D557-AEF1-4E87-917A-37800168A160}" destId="{F1B9217F-1A5A-4451-A49E-457142661459}" srcOrd="0" destOrd="0" presId="urn:microsoft.com/office/officeart/2005/8/layout/chevron1"/>
    <dgm:cxn modelId="{F4451F5F-19B4-4011-BB6E-4C15CB0DDEA3}" type="presParOf" srcId="{6768D557-AEF1-4E87-917A-37800168A160}" destId="{B3529DB5-78B7-40DA-8B55-0C57978CAC99}" srcOrd="1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6E8ED63-636D-4B6B-88F6-D613463DDCC0}" type="doc">
      <dgm:prSet loTypeId="urn:microsoft.com/office/officeart/2011/layout/Circle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86B38377-3A17-4DD3-9B6A-DE11775151FF}">
      <dgm:prSet phldrT="[Text]"/>
      <dgm:spPr/>
      <dgm:t>
        <a:bodyPr/>
        <a:lstStyle/>
        <a:p>
          <a:r>
            <a:rPr lang="lv-LV" dirty="0"/>
            <a:t>Kompetenču vērtēšanas pieeja</a:t>
          </a:r>
        </a:p>
      </dgm:t>
    </dgm:pt>
    <dgm:pt modelId="{29C3AA06-178B-4800-8FC1-D9210B124D8D}" type="parTrans" cxnId="{1E6D7FB8-15CF-4D82-AD7F-B5DB32C94810}">
      <dgm:prSet/>
      <dgm:spPr/>
      <dgm:t>
        <a:bodyPr/>
        <a:lstStyle/>
        <a:p>
          <a:endParaRPr lang="lv-LV"/>
        </a:p>
      </dgm:t>
    </dgm:pt>
    <dgm:pt modelId="{702A83A2-9C2E-4A7E-A209-6A822ECDA699}" type="sibTrans" cxnId="{1E6D7FB8-15CF-4D82-AD7F-B5DB32C94810}">
      <dgm:prSet/>
      <dgm:spPr/>
      <dgm:t>
        <a:bodyPr/>
        <a:lstStyle/>
        <a:p>
          <a:endParaRPr lang="lv-LV"/>
        </a:p>
      </dgm:t>
    </dgm:pt>
    <dgm:pt modelId="{E44CE9E3-A75D-4B04-93BA-15FBF5876539}">
      <dgm:prSet phldrT="[Text]"/>
      <dgm:spPr/>
      <dgm:t>
        <a:bodyPr/>
        <a:lstStyle/>
        <a:p>
          <a:r>
            <a:rPr lang="lv-LV" dirty="0"/>
            <a:t>Personības profils</a:t>
          </a:r>
        </a:p>
      </dgm:t>
    </dgm:pt>
    <dgm:pt modelId="{7D63C822-E50E-43FA-96F0-2ADF0694C106}" type="parTrans" cxnId="{FD2E4680-58D0-4FC3-A700-34C392A98467}">
      <dgm:prSet/>
      <dgm:spPr/>
      <dgm:t>
        <a:bodyPr/>
        <a:lstStyle/>
        <a:p>
          <a:endParaRPr lang="lv-LV"/>
        </a:p>
      </dgm:t>
    </dgm:pt>
    <dgm:pt modelId="{D3B220E0-6640-47F2-B70E-8E808623BF19}" type="sibTrans" cxnId="{FD2E4680-58D0-4FC3-A700-34C392A98467}">
      <dgm:prSet/>
      <dgm:spPr/>
      <dgm:t>
        <a:bodyPr/>
        <a:lstStyle/>
        <a:p>
          <a:endParaRPr lang="lv-LV"/>
        </a:p>
      </dgm:t>
    </dgm:pt>
    <dgm:pt modelId="{636B19B8-D8AD-47F7-A09B-98374505F5E9}">
      <dgm:prSet phldrT="[Text]"/>
      <dgm:spPr/>
      <dgm:t>
        <a:bodyPr/>
        <a:lstStyle/>
        <a:p>
          <a:r>
            <a:rPr lang="lv-LV" dirty="0"/>
            <a:t>Kandidātu saraksts</a:t>
          </a:r>
        </a:p>
      </dgm:t>
    </dgm:pt>
    <dgm:pt modelId="{BCC97818-D244-4CEF-A4CD-F2CBDB6F3058}" type="parTrans" cxnId="{0CD07AD8-3FCB-4C6C-9259-C8F0CF87A94C}">
      <dgm:prSet/>
      <dgm:spPr/>
      <dgm:t>
        <a:bodyPr/>
        <a:lstStyle/>
        <a:p>
          <a:endParaRPr lang="lv-LV"/>
        </a:p>
      </dgm:t>
    </dgm:pt>
    <dgm:pt modelId="{B774E606-383E-4C09-B080-36EB6DE2536E}" type="sibTrans" cxnId="{0CD07AD8-3FCB-4C6C-9259-C8F0CF87A94C}">
      <dgm:prSet/>
      <dgm:spPr/>
      <dgm:t>
        <a:bodyPr/>
        <a:lstStyle/>
        <a:p>
          <a:endParaRPr lang="lv-LV"/>
        </a:p>
      </dgm:t>
    </dgm:pt>
    <dgm:pt modelId="{F3DDF09D-03A6-4955-BA27-64096D6F8595}">
      <dgm:prSet phldrT="[Text]"/>
      <dgm:spPr/>
      <dgm:t>
        <a:bodyPr/>
        <a:lstStyle/>
        <a:p>
          <a:r>
            <a:rPr lang="lv-LV" dirty="0"/>
            <a:t>Objektīvs un efektīvs atlases process</a:t>
          </a:r>
        </a:p>
      </dgm:t>
    </dgm:pt>
    <dgm:pt modelId="{B9BB84E7-708C-4B58-B5CE-219AB2D35DA9}" type="parTrans" cxnId="{813FFDD2-B88E-410B-A2CB-740E083DED84}">
      <dgm:prSet/>
      <dgm:spPr/>
      <dgm:t>
        <a:bodyPr/>
        <a:lstStyle/>
        <a:p>
          <a:endParaRPr lang="lv-LV"/>
        </a:p>
      </dgm:t>
    </dgm:pt>
    <dgm:pt modelId="{E20E0092-6257-43D8-888D-AB4333EFFA6B}" type="sibTrans" cxnId="{813FFDD2-B88E-410B-A2CB-740E083DED84}">
      <dgm:prSet/>
      <dgm:spPr/>
      <dgm:t>
        <a:bodyPr/>
        <a:lstStyle/>
        <a:p>
          <a:endParaRPr lang="lv-LV"/>
        </a:p>
      </dgm:t>
    </dgm:pt>
    <dgm:pt modelId="{9C2E233C-A184-492A-8E51-F1E08832AD7D}">
      <dgm:prSet phldrT="[Text]"/>
      <dgm:spPr/>
      <dgm:t>
        <a:bodyPr/>
        <a:lstStyle/>
        <a:p>
          <a:r>
            <a:rPr lang="lv-LV" dirty="0"/>
            <a:t>T.A.K. un T.K.K. sadarbības stiprināšana</a:t>
          </a:r>
        </a:p>
      </dgm:t>
    </dgm:pt>
    <dgm:pt modelId="{C77956EF-46B4-48E6-9CA6-B32351CF5540}" type="parTrans" cxnId="{6D9F9EA4-E698-45FE-BBB9-95E3624DA334}">
      <dgm:prSet/>
      <dgm:spPr/>
      <dgm:t>
        <a:bodyPr/>
        <a:lstStyle/>
        <a:p>
          <a:endParaRPr lang="lv-LV"/>
        </a:p>
      </dgm:t>
    </dgm:pt>
    <dgm:pt modelId="{55777715-EBA0-4736-A0B5-059F0ED3443B}" type="sibTrans" cxnId="{6D9F9EA4-E698-45FE-BBB9-95E3624DA334}">
      <dgm:prSet/>
      <dgm:spPr/>
      <dgm:t>
        <a:bodyPr/>
        <a:lstStyle/>
        <a:p>
          <a:endParaRPr lang="lv-LV"/>
        </a:p>
      </dgm:t>
    </dgm:pt>
    <dgm:pt modelId="{80B50E8C-5C70-4488-93E3-82645142AD06}" type="pres">
      <dgm:prSet presAssocID="{86E8ED63-636D-4B6B-88F6-D613463DDCC0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0083C103-4011-49FF-966D-229CE84B81AE}" type="pres">
      <dgm:prSet presAssocID="{F3DDF09D-03A6-4955-BA27-64096D6F8595}" presName="Accent5" presStyleCnt="0"/>
      <dgm:spPr/>
    </dgm:pt>
    <dgm:pt modelId="{8CBDDBC1-05DB-4D30-A2CD-F752E5EBE8C1}" type="pres">
      <dgm:prSet presAssocID="{F3DDF09D-03A6-4955-BA27-64096D6F8595}" presName="Accent" presStyleLbl="node1" presStyleIdx="0" presStyleCnt="5"/>
      <dgm:spPr/>
    </dgm:pt>
    <dgm:pt modelId="{3B472D61-CD0F-40A9-88B6-FB75E05139C0}" type="pres">
      <dgm:prSet presAssocID="{F3DDF09D-03A6-4955-BA27-64096D6F8595}" presName="ParentBackground5" presStyleCnt="0"/>
      <dgm:spPr/>
    </dgm:pt>
    <dgm:pt modelId="{F5C300F4-44EF-4F53-8442-76201268BF17}" type="pres">
      <dgm:prSet presAssocID="{F3DDF09D-03A6-4955-BA27-64096D6F8595}" presName="ParentBackground" presStyleLbl="fgAcc1" presStyleIdx="0" presStyleCnt="5"/>
      <dgm:spPr/>
    </dgm:pt>
    <dgm:pt modelId="{7924D441-2A47-4296-B957-085ABD7CCA48}" type="pres">
      <dgm:prSet presAssocID="{F3DDF09D-03A6-4955-BA27-64096D6F8595}" presName="Parent5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8E31230E-6E1C-46E1-9CFF-1A330D3B6A1F}" type="pres">
      <dgm:prSet presAssocID="{636B19B8-D8AD-47F7-A09B-98374505F5E9}" presName="Accent4" presStyleCnt="0"/>
      <dgm:spPr/>
    </dgm:pt>
    <dgm:pt modelId="{BC35C8E0-CBFC-435A-9120-605C8375B477}" type="pres">
      <dgm:prSet presAssocID="{636B19B8-D8AD-47F7-A09B-98374505F5E9}" presName="Accent" presStyleLbl="node1" presStyleIdx="1" presStyleCnt="5"/>
      <dgm:spPr/>
    </dgm:pt>
    <dgm:pt modelId="{E1CED3BE-57D3-4A7F-89E8-4F5F5BBEDB3D}" type="pres">
      <dgm:prSet presAssocID="{636B19B8-D8AD-47F7-A09B-98374505F5E9}" presName="ParentBackground4" presStyleCnt="0"/>
      <dgm:spPr/>
    </dgm:pt>
    <dgm:pt modelId="{FC84BE53-7F2A-4BFF-AAEE-D811CD98821B}" type="pres">
      <dgm:prSet presAssocID="{636B19B8-D8AD-47F7-A09B-98374505F5E9}" presName="ParentBackground" presStyleLbl="fgAcc1" presStyleIdx="1" presStyleCnt="5" custLinFactNeighborX="-341" custLinFactNeighborY="342"/>
      <dgm:spPr/>
    </dgm:pt>
    <dgm:pt modelId="{FDF1639B-ED29-4D80-886C-163FC07E3ACB}" type="pres">
      <dgm:prSet presAssocID="{636B19B8-D8AD-47F7-A09B-98374505F5E9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B2A3714A-768F-4E3F-95EB-58E11E0A62D4}" type="pres">
      <dgm:prSet presAssocID="{E44CE9E3-A75D-4B04-93BA-15FBF5876539}" presName="Accent3" presStyleCnt="0"/>
      <dgm:spPr/>
    </dgm:pt>
    <dgm:pt modelId="{43B98893-CAE7-4115-A5E2-8DE3818779BF}" type="pres">
      <dgm:prSet presAssocID="{E44CE9E3-A75D-4B04-93BA-15FBF5876539}" presName="Accent" presStyleLbl="node1" presStyleIdx="2" presStyleCnt="5"/>
      <dgm:spPr/>
    </dgm:pt>
    <dgm:pt modelId="{02A10B8D-11B4-4862-859D-FE0A078FF5BB}" type="pres">
      <dgm:prSet presAssocID="{E44CE9E3-A75D-4B04-93BA-15FBF5876539}" presName="ParentBackground3" presStyleCnt="0"/>
      <dgm:spPr/>
    </dgm:pt>
    <dgm:pt modelId="{5A20B3AA-EE3F-454F-A5B9-2BACE23B0727}" type="pres">
      <dgm:prSet presAssocID="{E44CE9E3-A75D-4B04-93BA-15FBF5876539}" presName="ParentBackground" presStyleLbl="fgAcc1" presStyleIdx="2" presStyleCnt="5"/>
      <dgm:spPr/>
    </dgm:pt>
    <dgm:pt modelId="{25BDC31B-B76D-4AD6-AED6-F9CCF2E4B968}" type="pres">
      <dgm:prSet presAssocID="{E44CE9E3-A75D-4B04-93BA-15FBF5876539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561D2F8F-10E8-47BC-A68D-21A8C7CF22B4}" type="pres">
      <dgm:prSet presAssocID="{86B38377-3A17-4DD3-9B6A-DE11775151FF}" presName="Accent2" presStyleCnt="0"/>
      <dgm:spPr/>
    </dgm:pt>
    <dgm:pt modelId="{FCD9F9AD-A4D7-4B38-9A43-32A1B2EAC293}" type="pres">
      <dgm:prSet presAssocID="{86B38377-3A17-4DD3-9B6A-DE11775151FF}" presName="Accent" presStyleLbl="node1" presStyleIdx="3" presStyleCnt="5"/>
      <dgm:spPr/>
    </dgm:pt>
    <dgm:pt modelId="{000FB5B1-D265-4D5F-B263-DD636900FFF0}" type="pres">
      <dgm:prSet presAssocID="{86B38377-3A17-4DD3-9B6A-DE11775151FF}" presName="ParentBackground2" presStyleCnt="0"/>
      <dgm:spPr/>
    </dgm:pt>
    <dgm:pt modelId="{00D8DA7F-5392-4C80-87C6-0175A25960B1}" type="pres">
      <dgm:prSet presAssocID="{86B38377-3A17-4DD3-9B6A-DE11775151FF}" presName="ParentBackground" presStyleLbl="fgAcc1" presStyleIdx="3" presStyleCnt="5"/>
      <dgm:spPr/>
    </dgm:pt>
    <dgm:pt modelId="{D575FC6D-09EE-46C7-AA56-51B7E12DF035}" type="pres">
      <dgm:prSet presAssocID="{86B38377-3A17-4DD3-9B6A-DE11775151FF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E3EF11E3-C030-491A-8A9A-3D8E5F547D95}" type="pres">
      <dgm:prSet presAssocID="{9C2E233C-A184-492A-8E51-F1E08832AD7D}" presName="Accent1" presStyleCnt="0"/>
      <dgm:spPr/>
    </dgm:pt>
    <dgm:pt modelId="{1D18558B-1CF2-4430-9D12-B96B9D242D5A}" type="pres">
      <dgm:prSet presAssocID="{9C2E233C-A184-492A-8E51-F1E08832AD7D}" presName="Accent" presStyleLbl="node1" presStyleIdx="4" presStyleCnt="5"/>
      <dgm:spPr/>
    </dgm:pt>
    <dgm:pt modelId="{A15C809B-509B-4909-A36F-980F1F7B1D9B}" type="pres">
      <dgm:prSet presAssocID="{9C2E233C-A184-492A-8E51-F1E08832AD7D}" presName="ParentBackground1" presStyleCnt="0"/>
      <dgm:spPr/>
    </dgm:pt>
    <dgm:pt modelId="{AB91B50D-4D6C-41BC-8C78-C63A418B68AA}" type="pres">
      <dgm:prSet presAssocID="{9C2E233C-A184-492A-8E51-F1E08832AD7D}" presName="ParentBackground" presStyleLbl="fgAcc1" presStyleIdx="4" presStyleCnt="5"/>
      <dgm:spPr/>
    </dgm:pt>
    <dgm:pt modelId="{3A16679F-26AE-48E5-81EF-9C38EFFFF112}" type="pres">
      <dgm:prSet presAssocID="{9C2E233C-A184-492A-8E51-F1E08832AD7D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49A7B502-CF16-48FC-A956-688525646D3D}" type="presOf" srcId="{636B19B8-D8AD-47F7-A09B-98374505F5E9}" destId="{FC84BE53-7F2A-4BFF-AAEE-D811CD98821B}" srcOrd="0" destOrd="0" presId="urn:microsoft.com/office/officeart/2011/layout/CircleProcess"/>
    <dgm:cxn modelId="{32CC8B2E-97A3-408A-88F5-C8FE57346266}" type="presOf" srcId="{E44CE9E3-A75D-4B04-93BA-15FBF5876539}" destId="{5A20B3AA-EE3F-454F-A5B9-2BACE23B0727}" srcOrd="0" destOrd="0" presId="urn:microsoft.com/office/officeart/2011/layout/CircleProcess"/>
    <dgm:cxn modelId="{1CF27440-AFBD-4E15-9E16-4D3245544D2B}" type="presOf" srcId="{636B19B8-D8AD-47F7-A09B-98374505F5E9}" destId="{FDF1639B-ED29-4D80-886C-163FC07E3ACB}" srcOrd="1" destOrd="0" presId="urn:microsoft.com/office/officeart/2011/layout/CircleProcess"/>
    <dgm:cxn modelId="{7FEE3C6A-2DD5-40D7-A093-5DE06B81C067}" type="presOf" srcId="{F3DDF09D-03A6-4955-BA27-64096D6F8595}" destId="{7924D441-2A47-4296-B957-085ABD7CCA48}" srcOrd="1" destOrd="0" presId="urn:microsoft.com/office/officeart/2011/layout/CircleProcess"/>
    <dgm:cxn modelId="{FCFA616E-FB39-4F43-8E56-956C667FE50B}" type="presOf" srcId="{9C2E233C-A184-492A-8E51-F1E08832AD7D}" destId="{AB91B50D-4D6C-41BC-8C78-C63A418B68AA}" srcOrd="0" destOrd="0" presId="urn:microsoft.com/office/officeart/2011/layout/CircleProcess"/>
    <dgm:cxn modelId="{5664484E-B028-4C69-A547-68F3DC2D9148}" type="presOf" srcId="{E44CE9E3-A75D-4B04-93BA-15FBF5876539}" destId="{25BDC31B-B76D-4AD6-AED6-F9CCF2E4B968}" srcOrd="1" destOrd="0" presId="urn:microsoft.com/office/officeart/2011/layout/CircleProcess"/>
    <dgm:cxn modelId="{FD2E4680-58D0-4FC3-A700-34C392A98467}" srcId="{86E8ED63-636D-4B6B-88F6-D613463DDCC0}" destId="{E44CE9E3-A75D-4B04-93BA-15FBF5876539}" srcOrd="2" destOrd="0" parTransId="{7D63C822-E50E-43FA-96F0-2ADF0694C106}" sibTransId="{D3B220E0-6640-47F2-B70E-8E808623BF19}"/>
    <dgm:cxn modelId="{B3334882-D6DD-454E-BC72-D31CF0B47558}" type="presOf" srcId="{86E8ED63-636D-4B6B-88F6-D613463DDCC0}" destId="{80B50E8C-5C70-4488-93E3-82645142AD06}" srcOrd="0" destOrd="0" presId="urn:microsoft.com/office/officeart/2011/layout/CircleProcess"/>
    <dgm:cxn modelId="{C584D494-EC40-4EB7-B82B-928AA529DE85}" type="presOf" srcId="{86B38377-3A17-4DD3-9B6A-DE11775151FF}" destId="{D575FC6D-09EE-46C7-AA56-51B7E12DF035}" srcOrd="1" destOrd="0" presId="urn:microsoft.com/office/officeart/2011/layout/CircleProcess"/>
    <dgm:cxn modelId="{6D9F9EA4-E698-45FE-BBB9-95E3624DA334}" srcId="{86E8ED63-636D-4B6B-88F6-D613463DDCC0}" destId="{9C2E233C-A184-492A-8E51-F1E08832AD7D}" srcOrd="0" destOrd="0" parTransId="{C77956EF-46B4-48E6-9CA6-B32351CF5540}" sibTransId="{55777715-EBA0-4736-A0B5-059F0ED3443B}"/>
    <dgm:cxn modelId="{DC8663B4-CC81-49D1-BDCE-6E2A379CA090}" type="presOf" srcId="{F3DDF09D-03A6-4955-BA27-64096D6F8595}" destId="{F5C300F4-44EF-4F53-8442-76201268BF17}" srcOrd="0" destOrd="0" presId="urn:microsoft.com/office/officeart/2011/layout/CircleProcess"/>
    <dgm:cxn modelId="{1E6D7FB8-15CF-4D82-AD7F-B5DB32C94810}" srcId="{86E8ED63-636D-4B6B-88F6-D613463DDCC0}" destId="{86B38377-3A17-4DD3-9B6A-DE11775151FF}" srcOrd="1" destOrd="0" parTransId="{29C3AA06-178B-4800-8FC1-D9210B124D8D}" sibTransId="{702A83A2-9C2E-4A7E-A209-6A822ECDA699}"/>
    <dgm:cxn modelId="{E22B9EBD-904A-4D7A-BD22-CCF1F12098C7}" type="presOf" srcId="{86B38377-3A17-4DD3-9B6A-DE11775151FF}" destId="{00D8DA7F-5392-4C80-87C6-0175A25960B1}" srcOrd="0" destOrd="0" presId="urn:microsoft.com/office/officeart/2011/layout/CircleProcess"/>
    <dgm:cxn modelId="{813FFDD2-B88E-410B-A2CB-740E083DED84}" srcId="{86E8ED63-636D-4B6B-88F6-D613463DDCC0}" destId="{F3DDF09D-03A6-4955-BA27-64096D6F8595}" srcOrd="4" destOrd="0" parTransId="{B9BB84E7-708C-4B58-B5CE-219AB2D35DA9}" sibTransId="{E20E0092-6257-43D8-888D-AB4333EFFA6B}"/>
    <dgm:cxn modelId="{0CD07AD8-3FCB-4C6C-9259-C8F0CF87A94C}" srcId="{86E8ED63-636D-4B6B-88F6-D613463DDCC0}" destId="{636B19B8-D8AD-47F7-A09B-98374505F5E9}" srcOrd="3" destOrd="0" parTransId="{BCC97818-D244-4CEF-A4CD-F2CBDB6F3058}" sibTransId="{B774E606-383E-4C09-B080-36EB6DE2536E}"/>
    <dgm:cxn modelId="{183131EE-66A1-4903-A1FE-3C8BA845B322}" type="presOf" srcId="{9C2E233C-A184-492A-8E51-F1E08832AD7D}" destId="{3A16679F-26AE-48E5-81EF-9C38EFFFF112}" srcOrd="1" destOrd="0" presId="urn:microsoft.com/office/officeart/2011/layout/CircleProcess"/>
    <dgm:cxn modelId="{76630B1F-9EC8-4A5D-BF19-CF3DF3B46031}" type="presParOf" srcId="{80B50E8C-5C70-4488-93E3-82645142AD06}" destId="{0083C103-4011-49FF-966D-229CE84B81AE}" srcOrd="0" destOrd="0" presId="urn:microsoft.com/office/officeart/2011/layout/CircleProcess"/>
    <dgm:cxn modelId="{F48A4D07-7917-469E-B033-A38C22E91F75}" type="presParOf" srcId="{0083C103-4011-49FF-966D-229CE84B81AE}" destId="{8CBDDBC1-05DB-4D30-A2CD-F752E5EBE8C1}" srcOrd="0" destOrd="0" presId="urn:microsoft.com/office/officeart/2011/layout/CircleProcess"/>
    <dgm:cxn modelId="{9F826289-A0E8-426C-9EB9-47248FC9AECB}" type="presParOf" srcId="{80B50E8C-5C70-4488-93E3-82645142AD06}" destId="{3B472D61-CD0F-40A9-88B6-FB75E05139C0}" srcOrd="1" destOrd="0" presId="urn:microsoft.com/office/officeart/2011/layout/CircleProcess"/>
    <dgm:cxn modelId="{E1FAF280-48C1-45CE-BDA6-1710186D3891}" type="presParOf" srcId="{3B472D61-CD0F-40A9-88B6-FB75E05139C0}" destId="{F5C300F4-44EF-4F53-8442-76201268BF17}" srcOrd="0" destOrd="0" presId="urn:microsoft.com/office/officeart/2011/layout/CircleProcess"/>
    <dgm:cxn modelId="{A83F4571-4E3C-4FEE-BA9E-2C99344CED7E}" type="presParOf" srcId="{80B50E8C-5C70-4488-93E3-82645142AD06}" destId="{7924D441-2A47-4296-B957-085ABD7CCA48}" srcOrd="2" destOrd="0" presId="urn:microsoft.com/office/officeart/2011/layout/CircleProcess"/>
    <dgm:cxn modelId="{63C591B1-FDF3-418D-936E-E2AB1B0BA9CF}" type="presParOf" srcId="{80B50E8C-5C70-4488-93E3-82645142AD06}" destId="{8E31230E-6E1C-46E1-9CFF-1A330D3B6A1F}" srcOrd="3" destOrd="0" presId="urn:microsoft.com/office/officeart/2011/layout/CircleProcess"/>
    <dgm:cxn modelId="{40D12EF8-82E6-4447-99CB-2B172CB5AACD}" type="presParOf" srcId="{8E31230E-6E1C-46E1-9CFF-1A330D3B6A1F}" destId="{BC35C8E0-CBFC-435A-9120-605C8375B477}" srcOrd="0" destOrd="0" presId="urn:microsoft.com/office/officeart/2011/layout/CircleProcess"/>
    <dgm:cxn modelId="{7A4861CA-C209-482E-9F06-3BC38BE9E3C9}" type="presParOf" srcId="{80B50E8C-5C70-4488-93E3-82645142AD06}" destId="{E1CED3BE-57D3-4A7F-89E8-4F5F5BBEDB3D}" srcOrd="4" destOrd="0" presId="urn:microsoft.com/office/officeart/2011/layout/CircleProcess"/>
    <dgm:cxn modelId="{ECBDCFF8-F310-4994-BA89-6888962D025F}" type="presParOf" srcId="{E1CED3BE-57D3-4A7F-89E8-4F5F5BBEDB3D}" destId="{FC84BE53-7F2A-4BFF-AAEE-D811CD98821B}" srcOrd="0" destOrd="0" presId="urn:microsoft.com/office/officeart/2011/layout/CircleProcess"/>
    <dgm:cxn modelId="{5487999F-1D35-47C4-83FD-80C98DE8009A}" type="presParOf" srcId="{80B50E8C-5C70-4488-93E3-82645142AD06}" destId="{FDF1639B-ED29-4D80-886C-163FC07E3ACB}" srcOrd="5" destOrd="0" presId="urn:microsoft.com/office/officeart/2011/layout/CircleProcess"/>
    <dgm:cxn modelId="{71DD1E2B-3E37-4655-9BA6-8773F85E75CB}" type="presParOf" srcId="{80B50E8C-5C70-4488-93E3-82645142AD06}" destId="{B2A3714A-768F-4E3F-95EB-58E11E0A62D4}" srcOrd="6" destOrd="0" presId="urn:microsoft.com/office/officeart/2011/layout/CircleProcess"/>
    <dgm:cxn modelId="{78E35732-A788-4945-9FA0-D83B38808D64}" type="presParOf" srcId="{B2A3714A-768F-4E3F-95EB-58E11E0A62D4}" destId="{43B98893-CAE7-4115-A5E2-8DE3818779BF}" srcOrd="0" destOrd="0" presId="urn:microsoft.com/office/officeart/2011/layout/CircleProcess"/>
    <dgm:cxn modelId="{B20B5D4C-CD62-47CE-A28A-FC77B0E5B87D}" type="presParOf" srcId="{80B50E8C-5C70-4488-93E3-82645142AD06}" destId="{02A10B8D-11B4-4862-859D-FE0A078FF5BB}" srcOrd="7" destOrd="0" presId="urn:microsoft.com/office/officeart/2011/layout/CircleProcess"/>
    <dgm:cxn modelId="{1E5DB00A-96C8-412E-BE4D-4AF903F9406C}" type="presParOf" srcId="{02A10B8D-11B4-4862-859D-FE0A078FF5BB}" destId="{5A20B3AA-EE3F-454F-A5B9-2BACE23B0727}" srcOrd="0" destOrd="0" presId="urn:microsoft.com/office/officeart/2011/layout/CircleProcess"/>
    <dgm:cxn modelId="{3803B0B5-A8A3-4226-AF12-E25A39F0EA43}" type="presParOf" srcId="{80B50E8C-5C70-4488-93E3-82645142AD06}" destId="{25BDC31B-B76D-4AD6-AED6-F9CCF2E4B968}" srcOrd="8" destOrd="0" presId="urn:microsoft.com/office/officeart/2011/layout/CircleProcess"/>
    <dgm:cxn modelId="{A1645DA3-31E9-4B50-89E9-7A759E4B4460}" type="presParOf" srcId="{80B50E8C-5C70-4488-93E3-82645142AD06}" destId="{561D2F8F-10E8-47BC-A68D-21A8C7CF22B4}" srcOrd="9" destOrd="0" presId="urn:microsoft.com/office/officeart/2011/layout/CircleProcess"/>
    <dgm:cxn modelId="{4D4D630A-2FFF-4AB7-B195-17730AF4B7D4}" type="presParOf" srcId="{561D2F8F-10E8-47BC-A68D-21A8C7CF22B4}" destId="{FCD9F9AD-A4D7-4B38-9A43-32A1B2EAC293}" srcOrd="0" destOrd="0" presId="urn:microsoft.com/office/officeart/2011/layout/CircleProcess"/>
    <dgm:cxn modelId="{38877C3D-FE23-4374-9664-8185145ABF5E}" type="presParOf" srcId="{80B50E8C-5C70-4488-93E3-82645142AD06}" destId="{000FB5B1-D265-4D5F-B263-DD636900FFF0}" srcOrd="10" destOrd="0" presId="urn:microsoft.com/office/officeart/2011/layout/CircleProcess"/>
    <dgm:cxn modelId="{3367B0CA-35CE-412C-A159-C0116491953D}" type="presParOf" srcId="{000FB5B1-D265-4D5F-B263-DD636900FFF0}" destId="{00D8DA7F-5392-4C80-87C6-0175A25960B1}" srcOrd="0" destOrd="0" presId="urn:microsoft.com/office/officeart/2011/layout/CircleProcess"/>
    <dgm:cxn modelId="{D04BA107-68B9-4238-B303-25A3769A97B1}" type="presParOf" srcId="{80B50E8C-5C70-4488-93E3-82645142AD06}" destId="{D575FC6D-09EE-46C7-AA56-51B7E12DF035}" srcOrd="11" destOrd="0" presId="urn:microsoft.com/office/officeart/2011/layout/CircleProcess"/>
    <dgm:cxn modelId="{E0651D92-A008-4348-8B0E-876D5CA5DFFA}" type="presParOf" srcId="{80B50E8C-5C70-4488-93E3-82645142AD06}" destId="{E3EF11E3-C030-491A-8A9A-3D8E5F547D95}" srcOrd="12" destOrd="0" presId="urn:microsoft.com/office/officeart/2011/layout/CircleProcess"/>
    <dgm:cxn modelId="{6255BFCE-065D-48FA-A187-C4C4F04E93E9}" type="presParOf" srcId="{E3EF11E3-C030-491A-8A9A-3D8E5F547D95}" destId="{1D18558B-1CF2-4430-9D12-B96B9D242D5A}" srcOrd="0" destOrd="0" presId="urn:microsoft.com/office/officeart/2011/layout/CircleProcess"/>
    <dgm:cxn modelId="{E4B1EA42-F2F7-4994-8D6F-1509E5241595}" type="presParOf" srcId="{80B50E8C-5C70-4488-93E3-82645142AD06}" destId="{A15C809B-509B-4909-A36F-980F1F7B1D9B}" srcOrd="13" destOrd="0" presId="urn:microsoft.com/office/officeart/2011/layout/CircleProcess"/>
    <dgm:cxn modelId="{41ECF88F-BD2A-4410-9C69-9A8F44507C13}" type="presParOf" srcId="{A15C809B-509B-4909-A36F-980F1F7B1D9B}" destId="{AB91B50D-4D6C-41BC-8C78-C63A418B68AA}" srcOrd="0" destOrd="0" presId="urn:microsoft.com/office/officeart/2011/layout/CircleProcess"/>
    <dgm:cxn modelId="{834FC9BC-C4B4-4C87-85F1-AD9D838E87C1}" type="presParOf" srcId="{80B50E8C-5C70-4488-93E3-82645142AD06}" destId="{3A16679F-26AE-48E5-81EF-9C38EFFFF112}" srcOrd="14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FC9A12F-23A3-464E-8E7B-530F2D1EAD26}" type="doc">
      <dgm:prSet loTypeId="urn:microsoft.com/office/officeart/2005/8/layout/venn2" loCatId="relationship" qsTypeId="urn:microsoft.com/office/officeart/2005/8/quickstyle/simple5" qsCatId="simple" csTypeId="urn:microsoft.com/office/officeart/2005/8/colors/accent1_4" csCatId="accent1" phldr="1"/>
      <dgm:spPr/>
      <dgm:t>
        <a:bodyPr/>
        <a:lstStyle/>
        <a:p>
          <a:endParaRPr lang="lv-LV"/>
        </a:p>
      </dgm:t>
    </dgm:pt>
    <dgm:pt modelId="{B1B91875-886C-41D4-9D9E-8038453C9EB6}">
      <dgm:prSet phldrT="[Text]" custT="1"/>
      <dgm:spPr/>
      <dgm:t>
        <a:bodyPr/>
        <a:lstStyle/>
        <a:p>
          <a:r>
            <a:rPr lang="lv-LV" sz="2400" b="1" dirty="0">
              <a:solidFill>
                <a:schemeClr val="bg1"/>
              </a:solidFill>
            </a:rPr>
            <a:t>351</a:t>
          </a:r>
          <a:endParaRPr lang="lv-LV" sz="1200" b="1" dirty="0">
            <a:solidFill>
              <a:schemeClr val="bg1"/>
            </a:solidFill>
          </a:endParaRPr>
        </a:p>
        <a:p>
          <a:r>
            <a:rPr lang="lv-LV" sz="1400" dirty="0">
              <a:solidFill>
                <a:schemeClr val="bg1"/>
              </a:solidFill>
            </a:rPr>
            <a:t>Pretendents</a:t>
          </a:r>
        </a:p>
      </dgm:t>
    </dgm:pt>
    <dgm:pt modelId="{6CF2F59C-E294-43ED-AED3-6580BA7D4931}" type="parTrans" cxnId="{1A3BBD26-4190-48D9-88F7-C7D38EBB9132}">
      <dgm:prSet/>
      <dgm:spPr/>
      <dgm:t>
        <a:bodyPr/>
        <a:lstStyle/>
        <a:p>
          <a:endParaRPr lang="lv-LV"/>
        </a:p>
      </dgm:t>
    </dgm:pt>
    <dgm:pt modelId="{7DFD2AD4-1380-43E3-A965-1EC1D5C76B91}" type="sibTrans" cxnId="{1A3BBD26-4190-48D9-88F7-C7D38EBB9132}">
      <dgm:prSet/>
      <dgm:spPr/>
      <dgm:t>
        <a:bodyPr/>
        <a:lstStyle/>
        <a:p>
          <a:endParaRPr lang="lv-LV"/>
        </a:p>
      </dgm:t>
    </dgm:pt>
    <dgm:pt modelId="{C38DE94B-F5DC-4CE1-B031-E69C76A8BA15}">
      <dgm:prSet phldrT="[Text]" custT="1"/>
      <dgm:spPr/>
      <dgm:t>
        <a:bodyPr/>
        <a:lstStyle/>
        <a:p>
          <a:r>
            <a:rPr lang="lv-LV" sz="2400" b="1" dirty="0">
              <a:solidFill>
                <a:schemeClr val="bg1"/>
              </a:solidFill>
            </a:rPr>
            <a:t>57</a:t>
          </a:r>
        </a:p>
        <a:p>
          <a:r>
            <a:rPr lang="lv-LV" sz="1400" dirty="0">
              <a:solidFill>
                <a:schemeClr val="bg1"/>
              </a:solidFill>
            </a:rPr>
            <a:t>Sarakstā</a:t>
          </a:r>
        </a:p>
      </dgm:t>
    </dgm:pt>
    <dgm:pt modelId="{A2B08447-A3B1-446E-B3B7-1DA2C2A82C91}" type="parTrans" cxnId="{5104251C-2AD8-4E1A-8366-CC047C2CFEEC}">
      <dgm:prSet/>
      <dgm:spPr/>
      <dgm:t>
        <a:bodyPr/>
        <a:lstStyle/>
        <a:p>
          <a:endParaRPr lang="lv-LV"/>
        </a:p>
      </dgm:t>
    </dgm:pt>
    <dgm:pt modelId="{B06E9294-4404-4A4E-AD73-A864F364A859}" type="sibTrans" cxnId="{5104251C-2AD8-4E1A-8366-CC047C2CFEEC}">
      <dgm:prSet/>
      <dgm:spPr/>
      <dgm:t>
        <a:bodyPr/>
        <a:lstStyle/>
        <a:p>
          <a:endParaRPr lang="lv-LV"/>
        </a:p>
      </dgm:t>
    </dgm:pt>
    <dgm:pt modelId="{6B45F96F-C7CF-48A6-B94D-460BAB008492}">
      <dgm:prSet phldrT="[Text]" custT="1"/>
      <dgm:spPr/>
      <dgm:t>
        <a:bodyPr/>
        <a:lstStyle/>
        <a:p>
          <a:r>
            <a:rPr lang="lv-LV" sz="2400" b="1" dirty="0">
              <a:solidFill>
                <a:schemeClr val="bg1"/>
              </a:solidFill>
            </a:rPr>
            <a:t>45</a:t>
          </a:r>
          <a:endParaRPr lang="lv-LV" sz="1200" b="1" dirty="0">
            <a:solidFill>
              <a:schemeClr val="bg1"/>
            </a:solidFill>
          </a:endParaRPr>
        </a:p>
        <a:p>
          <a:r>
            <a:rPr lang="lv-LV" sz="1200" dirty="0">
              <a:solidFill>
                <a:schemeClr val="bg1"/>
              </a:solidFill>
            </a:rPr>
            <a:t>Tiesneši</a:t>
          </a:r>
        </a:p>
      </dgm:t>
    </dgm:pt>
    <dgm:pt modelId="{B5966267-2603-4CA0-874D-66700CDDEFBC}" type="parTrans" cxnId="{E3C13CA4-8282-4273-BDD0-D40E96AEAC7F}">
      <dgm:prSet/>
      <dgm:spPr/>
      <dgm:t>
        <a:bodyPr/>
        <a:lstStyle/>
        <a:p>
          <a:endParaRPr lang="lv-LV"/>
        </a:p>
      </dgm:t>
    </dgm:pt>
    <dgm:pt modelId="{372AB411-291A-4C86-BE01-EDDFF98A987C}" type="sibTrans" cxnId="{E3C13CA4-8282-4273-BDD0-D40E96AEAC7F}">
      <dgm:prSet/>
      <dgm:spPr/>
      <dgm:t>
        <a:bodyPr/>
        <a:lstStyle/>
        <a:p>
          <a:endParaRPr lang="lv-LV"/>
        </a:p>
      </dgm:t>
    </dgm:pt>
    <dgm:pt modelId="{CEC0A622-E72A-4EA2-8DBC-C37CA5DFE174}" type="pres">
      <dgm:prSet presAssocID="{7FC9A12F-23A3-464E-8E7B-530F2D1EAD26}" presName="Name0" presStyleCnt="0">
        <dgm:presLayoutVars>
          <dgm:chMax val="7"/>
          <dgm:resizeHandles val="exact"/>
        </dgm:presLayoutVars>
      </dgm:prSet>
      <dgm:spPr/>
    </dgm:pt>
    <dgm:pt modelId="{BF7DEFE9-0214-4FC9-96AC-54CBCF8BD83B}" type="pres">
      <dgm:prSet presAssocID="{7FC9A12F-23A3-464E-8E7B-530F2D1EAD26}" presName="comp1" presStyleCnt="0"/>
      <dgm:spPr/>
    </dgm:pt>
    <dgm:pt modelId="{1C367F24-CE4A-46C4-B2BE-B543CCEB274B}" type="pres">
      <dgm:prSet presAssocID="{7FC9A12F-23A3-464E-8E7B-530F2D1EAD26}" presName="circle1" presStyleLbl="node1" presStyleIdx="0" presStyleCnt="3"/>
      <dgm:spPr/>
    </dgm:pt>
    <dgm:pt modelId="{081525F5-D7D2-4973-B4F0-6EFA0B95D926}" type="pres">
      <dgm:prSet presAssocID="{7FC9A12F-23A3-464E-8E7B-530F2D1EAD26}" presName="c1text" presStyleLbl="node1" presStyleIdx="0" presStyleCnt="3">
        <dgm:presLayoutVars>
          <dgm:bulletEnabled val="1"/>
        </dgm:presLayoutVars>
      </dgm:prSet>
      <dgm:spPr/>
    </dgm:pt>
    <dgm:pt modelId="{BDBDCC89-DFE3-4C0C-BC91-01478DACCBC7}" type="pres">
      <dgm:prSet presAssocID="{7FC9A12F-23A3-464E-8E7B-530F2D1EAD26}" presName="comp2" presStyleCnt="0"/>
      <dgm:spPr/>
    </dgm:pt>
    <dgm:pt modelId="{219AFA93-5977-4714-B0BC-296F63FF0DED}" type="pres">
      <dgm:prSet presAssocID="{7FC9A12F-23A3-464E-8E7B-530F2D1EAD26}" presName="circle2" presStyleLbl="node1" presStyleIdx="1" presStyleCnt="3"/>
      <dgm:spPr/>
    </dgm:pt>
    <dgm:pt modelId="{D455561C-3F38-464F-BFD5-7766A44FD5E5}" type="pres">
      <dgm:prSet presAssocID="{7FC9A12F-23A3-464E-8E7B-530F2D1EAD26}" presName="c2text" presStyleLbl="node1" presStyleIdx="1" presStyleCnt="3">
        <dgm:presLayoutVars>
          <dgm:bulletEnabled val="1"/>
        </dgm:presLayoutVars>
      </dgm:prSet>
      <dgm:spPr/>
    </dgm:pt>
    <dgm:pt modelId="{9711A8C3-AB38-45D8-9033-6B5E111CF8C9}" type="pres">
      <dgm:prSet presAssocID="{7FC9A12F-23A3-464E-8E7B-530F2D1EAD26}" presName="comp3" presStyleCnt="0"/>
      <dgm:spPr/>
    </dgm:pt>
    <dgm:pt modelId="{C6B3AA02-1BE5-4F6B-8358-0B5F4E91EF02}" type="pres">
      <dgm:prSet presAssocID="{7FC9A12F-23A3-464E-8E7B-530F2D1EAD26}" presName="circle3" presStyleLbl="node1" presStyleIdx="2" presStyleCnt="3"/>
      <dgm:spPr/>
    </dgm:pt>
    <dgm:pt modelId="{7A27D32F-BEFB-4CA5-9BD7-E5A855BF3F14}" type="pres">
      <dgm:prSet presAssocID="{7FC9A12F-23A3-464E-8E7B-530F2D1EAD26}" presName="c3text" presStyleLbl="node1" presStyleIdx="2" presStyleCnt="3">
        <dgm:presLayoutVars>
          <dgm:bulletEnabled val="1"/>
        </dgm:presLayoutVars>
      </dgm:prSet>
      <dgm:spPr/>
    </dgm:pt>
  </dgm:ptLst>
  <dgm:cxnLst>
    <dgm:cxn modelId="{54EAA70D-A939-4802-B54D-7F2F8C858DD8}" type="presOf" srcId="{C38DE94B-F5DC-4CE1-B031-E69C76A8BA15}" destId="{D455561C-3F38-464F-BFD5-7766A44FD5E5}" srcOrd="1" destOrd="0" presId="urn:microsoft.com/office/officeart/2005/8/layout/venn2"/>
    <dgm:cxn modelId="{5104251C-2AD8-4E1A-8366-CC047C2CFEEC}" srcId="{7FC9A12F-23A3-464E-8E7B-530F2D1EAD26}" destId="{C38DE94B-F5DC-4CE1-B031-E69C76A8BA15}" srcOrd="1" destOrd="0" parTransId="{A2B08447-A3B1-446E-B3B7-1DA2C2A82C91}" sibTransId="{B06E9294-4404-4A4E-AD73-A864F364A859}"/>
    <dgm:cxn modelId="{61D4E821-B837-4507-BF47-D96E5C13886D}" type="presOf" srcId="{6B45F96F-C7CF-48A6-B94D-460BAB008492}" destId="{7A27D32F-BEFB-4CA5-9BD7-E5A855BF3F14}" srcOrd="1" destOrd="0" presId="urn:microsoft.com/office/officeart/2005/8/layout/venn2"/>
    <dgm:cxn modelId="{1A3BBD26-4190-48D9-88F7-C7D38EBB9132}" srcId="{7FC9A12F-23A3-464E-8E7B-530F2D1EAD26}" destId="{B1B91875-886C-41D4-9D9E-8038453C9EB6}" srcOrd="0" destOrd="0" parTransId="{6CF2F59C-E294-43ED-AED3-6580BA7D4931}" sibTransId="{7DFD2AD4-1380-43E3-A965-1EC1D5C76B91}"/>
    <dgm:cxn modelId="{7CE6DB3B-433D-49BA-9BA7-B02B8931A514}" type="presOf" srcId="{7FC9A12F-23A3-464E-8E7B-530F2D1EAD26}" destId="{CEC0A622-E72A-4EA2-8DBC-C37CA5DFE174}" srcOrd="0" destOrd="0" presId="urn:microsoft.com/office/officeart/2005/8/layout/venn2"/>
    <dgm:cxn modelId="{1B489166-7763-4103-A402-D6832D49370F}" type="presOf" srcId="{C38DE94B-F5DC-4CE1-B031-E69C76A8BA15}" destId="{219AFA93-5977-4714-B0BC-296F63FF0DED}" srcOrd="0" destOrd="0" presId="urn:microsoft.com/office/officeart/2005/8/layout/venn2"/>
    <dgm:cxn modelId="{E3C13CA4-8282-4273-BDD0-D40E96AEAC7F}" srcId="{7FC9A12F-23A3-464E-8E7B-530F2D1EAD26}" destId="{6B45F96F-C7CF-48A6-B94D-460BAB008492}" srcOrd="2" destOrd="0" parTransId="{B5966267-2603-4CA0-874D-66700CDDEFBC}" sibTransId="{372AB411-291A-4C86-BE01-EDDFF98A987C}"/>
    <dgm:cxn modelId="{D8474DC4-BC1D-4E8B-974C-21815CE3A758}" type="presOf" srcId="{6B45F96F-C7CF-48A6-B94D-460BAB008492}" destId="{C6B3AA02-1BE5-4F6B-8358-0B5F4E91EF02}" srcOrd="0" destOrd="0" presId="urn:microsoft.com/office/officeart/2005/8/layout/venn2"/>
    <dgm:cxn modelId="{183187C8-FF98-4903-A585-371A1FE9225E}" type="presOf" srcId="{B1B91875-886C-41D4-9D9E-8038453C9EB6}" destId="{081525F5-D7D2-4973-B4F0-6EFA0B95D926}" srcOrd="1" destOrd="0" presId="urn:microsoft.com/office/officeart/2005/8/layout/venn2"/>
    <dgm:cxn modelId="{49A273C9-0BA1-42B3-81FC-6EBB3A70A3F9}" type="presOf" srcId="{B1B91875-886C-41D4-9D9E-8038453C9EB6}" destId="{1C367F24-CE4A-46C4-B2BE-B543CCEB274B}" srcOrd="0" destOrd="0" presId="urn:microsoft.com/office/officeart/2005/8/layout/venn2"/>
    <dgm:cxn modelId="{A5CB4DCF-211C-413D-B30E-5062D7AB5834}" type="presParOf" srcId="{CEC0A622-E72A-4EA2-8DBC-C37CA5DFE174}" destId="{BF7DEFE9-0214-4FC9-96AC-54CBCF8BD83B}" srcOrd="0" destOrd="0" presId="urn:microsoft.com/office/officeart/2005/8/layout/venn2"/>
    <dgm:cxn modelId="{505F8D62-6A4F-44AB-A7AF-7A83090E1128}" type="presParOf" srcId="{BF7DEFE9-0214-4FC9-96AC-54CBCF8BD83B}" destId="{1C367F24-CE4A-46C4-B2BE-B543CCEB274B}" srcOrd="0" destOrd="0" presId="urn:microsoft.com/office/officeart/2005/8/layout/venn2"/>
    <dgm:cxn modelId="{752C00BC-5553-41EF-816C-EE1F88761FD1}" type="presParOf" srcId="{BF7DEFE9-0214-4FC9-96AC-54CBCF8BD83B}" destId="{081525F5-D7D2-4973-B4F0-6EFA0B95D926}" srcOrd="1" destOrd="0" presId="urn:microsoft.com/office/officeart/2005/8/layout/venn2"/>
    <dgm:cxn modelId="{43A38EDB-95C6-4D22-9443-DBAD1D67B1DD}" type="presParOf" srcId="{CEC0A622-E72A-4EA2-8DBC-C37CA5DFE174}" destId="{BDBDCC89-DFE3-4C0C-BC91-01478DACCBC7}" srcOrd="1" destOrd="0" presId="urn:microsoft.com/office/officeart/2005/8/layout/venn2"/>
    <dgm:cxn modelId="{7D36E0B7-5354-43F6-87C2-94B9ABA2E4ED}" type="presParOf" srcId="{BDBDCC89-DFE3-4C0C-BC91-01478DACCBC7}" destId="{219AFA93-5977-4714-B0BC-296F63FF0DED}" srcOrd="0" destOrd="0" presId="urn:microsoft.com/office/officeart/2005/8/layout/venn2"/>
    <dgm:cxn modelId="{81018D7A-B2D7-4534-A0F1-6FEFC2451299}" type="presParOf" srcId="{BDBDCC89-DFE3-4C0C-BC91-01478DACCBC7}" destId="{D455561C-3F38-464F-BFD5-7766A44FD5E5}" srcOrd="1" destOrd="0" presId="urn:microsoft.com/office/officeart/2005/8/layout/venn2"/>
    <dgm:cxn modelId="{13232A01-0005-4F40-8021-D089021EFD40}" type="presParOf" srcId="{CEC0A622-E72A-4EA2-8DBC-C37CA5DFE174}" destId="{9711A8C3-AB38-45D8-9033-6B5E111CF8C9}" srcOrd="2" destOrd="0" presId="urn:microsoft.com/office/officeart/2005/8/layout/venn2"/>
    <dgm:cxn modelId="{6BEAD0C5-6B21-4B34-A9C6-F0C0F5AFC4F6}" type="presParOf" srcId="{9711A8C3-AB38-45D8-9033-6B5E111CF8C9}" destId="{C6B3AA02-1BE5-4F6B-8358-0B5F4E91EF02}" srcOrd="0" destOrd="0" presId="urn:microsoft.com/office/officeart/2005/8/layout/venn2"/>
    <dgm:cxn modelId="{323C2BAB-BD2A-4A4C-9395-73FC75FD849F}" type="presParOf" srcId="{9711A8C3-AB38-45D8-9033-6B5E111CF8C9}" destId="{7A27D32F-BEFB-4CA5-9BD7-E5A855BF3F14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DC3D203-A6B4-426E-BD53-F7B400F14D8F}" type="doc">
      <dgm:prSet loTypeId="urn:microsoft.com/office/officeart/2005/8/layout/chart3" loCatId="cycle" qsTypeId="urn:microsoft.com/office/officeart/2005/8/quickstyle/simple5" qsCatId="simple" csTypeId="urn:microsoft.com/office/officeart/2005/8/colors/accent1_2" csCatId="accent1" phldr="1"/>
      <dgm:spPr/>
    </dgm:pt>
    <dgm:pt modelId="{1F4262E2-873C-4F4D-9C42-DA3AD6A7F104}">
      <dgm:prSet phldrT="[Text]" custT="1"/>
      <dgm:spPr/>
      <dgm:t>
        <a:bodyPr/>
        <a:lstStyle/>
        <a:p>
          <a:r>
            <a:rPr lang="lv-LV" sz="2400" b="1" dirty="0">
              <a:solidFill>
                <a:schemeClr val="bg1"/>
              </a:solidFill>
            </a:rPr>
            <a:t>4</a:t>
          </a:r>
        </a:p>
        <a:p>
          <a:r>
            <a:rPr lang="lv-LV" sz="1700" dirty="0">
              <a:solidFill>
                <a:schemeClr val="bg1"/>
              </a:solidFill>
            </a:rPr>
            <a:t>citi pretendenti</a:t>
          </a:r>
        </a:p>
      </dgm:t>
    </dgm:pt>
    <dgm:pt modelId="{F880C995-3CC2-441E-8B14-B4C5519B7C1F}" type="parTrans" cxnId="{C2F7D518-9C1D-4A55-859C-0F124EB3DFFF}">
      <dgm:prSet/>
      <dgm:spPr/>
      <dgm:t>
        <a:bodyPr/>
        <a:lstStyle/>
        <a:p>
          <a:endParaRPr lang="lv-LV"/>
        </a:p>
      </dgm:t>
    </dgm:pt>
    <dgm:pt modelId="{D843A94F-41E2-4242-964E-3AA1DDF2D7FB}" type="sibTrans" cxnId="{C2F7D518-9C1D-4A55-859C-0F124EB3DFFF}">
      <dgm:prSet/>
      <dgm:spPr/>
      <dgm:t>
        <a:bodyPr/>
        <a:lstStyle/>
        <a:p>
          <a:endParaRPr lang="lv-LV"/>
        </a:p>
      </dgm:t>
    </dgm:pt>
    <dgm:pt modelId="{47168994-120C-4571-B6B0-1282D8350CCE}">
      <dgm:prSet phldrT="[Text]" custT="1"/>
      <dgm:spPr/>
      <dgm:t>
        <a:bodyPr/>
        <a:lstStyle/>
        <a:p>
          <a:r>
            <a:rPr lang="lv-LV" sz="2400" b="1">
              <a:solidFill>
                <a:schemeClr val="bg1"/>
              </a:solidFill>
            </a:rPr>
            <a:t>15</a:t>
          </a:r>
        </a:p>
        <a:p>
          <a:r>
            <a:rPr lang="lv-LV" sz="1800">
              <a:solidFill>
                <a:schemeClr val="bg1"/>
              </a:solidFill>
            </a:rPr>
            <a:t>tiesnešu palīgi</a:t>
          </a:r>
          <a:endParaRPr lang="lv-LV" sz="1800" dirty="0">
            <a:solidFill>
              <a:schemeClr val="bg1"/>
            </a:solidFill>
          </a:endParaRPr>
        </a:p>
      </dgm:t>
    </dgm:pt>
    <dgm:pt modelId="{8420D9F7-00A9-4D3A-A449-D6627E6270A0}" type="parTrans" cxnId="{D09B7CA1-3030-4A0A-9317-EE2F0D169C8C}">
      <dgm:prSet/>
      <dgm:spPr/>
      <dgm:t>
        <a:bodyPr/>
        <a:lstStyle/>
        <a:p>
          <a:endParaRPr lang="lv-LV"/>
        </a:p>
      </dgm:t>
    </dgm:pt>
    <dgm:pt modelId="{F8917C29-BFF4-4B9E-AB25-B0D77C3F8104}" type="sibTrans" cxnId="{D09B7CA1-3030-4A0A-9317-EE2F0D169C8C}">
      <dgm:prSet/>
      <dgm:spPr/>
      <dgm:t>
        <a:bodyPr/>
        <a:lstStyle/>
        <a:p>
          <a:endParaRPr lang="lv-LV"/>
        </a:p>
      </dgm:t>
    </dgm:pt>
    <dgm:pt modelId="{03F251CC-35C6-4AF0-A7C5-DBEF4C20BC9E}">
      <dgm:prSet phldrT="[Text]" custT="1"/>
      <dgm:spPr/>
      <dgm:t>
        <a:bodyPr/>
        <a:lstStyle/>
        <a:p>
          <a:r>
            <a:rPr lang="lv-LV" sz="2400" b="1" dirty="0">
              <a:solidFill>
                <a:schemeClr val="bg1"/>
              </a:solidFill>
            </a:rPr>
            <a:t>6</a:t>
          </a:r>
        </a:p>
        <a:p>
          <a:r>
            <a:rPr lang="lv-LV" sz="1800" dirty="0">
              <a:solidFill>
                <a:schemeClr val="bg1"/>
              </a:solidFill>
            </a:rPr>
            <a:t>advokāti</a:t>
          </a:r>
        </a:p>
      </dgm:t>
    </dgm:pt>
    <dgm:pt modelId="{FA6327FC-743C-4850-934E-6FB2CB0F484D}" type="parTrans" cxnId="{40945A31-183A-4AD9-AC8C-D284C0CC7BA7}">
      <dgm:prSet/>
      <dgm:spPr/>
      <dgm:t>
        <a:bodyPr/>
        <a:lstStyle/>
        <a:p>
          <a:endParaRPr lang="lv-LV"/>
        </a:p>
      </dgm:t>
    </dgm:pt>
    <dgm:pt modelId="{C0F050CE-EFE4-43B1-849C-7F22527B33D6}" type="sibTrans" cxnId="{40945A31-183A-4AD9-AC8C-D284C0CC7BA7}">
      <dgm:prSet/>
      <dgm:spPr/>
      <dgm:t>
        <a:bodyPr/>
        <a:lstStyle/>
        <a:p>
          <a:endParaRPr lang="lv-LV"/>
        </a:p>
      </dgm:t>
    </dgm:pt>
    <dgm:pt modelId="{D05A010E-EFC1-47E5-8A6C-4C69B449C88C}">
      <dgm:prSet phldrT="[Text]" custT="1"/>
      <dgm:spPr/>
      <dgm:t>
        <a:bodyPr/>
        <a:lstStyle/>
        <a:p>
          <a:r>
            <a:rPr lang="lv-LV" sz="2400" b="1" dirty="0">
              <a:solidFill>
                <a:schemeClr val="bg1"/>
              </a:solidFill>
            </a:rPr>
            <a:t>16</a:t>
          </a:r>
          <a:endParaRPr lang="lv-LV" sz="1600" b="1" dirty="0">
            <a:solidFill>
              <a:schemeClr val="bg1"/>
            </a:solidFill>
          </a:endParaRPr>
        </a:p>
        <a:p>
          <a:r>
            <a:rPr lang="lv-LV" sz="1400" dirty="0">
              <a:solidFill>
                <a:schemeClr val="bg1"/>
              </a:solidFill>
            </a:rPr>
            <a:t>1.inst. tiesneši uz apgabaltiesu</a:t>
          </a:r>
        </a:p>
      </dgm:t>
    </dgm:pt>
    <dgm:pt modelId="{7927992D-55A8-4418-A412-A929795E90C2}" type="parTrans" cxnId="{1C7A373E-3F0D-4140-B73E-23C9B0BF0649}">
      <dgm:prSet/>
      <dgm:spPr/>
      <dgm:t>
        <a:bodyPr/>
        <a:lstStyle/>
        <a:p>
          <a:endParaRPr lang="lv-LV"/>
        </a:p>
      </dgm:t>
    </dgm:pt>
    <dgm:pt modelId="{BD8A92E9-BD56-40E1-BC92-6AC4206B5D98}" type="sibTrans" cxnId="{1C7A373E-3F0D-4140-B73E-23C9B0BF0649}">
      <dgm:prSet/>
      <dgm:spPr/>
      <dgm:t>
        <a:bodyPr/>
        <a:lstStyle/>
        <a:p>
          <a:endParaRPr lang="lv-LV"/>
        </a:p>
      </dgm:t>
    </dgm:pt>
    <dgm:pt modelId="{0A69B158-2CB8-47B0-BE57-D78E2DD0A8A1}">
      <dgm:prSet phldrT="[Text]" custT="1"/>
      <dgm:spPr/>
      <dgm:t>
        <a:bodyPr/>
        <a:lstStyle/>
        <a:p>
          <a:r>
            <a:rPr lang="lv-LV" sz="2400" b="1" dirty="0">
              <a:solidFill>
                <a:schemeClr val="bg1"/>
              </a:solidFill>
            </a:rPr>
            <a:t>4</a:t>
          </a:r>
          <a:endParaRPr lang="lv-LV" sz="1800" b="1" dirty="0">
            <a:solidFill>
              <a:schemeClr val="bg1"/>
            </a:solidFill>
          </a:endParaRPr>
        </a:p>
        <a:p>
          <a:r>
            <a:rPr lang="lv-LV" sz="1800" dirty="0">
              <a:solidFill>
                <a:schemeClr val="bg1"/>
              </a:solidFill>
            </a:rPr>
            <a:t>prokurori</a:t>
          </a:r>
        </a:p>
      </dgm:t>
    </dgm:pt>
    <dgm:pt modelId="{8C70AC2C-308E-4308-B939-359186B533F9}" type="parTrans" cxnId="{4BE6F26C-2EFD-416C-9C8D-ED49BBD771FA}">
      <dgm:prSet/>
      <dgm:spPr/>
      <dgm:t>
        <a:bodyPr/>
        <a:lstStyle/>
        <a:p>
          <a:endParaRPr lang="lv-LV"/>
        </a:p>
      </dgm:t>
    </dgm:pt>
    <dgm:pt modelId="{DFD3CBBA-6B6E-4BFD-B9F4-8A1D664AF2CE}" type="sibTrans" cxnId="{4BE6F26C-2EFD-416C-9C8D-ED49BBD771FA}">
      <dgm:prSet/>
      <dgm:spPr/>
      <dgm:t>
        <a:bodyPr/>
        <a:lstStyle/>
        <a:p>
          <a:endParaRPr lang="lv-LV"/>
        </a:p>
      </dgm:t>
    </dgm:pt>
    <dgm:pt modelId="{75581BFE-3306-416B-9F02-1B6E1E4563D0}" type="pres">
      <dgm:prSet presAssocID="{6DC3D203-A6B4-426E-BD53-F7B400F14D8F}" presName="compositeShape" presStyleCnt="0">
        <dgm:presLayoutVars>
          <dgm:chMax val="7"/>
          <dgm:dir/>
          <dgm:resizeHandles val="exact"/>
        </dgm:presLayoutVars>
      </dgm:prSet>
      <dgm:spPr/>
    </dgm:pt>
    <dgm:pt modelId="{A04C79BA-70D3-47C4-87B3-F25033CDBDD6}" type="pres">
      <dgm:prSet presAssocID="{6DC3D203-A6B4-426E-BD53-F7B400F14D8F}" presName="wedge1" presStyleLbl="node1" presStyleIdx="0" presStyleCnt="5"/>
      <dgm:spPr/>
    </dgm:pt>
    <dgm:pt modelId="{6D534E9D-2A6C-40EA-94A3-DA9B4525F0D2}" type="pres">
      <dgm:prSet presAssocID="{6DC3D203-A6B4-426E-BD53-F7B400F14D8F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28CFF266-A5A0-4593-8623-61D214BF4B64}" type="pres">
      <dgm:prSet presAssocID="{6DC3D203-A6B4-426E-BD53-F7B400F14D8F}" presName="wedge2" presStyleLbl="node1" presStyleIdx="1" presStyleCnt="5"/>
      <dgm:spPr/>
    </dgm:pt>
    <dgm:pt modelId="{CE8FCC51-B286-4FFB-AF00-EB7B4ED1C2B8}" type="pres">
      <dgm:prSet presAssocID="{6DC3D203-A6B4-426E-BD53-F7B400F14D8F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D881F8A5-1665-4BD4-807C-96DF405A22BD}" type="pres">
      <dgm:prSet presAssocID="{6DC3D203-A6B4-426E-BD53-F7B400F14D8F}" presName="wedge3" presStyleLbl="node1" presStyleIdx="2" presStyleCnt="5"/>
      <dgm:spPr/>
    </dgm:pt>
    <dgm:pt modelId="{3F870BF4-0490-403D-B3FA-AD1FE8D69D70}" type="pres">
      <dgm:prSet presAssocID="{6DC3D203-A6B4-426E-BD53-F7B400F14D8F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76620C5D-4937-4875-B190-B1EBEEF2A475}" type="pres">
      <dgm:prSet presAssocID="{6DC3D203-A6B4-426E-BD53-F7B400F14D8F}" presName="wedge4" presStyleLbl="node1" presStyleIdx="3" presStyleCnt="5"/>
      <dgm:spPr/>
    </dgm:pt>
    <dgm:pt modelId="{3136483A-B2D4-41ED-96A7-A4E67E8B54D9}" type="pres">
      <dgm:prSet presAssocID="{6DC3D203-A6B4-426E-BD53-F7B400F14D8F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4C81C148-8887-4791-92B0-6C8997B23D7B}" type="pres">
      <dgm:prSet presAssocID="{6DC3D203-A6B4-426E-BD53-F7B400F14D8F}" presName="wedge5" presStyleLbl="node1" presStyleIdx="4" presStyleCnt="5"/>
      <dgm:spPr/>
    </dgm:pt>
    <dgm:pt modelId="{A70D73FA-352D-4F30-A7D3-6923FE47C955}" type="pres">
      <dgm:prSet presAssocID="{6DC3D203-A6B4-426E-BD53-F7B400F14D8F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B5F18918-A88F-483D-99F8-30586F163D48}" type="presOf" srcId="{03F251CC-35C6-4AF0-A7C5-DBEF4C20BC9E}" destId="{3F870BF4-0490-403D-B3FA-AD1FE8D69D70}" srcOrd="1" destOrd="0" presId="urn:microsoft.com/office/officeart/2005/8/layout/chart3"/>
    <dgm:cxn modelId="{C2F7D518-9C1D-4A55-859C-0F124EB3DFFF}" srcId="{6DC3D203-A6B4-426E-BD53-F7B400F14D8F}" destId="{1F4262E2-873C-4F4D-9C42-DA3AD6A7F104}" srcOrd="0" destOrd="0" parTransId="{F880C995-3CC2-441E-8B14-B4C5519B7C1F}" sibTransId="{D843A94F-41E2-4242-964E-3AA1DDF2D7FB}"/>
    <dgm:cxn modelId="{11787E1E-349A-4E67-A7A9-AB9203F9F629}" type="presOf" srcId="{D05A010E-EFC1-47E5-8A6C-4C69B449C88C}" destId="{4C81C148-8887-4791-92B0-6C8997B23D7B}" srcOrd="0" destOrd="0" presId="urn:microsoft.com/office/officeart/2005/8/layout/chart3"/>
    <dgm:cxn modelId="{7E87652B-747A-4CC4-B033-0B0D34CC96D8}" type="presOf" srcId="{6DC3D203-A6B4-426E-BD53-F7B400F14D8F}" destId="{75581BFE-3306-416B-9F02-1B6E1E4563D0}" srcOrd="0" destOrd="0" presId="urn:microsoft.com/office/officeart/2005/8/layout/chart3"/>
    <dgm:cxn modelId="{3B9D7F2C-DD37-4590-A0EF-D2B42DC98C65}" type="presOf" srcId="{47168994-120C-4571-B6B0-1282D8350CCE}" destId="{CE8FCC51-B286-4FFB-AF00-EB7B4ED1C2B8}" srcOrd="1" destOrd="0" presId="urn:microsoft.com/office/officeart/2005/8/layout/chart3"/>
    <dgm:cxn modelId="{40945A31-183A-4AD9-AC8C-D284C0CC7BA7}" srcId="{6DC3D203-A6B4-426E-BD53-F7B400F14D8F}" destId="{03F251CC-35C6-4AF0-A7C5-DBEF4C20BC9E}" srcOrd="2" destOrd="0" parTransId="{FA6327FC-743C-4850-934E-6FB2CB0F484D}" sibTransId="{C0F050CE-EFE4-43B1-849C-7F22527B33D6}"/>
    <dgm:cxn modelId="{E1406A32-617B-4082-9D88-EF597AC45D2F}" type="presOf" srcId="{0A69B158-2CB8-47B0-BE57-D78E2DD0A8A1}" destId="{3136483A-B2D4-41ED-96A7-A4E67E8B54D9}" srcOrd="1" destOrd="0" presId="urn:microsoft.com/office/officeart/2005/8/layout/chart3"/>
    <dgm:cxn modelId="{1C7A373E-3F0D-4140-B73E-23C9B0BF0649}" srcId="{6DC3D203-A6B4-426E-BD53-F7B400F14D8F}" destId="{D05A010E-EFC1-47E5-8A6C-4C69B449C88C}" srcOrd="4" destOrd="0" parTransId="{7927992D-55A8-4418-A412-A929795E90C2}" sibTransId="{BD8A92E9-BD56-40E1-BC92-6AC4206B5D98}"/>
    <dgm:cxn modelId="{CBC51263-B7D1-48EA-BF2E-966C71BFEA96}" type="presOf" srcId="{03F251CC-35C6-4AF0-A7C5-DBEF4C20BC9E}" destId="{D881F8A5-1665-4BD4-807C-96DF405A22BD}" srcOrd="0" destOrd="0" presId="urn:microsoft.com/office/officeart/2005/8/layout/chart3"/>
    <dgm:cxn modelId="{31787465-8FFC-49E5-AAC3-C4D2F8CCCEC4}" type="presOf" srcId="{0A69B158-2CB8-47B0-BE57-D78E2DD0A8A1}" destId="{76620C5D-4937-4875-B190-B1EBEEF2A475}" srcOrd="0" destOrd="0" presId="urn:microsoft.com/office/officeart/2005/8/layout/chart3"/>
    <dgm:cxn modelId="{A8239267-D765-4B49-8798-56691113FFB7}" type="presOf" srcId="{1F4262E2-873C-4F4D-9C42-DA3AD6A7F104}" destId="{A04C79BA-70D3-47C4-87B3-F25033CDBDD6}" srcOrd="0" destOrd="0" presId="urn:microsoft.com/office/officeart/2005/8/layout/chart3"/>
    <dgm:cxn modelId="{4BE6F26C-2EFD-416C-9C8D-ED49BBD771FA}" srcId="{6DC3D203-A6B4-426E-BD53-F7B400F14D8F}" destId="{0A69B158-2CB8-47B0-BE57-D78E2DD0A8A1}" srcOrd="3" destOrd="0" parTransId="{8C70AC2C-308E-4308-B939-359186B533F9}" sibTransId="{DFD3CBBA-6B6E-4BFD-B9F4-8A1D664AF2CE}"/>
    <dgm:cxn modelId="{D09B7CA1-3030-4A0A-9317-EE2F0D169C8C}" srcId="{6DC3D203-A6B4-426E-BD53-F7B400F14D8F}" destId="{47168994-120C-4571-B6B0-1282D8350CCE}" srcOrd="1" destOrd="0" parTransId="{8420D9F7-00A9-4D3A-A449-D6627E6270A0}" sibTransId="{F8917C29-BFF4-4B9E-AB25-B0D77C3F8104}"/>
    <dgm:cxn modelId="{EF1F24B0-39E2-4710-A0D7-0FB9AC25D578}" type="presOf" srcId="{47168994-120C-4571-B6B0-1282D8350CCE}" destId="{28CFF266-A5A0-4593-8623-61D214BF4B64}" srcOrd="0" destOrd="0" presId="urn:microsoft.com/office/officeart/2005/8/layout/chart3"/>
    <dgm:cxn modelId="{5E4373B8-97AB-46AD-A97D-CB34D0B7B453}" type="presOf" srcId="{D05A010E-EFC1-47E5-8A6C-4C69B449C88C}" destId="{A70D73FA-352D-4F30-A7D3-6923FE47C955}" srcOrd="1" destOrd="0" presId="urn:microsoft.com/office/officeart/2005/8/layout/chart3"/>
    <dgm:cxn modelId="{8821F3CE-37A6-4A60-821D-CD6EC759EE18}" type="presOf" srcId="{1F4262E2-873C-4F4D-9C42-DA3AD6A7F104}" destId="{6D534E9D-2A6C-40EA-94A3-DA9B4525F0D2}" srcOrd="1" destOrd="0" presId="urn:microsoft.com/office/officeart/2005/8/layout/chart3"/>
    <dgm:cxn modelId="{F4D55F31-CA33-4CC8-A7A1-CBF298B0D6B9}" type="presParOf" srcId="{75581BFE-3306-416B-9F02-1B6E1E4563D0}" destId="{A04C79BA-70D3-47C4-87B3-F25033CDBDD6}" srcOrd="0" destOrd="0" presId="urn:microsoft.com/office/officeart/2005/8/layout/chart3"/>
    <dgm:cxn modelId="{93692753-9962-4802-8284-A7917B860B16}" type="presParOf" srcId="{75581BFE-3306-416B-9F02-1B6E1E4563D0}" destId="{6D534E9D-2A6C-40EA-94A3-DA9B4525F0D2}" srcOrd="1" destOrd="0" presId="urn:microsoft.com/office/officeart/2005/8/layout/chart3"/>
    <dgm:cxn modelId="{417A612D-D634-407A-9B61-B5331BBCEADA}" type="presParOf" srcId="{75581BFE-3306-416B-9F02-1B6E1E4563D0}" destId="{28CFF266-A5A0-4593-8623-61D214BF4B64}" srcOrd="2" destOrd="0" presId="urn:microsoft.com/office/officeart/2005/8/layout/chart3"/>
    <dgm:cxn modelId="{58F3CFCA-217C-4225-8F52-EB3E88236D40}" type="presParOf" srcId="{75581BFE-3306-416B-9F02-1B6E1E4563D0}" destId="{CE8FCC51-B286-4FFB-AF00-EB7B4ED1C2B8}" srcOrd="3" destOrd="0" presId="urn:microsoft.com/office/officeart/2005/8/layout/chart3"/>
    <dgm:cxn modelId="{99CA12F9-5F6D-4FF0-A666-9A707FE668AD}" type="presParOf" srcId="{75581BFE-3306-416B-9F02-1B6E1E4563D0}" destId="{D881F8A5-1665-4BD4-807C-96DF405A22BD}" srcOrd="4" destOrd="0" presId="urn:microsoft.com/office/officeart/2005/8/layout/chart3"/>
    <dgm:cxn modelId="{FEE962FA-E8DC-4EB3-BADB-2B51E76E2DEB}" type="presParOf" srcId="{75581BFE-3306-416B-9F02-1B6E1E4563D0}" destId="{3F870BF4-0490-403D-B3FA-AD1FE8D69D70}" srcOrd="5" destOrd="0" presId="urn:microsoft.com/office/officeart/2005/8/layout/chart3"/>
    <dgm:cxn modelId="{58A58D58-672B-4DCA-BFD0-50A562D64FC6}" type="presParOf" srcId="{75581BFE-3306-416B-9F02-1B6E1E4563D0}" destId="{76620C5D-4937-4875-B190-B1EBEEF2A475}" srcOrd="6" destOrd="0" presId="urn:microsoft.com/office/officeart/2005/8/layout/chart3"/>
    <dgm:cxn modelId="{64E0FFE0-22A4-4FC7-B260-B749F3CB9B58}" type="presParOf" srcId="{75581BFE-3306-416B-9F02-1B6E1E4563D0}" destId="{3136483A-B2D4-41ED-96A7-A4E67E8B54D9}" srcOrd="7" destOrd="0" presId="urn:microsoft.com/office/officeart/2005/8/layout/chart3"/>
    <dgm:cxn modelId="{8F8F6A55-1250-4972-8108-551EAA978C3D}" type="presParOf" srcId="{75581BFE-3306-416B-9F02-1B6E1E4563D0}" destId="{4C81C148-8887-4791-92B0-6C8997B23D7B}" srcOrd="8" destOrd="0" presId="urn:microsoft.com/office/officeart/2005/8/layout/chart3"/>
    <dgm:cxn modelId="{8447408A-F2BB-4125-99AA-881204044D84}" type="presParOf" srcId="{75581BFE-3306-416B-9F02-1B6E1E4563D0}" destId="{A70D73FA-352D-4F30-A7D3-6923FE47C955}" srcOrd="9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B326E0C-AA3A-4DE1-BA61-603910D9676E}" type="doc">
      <dgm:prSet loTypeId="urn:microsoft.com/office/officeart/2005/8/layout/hList9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608AED6F-6B14-4AEA-BF07-2F77CD2C7888}">
      <dgm:prSet phldrT="[Text]" custT="1"/>
      <dgm:spPr/>
      <dgm:t>
        <a:bodyPr/>
        <a:lstStyle/>
        <a:p>
          <a:r>
            <a:rPr lang="lv-LV" sz="2400" b="1" dirty="0">
              <a:solidFill>
                <a:schemeClr val="bg1"/>
              </a:solidFill>
            </a:rPr>
            <a:t>12</a:t>
          </a:r>
          <a:endParaRPr lang="lv-LV" sz="4300" b="1" dirty="0">
            <a:solidFill>
              <a:schemeClr val="bg1"/>
            </a:solidFill>
          </a:endParaRPr>
        </a:p>
      </dgm:t>
    </dgm:pt>
    <dgm:pt modelId="{5C319919-FA73-42A9-82D1-15310D08C7E7}" type="parTrans" cxnId="{FD2FC3DE-7B25-4ADD-97FC-58856362BB0C}">
      <dgm:prSet/>
      <dgm:spPr/>
      <dgm:t>
        <a:bodyPr/>
        <a:lstStyle/>
        <a:p>
          <a:endParaRPr lang="lv-LV"/>
        </a:p>
      </dgm:t>
    </dgm:pt>
    <dgm:pt modelId="{E47034FD-1A41-4866-8731-96559515C03F}" type="sibTrans" cxnId="{FD2FC3DE-7B25-4ADD-97FC-58856362BB0C}">
      <dgm:prSet/>
      <dgm:spPr/>
      <dgm:t>
        <a:bodyPr/>
        <a:lstStyle/>
        <a:p>
          <a:endParaRPr lang="lv-LV"/>
        </a:p>
      </dgm:t>
    </dgm:pt>
    <dgm:pt modelId="{9FE44E03-5932-4DEC-9474-9D6E4CD8FB74}">
      <dgm:prSet phldrT="[Text]"/>
      <dgm:spPr/>
      <dgm:t>
        <a:bodyPr/>
        <a:lstStyle/>
        <a:p>
          <a:r>
            <a:rPr lang="lv-LV" dirty="0"/>
            <a:t>Atlases procedūras</a:t>
          </a:r>
        </a:p>
      </dgm:t>
    </dgm:pt>
    <dgm:pt modelId="{FA7EFFAC-D898-44B4-8FB5-EFFD8772AB09}" type="parTrans" cxnId="{D1B3F975-22E5-4F25-8403-CD8506CADFDC}">
      <dgm:prSet/>
      <dgm:spPr/>
      <dgm:t>
        <a:bodyPr/>
        <a:lstStyle/>
        <a:p>
          <a:endParaRPr lang="lv-LV"/>
        </a:p>
      </dgm:t>
    </dgm:pt>
    <dgm:pt modelId="{F17CA849-F49D-4106-B327-40EF6CEFC60F}" type="sibTrans" cxnId="{D1B3F975-22E5-4F25-8403-CD8506CADFDC}">
      <dgm:prSet/>
      <dgm:spPr/>
      <dgm:t>
        <a:bodyPr/>
        <a:lstStyle/>
        <a:p>
          <a:endParaRPr lang="lv-LV"/>
        </a:p>
      </dgm:t>
    </dgm:pt>
    <dgm:pt modelId="{3AFD4900-F472-49F0-B37E-72D6ED1E5944}" type="pres">
      <dgm:prSet presAssocID="{BB326E0C-AA3A-4DE1-BA61-603910D9676E}" presName="list" presStyleCnt="0">
        <dgm:presLayoutVars>
          <dgm:dir/>
          <dgm:animLvl val="lvl"/>
        </dgm:presLayoutVars>
      </dgm:prSet>
      <dgm:spPr/>
    </dgm:pt>
    <dgm:pt modelId="{3F9B0267-F9C8-43A3-99AB-26520376C16F}" type="pres">
      <dgm:prSet presAssocID="{608AED6F-6B14-4AEA-BF07-2F77CD2C7888}" presName="posSpace" presStyleCnt="0"/>
      <dgm:spPr/>
    </dgm:pt>
    <dgm:pt modelId="{32712983-91BC-4107-84AD-8E06FED1D978}" type="pres">
      <dgm:prSet presAssocID="{608AED6F-6B14-4AEA-BF07-2F77CD2C7888}" presName="vertFlow" presStyleCnt="0"/>
      <dgm:spPr/>
    </dgm:pt>
    <dgm:pt modelId="{5C258C58-33B4-49DC-874D-9060FB845DE8}" type="pres">
      <dgm:prSet presAssocID="{608AED6F-6B14-4AEA-BF07-2F77CD2C7888}" presName="topSpace" presStyleCnt="0"/>
      <dgm:spPr/>
    </dgm:pt>
    <dgm:pt modelId="{FE194F0E-0693-449B-8382-FDF2E1785864}" type="pres">
      <dgm:prSet presAssocID="{608AED6F-6B14-4AEA-BF07-2F77CD2C7888}" presName="firstComp" presStyleCnt="0"/>
      <dgm:spPr/>
    </dgm:pt>
    <dgm:pt modelId="{89213678-4449-4402-9E67-8D6F45B66E65}" type="pres">
      <dgm:prSet presAssocID="{608AED6F-6B14-4AEA-BF07-2F77CD2C7888}" presName="firstChild" presStyleLbl="bgAccFollowNode1" presStyleIdx="0" presStyleCnt="1"/>
      <dgm:spPr/>
    </dgm:pt>
    <dgm:pt modelId="{0AED9EC3-64F2-46D0-B3F1-B3FE0FB05EDF}" type="pres">
      <dgm:prSet presAssocID="{608AED6F-6B14-4AEA-BF07-2F77CD2C7888}" presName="firstChildTx" presStyleLbl="bgAccFollowNode1" presStyleIdx="0" presStyleCnt="1">
        <dgm:presLayoutVars>
          <dgm:bulletEnabled val="1"/>
        </dgm:presLayoutVars>
      </dgm:prSet>
      <dgm:spPr/>
    </dgm:pt>
    <dgm:pt modelId="{CFCA2511-5F3D-4D53-B435-B8EAAF4FE029}" type="pres">
      <dgm:prSet presAssocID="{608AED6F-6B14-4AEA-BF07-2F77CD2C7888}" presName="negSpace" presStyleCnt="0"/>
      <dgm:spPr/>
    </dgm:pt>
    <dgm:pt modelId="{E1D4D614-940E-45EC-A809-5561722041AF}" type="pres">
      <dgm:prSet presAssocID="{608AED6F-6B14-4AEA-BF07-2F77CD2C7888}" presName="circle" presStyleLbl="node1" presStyleIdx="0" presStyleCnt="1"/>
      <dgm:spPr/>
    </dgm:pt>
  </dgm:ptLst>
  <dgm:cxnLst>
    <dgm:cxn modelId="{D1B3F975-22E5-4F25-8403-CD8506CADFDC}" srcId="{608AED6F-6B14-4AEA-BF07-2F77CD2C7888}" destId="{9FE44E03-5932-4DEC-9474-9D6E4CD8FB74}" srcOrd="0" destOrd="0" parTransId="{FA7EFFAC-D898-44B4-8FB5-EFFD8772AB09}" sibTransId="{F17CA849-F49D-4106-B327-40EF6CEFC60F}"/>
    <dgm:cxn modelId="{2C405089-B296-4306-A460-E6293A39410B}" type="presOf" srcId="{9FE44E03-5932-4DEC-9474-9D6E4CD8FB74}" destId="{0AED9EC3-64F2-46D0-B3F1-B3FE0FB05EDF}" srcOrd="1" destOrd="0" presId="urn:microsoft.com/office/officeart/2005/8/layout/hList9"/>
    <dgm:cxn modelId="{D301F3A3-B2DB-4B56-AB11-2FE57EBF1A3C}" type="presOf" srcId="{608AED6F-6B14-4AEA-BF07-2F77CD2C7888}" destId="{E1D4D614-940E-45EC-A809-5561722041AF}" srcOrd="0" destOrd="0" presId="urn:microsoft.com/office/officeart/2005/8/layout/hList9"/>
    <dgm:cxn modelId="{3975CBC8-A13B-433A-BA8D-5A3D665CE906}" type="presOf" srcId="{9FE44E03-5932-4DEC-9474-9D6E4CD8FB74}" destId="{89213678-4449-4402-9E67-8D6F45B66E65}" srcOrd="0" destOrd="0" presId="urn:microsoft.com/office/officeart/2005/8/layout/hList9"/>
    <dgm:cxn modelId="{FD2FC3DE-7B25-4ADD-97FC-58856362BB0C}" srcId="{BB326E0C-AA3A-4DE1-BA61-603910D9676E}" destId="{608AED6F-6B14-4AEA-BF07-2F77CD2C7888}" srcOrd="0" destOrd="0" parTransId="{5C319919-FA73-42A9-82D1-15310D08C7E7}" sibTransId="{E47034FD-1A41-4866-8731-96559515C03F}"/>
    <dgm:cxn modelId="{486ABEF1-B361-40E3-8EF3-DB6983EE27A2}" type="presOf" srcId="{BB326E0C-AA3A-4DE1-BA61-603910D9676E}" destId="{3AFD4900-F472-49F0-B37E-72D6ED1E5944}" srcOrd="0" destOrd="0" presId="urn:microsoft.com/office/officeart/2005/8/layout/hList9"/>
    <dgm:cxn modelId="{9DB48AB4-6E3A-4FFC-9AC2-63DB4478A04B}" type="presParOf" srcId="{3AFD4900-F472-49F0-B37E-72D6ED1E5944}" destId="{3F9B0267-F9C8-43A3-99AB-26520376C16F}" srcOrd="0" destOrd="0" presId="urn:microsoft.com/office/officeart/2005/8/layout/hList9"/>
    <dgm:cxn modelId="{9BFB08DF-3419-46D1-80E3-223CBAA7E169}" type="presParOf" srcId="{3AFD4900-F472-49F0-B37E-72D6ED1E5944}" destId="{32712983-91BC-4107-84AD-8E06FED1D978}" srcOrd="1" destOrd="0" presId="urn:microsoft.com/office/officeart/2005/8/layout/hList9"/>
    <dgm:cxn modelId="{3319CB91-FFC3-4A1F-BA2B-A76BC40E5AD8}" type="presParOf" srcId="{32712983-91BC-4107-84AD-8E06FED1D978}" destId="{5C258C58-33B4-49DC-874D-9060FB845DE8}" srcOrd="0" destOrd="0" presId="urn:microsoft.com/office/officeart/2005/8/layout/hList9"/>
    <dgm:cxn modelId="{83667D5E-22B4-4B82-91FF-AEB98636C18B}" type="presParOf" srcId="{32712983-91BC-4107-84AD-8E06FED1D978}" destId="{FE194F0E-0693-449B-8382-FDF2E1785864}" srcOrd="1" destOrd="0" presId="urn:microsoft.com/office/officeart/2005/8/layout/hList9"/>
    <dgm:cxn modelId="{AF207868-CE15-4DE3-8646-16E8EE1507BC}" type="presParOf" srcId="{FE194F0E-0693-449B-8382-FDF2E1785864}" destId="{89213678-4449-4402-9E67-8D6F45B66E65}" srcOrd="0" destOrd="0" presId="urn:microsoft.com/office/officeart/2005/8/layout/hList9"/>
    <dgm:cxn modelId="{B74582F2-E4D6-432D-87AE-B4F935322605}" type="presParOf" srcId="{FE194F0E-0693-449B-8382-FDF2E1785864}" destId="{0AED9EC3-64F2-46D0-B3F1-B3FE0FB05EDF}" srcOrd="1" destOrd="0" presId="urn:microsoft.com/office/officeart/2005/8/layout/hList9"/>
    <dgm:cxn modelId="{C7966586-233F-48F0-BBC9-D9AD3023E718}" type="presParOf" srcId="{3AFD4900-F472-49F0-B37E-72D6ED1E5944}" destId="{CFCA2511-5F3D-4D53-B435-B8EAAF4FE029}" srcOrd="2" destOrd="0" presId="urn:microsoft.com/office/officeart/2005/8/layout/hList9"/>
    <dgm:cxn modelId="{45D25F7D-8B36-45A8-B55E-7C8F9E2B4AC9}" type="presParOf" srcId="{3AFD4900-F472-49F0-B37E-72D6ED1E5944}" destId="{E1D4D614-940E-45EC-A809-5561722041AF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F0A9584-1D23-4DC3-BE2B-91DE6E4D0B2F}" type="doc">
      <dgm:prSet loTypeId="urn:microsoft.com/office/officeart/2005/8/layout/vList6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B3155D0D-37DD-4C59-9B1C-C4DEF2E1C095}">
      <dgm:prSet phldrT="[Text]"/>
      <dgm:spPr/>
      <dgm:t>
        <a:bodyPr/>
        <a:lstStyle/>
        <a:p>
          <a:r>
            <a:rPr lang="lv-LV" b="1" dirty="0"/>
            <a:t>Vispārējās jurisdikcijas </a:t>
          </a:r>
        </a:p>
        <a:p>
          <a:r>
            <a:rPr lang="lv-LV" b="1" dirty="0"/>
            <a:t>Rajona (pilsētas) tiesas</a:t>
          </a:r>
        </a:p>
      </dgm:t>
    </dgm:pt>
    <dgm:pt modelId="{54F02F34-DFE6-4C71-B6F0-191B3988B3A1}" type="parTrans" cxnId="{8FE1EB96-10CE-4C70-ACA5-80962D3C3821}">
      <dgm:prSet/>
      <dgm:spPr/>
      <dgm:t>
        <a:bodyPr/>
        <a:lstStyle/>
        <a:p>
          <a:endParaRPr lang="lv-LV"/>
        </a:p>
      </dgm:t>
    </dgm:pt>
    <dgm:pt modelId="{A221C17B-5B60-42DE-A07E-B867FD210A52}" type="sibTrans" cxnId="{8FE1EB96-10CE-4C70-ACA5-80962D3C3821}">
      <dgm:prSet/>
      <dgm:spPr/>
      <dgm:t>
        <a:bodyPr/>
        <a:lstStyle/>
        <a:p>
          <a:endParaRPr lang="lv-LV"/>
        </a:p>
      </dgm:t>
    </dgm:pt>
    <dgm:pt modelId="{830693FE-AA80-469E-9D8D-25D6AFAB763E}">
      <dgm:prSet phldrT="[Text]"/>
      <dgm:spPr/>
      <dgm:t>
        <a:bodyPr/>
        <a:lstStyle/>
        <a:p>
          <a:pPr algn="ctr">
            <a:buNone/>
          </a:pPr>
          <a:r>
            <a:rPr lang="lv-LV" dirty="0"/>
            <a:t>60 pretendenti</a:t>
          </a:r>
        </a:p>
      </dgm:t>
    </dgm:pt>
    <dgm:pt modelId="{59419C3F-85EF-4A2D-956D-BD4AD2EB8C74}" type="parTrans" cxnId="{62267A83-24AA-4057-BF70-A83AE9B1DB5A}">
      <dgm:prSet/>
      <dgm:spPr/>
      <dgm:t>
        <a:bodyPr/>
        <a:lstStyle/>
        <a:p>
          <a:endParaRPr lang="lv-LV"/>
        </a:p>
      </dgm:t>
    </dgm:pt>
    <dgm:pt modelId="{2C3FDA4B-DC61-42BC-BA0A-D77A20578F93}" type="sibTrans" cxnId="{62267A83-24AA-4057-BF70-A83AE9B1DB5A}">
      <dgm:prSet/>
      <dgm:spPr/>
      <dgm:t>
        <a:bodyPr/>
        <a:lstStyle/>
        <a:p>
          <a:endParaRPr lang="lv-LV"/>
        </a:p>
      </dgm:t>
    </dgm:pt>
    <dgm:pt modelId="{152B141C-99B7-4D9C-9D20-C9F45BF9C941}">
      <dgm:prSet phldrT="[Text]"/>
      <dgm:spPr/>
      <dgm:t>
        <a:bodyPr/>
        <a:lstStyle/>
        <a:p>
          <a:r>
            <a:rPr lang="lv-LV" b="1" dirty="0"/>
            <a:t>Administratīvā </a:t>
          </a:r>
        </a:p>
        <a:p>
          <a:r>
            <a:rPr lang="lv-LV" b="1" dirty="0"/>
            <a:t>apgabaltiesa</a:t>
          </a:r>
        </a:p>
      </dgm:t>
    </dgm:pt>
    <dgm:pt modelId="{4C2B45E0-323E-4757-87BA-9B79348BCDDF}" type="parTrans" cxnId="{D0025C6C-1129-4E66-A037-4CB0748E1A75}">
      <dgm:prSet/>
      <dgm:spPr/>
      <dgm:t>
        <a:bodyPr/>
        <a:lstStyle/>
        <a:p>
          <a:endParaRPr lang="lv-LV"/>
        </a:p>
      </dgm:t>
    </dgm:pt>
    <dgm:pt modelId="{54608154-9E7B-4EA6-B594-8DCB851D631A}" type="sibTrans" cxnId="{D0025C6C-1129-4E66-A037-4CB0748E1A75}">
      <dgm:prSet/>
      <dgm:spPr/>
      <dgm:t>
        <a:bodyPr/>
        <a:lstStyle/>
        <a:p>
          <a:endParaRPr lang="lv-LV"/>
        </a:p>
      </dgm:t>
    </dgm:pt>
    <dgm:pt modelId="{2B76A096-56B4-4DE1-8C51-AD5D808A8239}">
      <dgm:prSet phldrT="[Text]"/>
      <dgm:spPr/>
      <dgm:t>
        <a:bodyPr/>
        <a:lstStyle/>
        <a:p>
          <a:pPr algn="ctr">
            <a:buNone/>
          </a:pPr>
          <a:r>
            <a:rPr lang="lv-LV" dirty="0"/>
            <a:t>10 pretendenti</a:t>
          </a:r>
        </a:p>
      </dgm:t>
    </dgm:pt>
    <dgm:pt modelId="{5D90A5AE-0634-4FBB-AF8C-253C3F44DB39}" type="parTrans" cxnId="{96D850B0-166D-4AB5-A9AE-FB3A8A991088}">
      <dgm:prSet/>
      <dgm:spPr/>
      <dgm:t>
        <a:bodyPr/>
        <a:lstStyle/>
        <a:p>
          <a:endParaRPr lang="lv-LV"/>
        </a:p>
      </dgm:t>
    </dgm:pt>
    <dgm:pt modelId="{1C5E898F-64E9-443B-8CC9-E55993A4D341}" type="sibTrans" cxnId="{96D850B0-166D-4AB5-A9AE-FB3A8A991088}">
      <dgm:prSet/>
      <dgm:spPr/>
      <dgm:t>
        <a:bodyPr/>
        <a:lstStyle/>
        <a:p>
          <a:endParaRPr lang="lv-LV"/>
        </a:p>
      </dgm:t>
    </dgm:pt>
    <dgm:pt modelId="{A177C2C5-5D73-49FA-9FFD-F50E792E9899}">
      <dgm:prSet phldrT="[Text]"/>
      <dgm:spPr/>
      <dgm:t>
        <a:bodyPr/>
        <a:lstStyle/>
        <a:p>
          <a:pPr algn="ctr">
            <a:buNone/>
          </a:pPr>
          <a:r>
            <a:rPr lang="lv-LV" dirty="0"/>
            <a:t>(8 tiesneši + 2 citi)</a:t>
          </a:r>
        </a:p>
      </dgm:t>
    </dgm:pt>
    <dgm:pt modelId="{9CA4321E-DE11-4F7F-93CE-881FF6902F2A}" type="parTrans" cxnId="{6E5D61DD-DA3D-40DB-AB33-BCCDA14B2E17}">
      <dgm:prSet/>
      <dgm:spPr/>
      <dgm:t>
        <a:bodyPr/>
        <a:lstStyle/>
        <a:p>
          <a:endParaRPr lang="lv-LV"/>
        </a:p>
      </dgm:t>
    </dgm:pt>
    <dgm:pt modelId="{1E921E4C-FD0D-4509-A33E-BCAFB241B4AE}" type="sibTrans" cxnId="{6E5D61DD-DA3D-40DB-AB33-BCCDA14B2E17}">
      <dgm:prSet/>
      <dgm:spPr/>
      <dgm:t>
        <a:bodyPr/>
        <a:lstStyle/>
        <a:p>
          <a:endParaRPr lang="lv-LV"/>
        </a:p>
      </dgm:t>
    </dgm:pt>
    <dgm:pt modelId="{D9491367-4269-4EE1-9A7E-AF2AABE6AD1C}">
      <dgm:prSet phldrT="[Text]"/>
      <dgm:spPr/>
      <dgm:t>
        <a:bodyPr/>
        <a:lstStyle/>
        <a:p>
          <a:r>
            <a:rPr lang="lv-LV" b="1" dirty="0"/>
            <a:t>Apgabaltiesas </a:t>
          </a:r>
        </a:p>
        <a:p>
          <a:r>
            <a:rPr lang="lv-LV" b="1" dirty="0"/>
            <a:t>CL spec.</a:t>
          </a:r>
        </a:p>
      </dgm:t>
    </dgm:pt>
    <dgm:pt modelId="{3A124447-0686-4510-A42D-01574C6F928A}" type="parTrans" cxnId="{118DFCED-0203-4FFE-9C68-CC209BF11E8F}">
      <dgm:prSet/>
      <dgm:spPr/>
      <dgm:t>
        <a:bodyPr/>
        <a:lstStyle/>
        <a:p>
          <a:endParaRPr lang="lv-LV"/>
        </a:p>
      </dgm:t>
    </dgm:pt>
    <dgm:pt modelId="{8B399AE2-4636-49C5-ADDB-A593549F47EB}" type="sibTrans" cxnId="{118DFCED-0203-4FFE-9C68-CC209BF11E8F}">
      <dgm:prSet/>
      <dgm:spPr/>
      <dgm:t>
        <a:bodyPr/>
        <a:lstStyle/>
        <a:p>
          <a:endParaRPr lang="lv-LV"/>
        </a:p>
      </dgm:t>
    </dgm:pt>
    <dgm:pt modelId="{92436580-80D8-475A-85B6-7B46F05635E0}">
      <dgm:prSet phldrT="[Text]"/>
      <dgm:spPr/>
      <dgm:t>
        <a:bodyPr/>
        <a:lstStyle/>
        <a:p>
          <a:pPr algn="ctr">
            <a:buNone/>
          </a:pPr>
          <a:r>
            <a:rPr lang="lv-LV" dirty="0"/>
            <a:t>11 pretendenti</a:t>
          </a:r>
        </a:p>
      </dgm:t>
    </dgm:pt>
    <dgm:pt modelId="{D2DD9BA6-6462-470C-A472-2EE058A82436}" type="parTrans" cxnId="{9D71F363-1681-4736-A70F-2552E44A0E3B}">
      <dgm:prSet/>
      <dgm:spPr/>
      <dgm:t>
        <a:bodyPr/>
        <a:lstStyle/>
        <a:p>
          <a:endParaRPr lang="lv-LV"/>
        </a:p>
      </dgm:t>
    </dgm:pt>
    <dgm:pt modelId="{895CF578-8440-499B-82BD-54BAF134B423}" type="sibTrans" cxnId="{9D71F363-1681-4736-A70F-2552E44A0E3B}">
      <dgm:prSet/>
      <dgm:spPr/>
      <dgm:t>
        <a:bodyPr/>
        <a:lstStyle/>
        <a:p>
          <a:endParaRPr lang="lv-LV"/>
        </a:p>
      </dgm:t>
    </dgm:pt>
    <dgm:pt modelId="{B355CBC8-34E1-4BE0-B3B7-2084B197D0A1}">
      <dgm:prSet phldrT="[Text]"/>
      <dgm:spPr/>
      <dgm:t>
        <a:bodyPr/>
        <a:lstStyle/>
        <a:p>
          <a:pPr algn="ctr">
            <a:buNone/>
          </a:pPr>
          <a:r>
            <a:rPr lang="lv-LV" dirty="0"/>
            <a:t>(8 tiesneši + 3 citi)</a:t>
          </a:r>
        </a:p>
      </dgm:t>
    </dgm:pt>
    <dgm:pt modelId="{7010D03B-45BB-49D6-9ED9-9A0621815C8F}" type="parTrans" cxnId="{F51F8DD5-CF87-4BF1-95A2-AB01CABDE1EE}">
      <dgm:prSet/>
      <dgm:spPr/>
      <dgm:t>
        <a:bodyPr/>
        <a:lstStyle/>
        <a:p>
          <a:endParaRPr lang="lv-LV"/>
        </a:p>
      </dgm:t>
    </dgm:pt>
    <dgm:pt modelId="{FFDEB7F9-1025-4F21-8F36-65A1F43EE968}" type="sibTrans" cxnId="{F51F8DD5-CF87-4BF1-95A2-AB01CABDE1EE}">
      <dgm:prSet/>
      <dgm:spPr/>
      <dgm:t>
        <a:bodyPr/>
        <a:lstStyle/>
        <a:p>
          <a:endParaRPr lang="lv-LV"/>
        </a:p>
      </dgm:t>
    </dgm:pt>
    <dgm:pt modelId="{309DB527-CE7E-4E6A-BE62-FFFF9483CE61}">
      <dgm:prSet phldrT="[Text]"/>
      <dgm:spPr/>
      <dgm:t>
        <a:bodyPr/>
        <a:lstStyle/>
        <a:p>
          <a:r>
            <a:rPr lang="lv-LV" b="1" dirty="0"/>
            <a:t>Apgabaltiesas </a:t>
          </a:r>
        </a:p>
        <a:p>
          <a:r>
            <a:rPr lang="lv-LV" b="1" dirty="0"/>
            <a:t>KL spec.</a:t>
          </a:r>
        </a:p>
      </dgm:t>
    </dgm:pt>
    <dgm:pt modelId="{B65ACAC2-749C-4B5C-BB28-9EB414F214A0}" type="parTrans" cxnId="{B89CAE04-3813-48A0-8346-48520532397C}">
      <dgm:prSet/>
      <dgm:spPr/>
      <dgm:t>
        <a:bodyPr/>
        <a:lstStyle/>
        <a:p>
          <a:endParaRPr lang="lv-LV"/>
        </a:p>
      </dgm:t>
    </dgm:pt>
    <dgm:pt modelId="{95B6DD21-18AD-4CD6-B61D-3F8ED1736447}" type="sibTrans" cxnId="{B89CAE04-3813-48A0-8346-48520532397C}">
      <dgm:prSet/>
      <dgm:spPr/>
      <dgm:t>
        <a:bodyPr/>
        <a:lstStyle/>
        <a:p>
          <a:endParaRPr lang="lv-LV"/>
        </a:p>
      </dgm:t>
    </dgm:pt>
    <dgm:pt modelId="{C2CCBD6D-265A-4081-8155-F2F5CEA296F0}">
      <dgm:prSet phldrT="[Text]"/>
      <dgm:spPr/>
      <dgm:t>
        <a:bodyPr/>
        <a:lstStyle/>
        <a:p>
          <a:pPr algn="ctr">
            <a:buNone/>
          </a:pPr>
          <a:r>
            <a:rPr lang="lv-LV" dirty="0"/>
            <a:t>13 pretendenti</a:t>
          </a:r>
        </a:p>
      </dgm:t>
    </dgm:pt>
    <dgm:pt modelId="{84DC4C7C-3CCF-43D3-AF40-AB43D50AA275}" type="parTrans" cxnId="{29A28A44-B7AF-4D5D-AD08-DAA2AFE53868}">
      <dgm:prSet/>
      <dgm:spPr/>
      <dgm:t>
        <a:bodyPr/>
        <a:lstStyle/>
        <a:p>
          <a:endParaRPr lang="lv-LV"/>
        </a:p>
      </dgm:t>
    </dgm:pt>
    <dgm:pt modelId="{B896F196-D248-4A4B-B5D0-BBCF5B188094}" type="sibTrans" cxnId="{29A28A44-B7AF-4D5D-AD08-DAA2AFE53868}">
      <dgm:prSet/>
      <dgm:spPr/>
      <dgm:t>
        <a:bodyPr/>
        <a:lstStyle/>
        <a:p>
          <a:endParaRPr lang="lv-LV"/>
        </a:p>
      </dgm:t>
    </dgm:pt>
    <dgm:pt modelId="{F9B59AC3-D89E-4518-AC8F-7C676FAFBA09}">
      <dgm:prSet phldrT="[Text]"/>
      <dgm:spPr/>
      <dgm:t>
        <a:bodyPr/>
        <a:lstStyle/>
        <a:p>
          <a:pPr algn="ctr">
            <a:buNone/>
          </a:pPr>
          <a:r>
            <a:rPr lang="lv-LV" dirty="0"/>
            <a:t>(8 tiesneši + 5 citi)</a:t>
          </a:r>
        </a:p>
      </dgm:t>
    </dgm:pt>
    <dgm:pt modelId="{5592926D-4AE8-4D8B-AB1C-A20FA6EC2D16}" type="parTrans" cxnId="{74A77502-9C9D-4353-80B6-C0925B2EF111}">
      <dgm:prSet/>
      <dgm:spPr/>
      <dgm:t>
        <a:bodyPr/>
        <a:lstStyle/>
        <a:p>
          <a:endParaRPr lang="lv-LV"/>
        </a:p>
      </dgm:t>
    </dgm:pt>
    <dgm:pt modelId="{EF8A2CF5-3EAD-483E-888C-C45F4E826390}" type="sibTrans" cxnId="{74A77502-9C9D-4353-80B6-C0925B2EF111}">
      <dgm:prSet/>
      <dgm:spPr/>
      <dgm:t>
        <a:bodyPr/>
        <a:lstStyle/>
        <a:p>
          <a:endParaRPr lang="lv-LV"/>
        </a:p>
      </dgm:t>
    </dgm:pt>
    <dgm:pt modelId="{1070F62F-3A16-4CFC-B940-6C9268192F61}" type="pres">
      <dgm:prSet presAssocID="{DF0A9584-1D23-4DC3-BE2B-91DE6E4D0B2F}" presName="Name0" presStyleCnt="0">
        <dgm:presLayoutVars>
          <dgm:dir/>
          <dgm:animLvl val="lvl"/>
          <dgm:resizeHandles/>
        </dgm:presLayoutVars>
      </dgm:prSet>
      <dgm:spPr/>
    </dgm:pt>
    <dgm:pt modelId="{8798C481-5422-4213-ACBC-87AD71D1EC80}" type="pres">
      <dgm:prSet presAssocID="{B3155D0D-37DD-4C59-9B1C-C4DEF2E1C095}" presName="linNode" presStyleCnt="0"/>
      <dgm:spPr/>
    </dgm:pt>
    <dgm:pt modelId="{DA90C9CA-D6DF-4B9D-9377-D8C4549ED391}" type="pres">
      <dgm:prSet presAssocID="{B3155D0D-37DD-4C59-9B1C-C4DEF2E1C095}" presName="parentShp" presStyleLbl="node1" presStyleIdx="0" presStyleCnt="4">
        <dgm:presLayoutVars>
          <dgm:bulletEnabled val="1"/>
        </dgm:presLayoutVars>
      </dgm:prSet>
      <dgm:spPr/>
    </dgm:pt>
    <dgm:pt modelId="{F127981E-4936-4715-A0C8-E68BEF70445A}" type="pres">
      <dgm:prSet presAssocID="{B3155D0D-37DD-4C59-9B1C-C4DEF2E1C095}" presName="childShp" presStyleLbl="bgAccFollowNode1" presStyleIdx="0" presStyleCnt="4">
        <dgm:presLayoutVars>
          <dgm:bulletEnabled val="1"/>
        </dgm:presLayoutVars>
      </dgm:prSet>
      <dgm:spPr/>
    </dgm:pt>
    <dgm:pt modelId="{08E72AE4-0CB8-4D3F-948A-B090D913405B}" type="pres">
      <dgm:prSet presAssocID="{A221C17B-5B60-42DE-A07E-B867FD210A52}" presName="spacing" presStyleCnt="0"/>
      <dgm:spPr/>
    </dgm:pt>
    <dgm:pt modelId="{F39109DF-1D80-412D-8606-7DEF3D8A0B9B}" type="pres">
      <dgm:prSet presAssocID="{152B141C-99B7-4D9C-9D20-C9F45BF9C941}" presName="linNode" presStyleCnt="0"/>
      <dgm:spPr/>
    </dgm:pt>
    <dgm:pt modelId="{7892F226-E169-477F-BCC5-E0B141A77911}" type="pres">
      <dgm:prSet presAssocID="{152B141C-99B7-4D9C-9D20-C9F45BF9C941}" presName="parentShp" presStyleLbl="node1" presStyleIdx="1" presStyleCnt="4">
        <dgm:presLayoutVars>
          <dgm:bulletEnabled val="1"/>
        </dgm:presLayoutVars>
      </dgm:prSet>
      <dgm:spPr/>
    </dgm:pt>
    <dgm:pt modelId="{37BD3183-D899-43B2-B850-DD0F35C57BF8}" type="pres">
      <dgm:prSet presAssocID="{152B141C-99B7-4D9C-9D20-C9F45BF9C941}" presName="childShp" presStyleLbl="bgAccFollowNode1" presStyleIdx="1" presStyleCnt="4">
        <dgm:presLayoutVars>
          <dgm:bulletEnabled val="1"/>
        </dgm:presLayoutVars>
      </dgm:prSet>
      <dgm:spPr/>
    </dgm:pt>
    <dgm:pt modelId="{490E8B3D-0795-4208-9542-D78259FC7E04}" type="pres">
      <dgm:prSet presAssocID="{54608154-9E7B-4EA6-B594-8DCB851D631A}" presName="spacing" presStyleCnt="0"/>
      <dgm:spPr/>
    </dgm:pt>
    <dgm:pt modelId="{BB916F91-1435-4139-8F43-CEB505E90092}" type="pres">
      <dgm:prSet presAssocID="{D9491367-4269-4EE1-9A7E-AF2AABE6AD1C}" presName="linNode" presStyleCnt="0"/>
      <dgm:spPr/>
    </dgm:pt>
    <dgm:pt modelId="{95AF08E4-A384-483C-8BF6-35BD6AAE8420}" type="pres">
      <dgm:prSet presAssocID="{D9491367-4269-4EE1-9A7E-AF2AABE6AD1C}" presName="parentShp" presStyleLbl="node1" presStyleIdx="2" presStyleCnt="4">
        <dgm:presLayoutVars>
          <dgm:bulletEnabled val="1"/>
        </dgm:presLayoutVars>
      </dgm:prSet>
      <dgm:spPr/>
    </dgm:pt>
    <dgm:pt modelId="{3B00CDB6-9F74-4A9E-903B-FEA96B8EAC51}" type="pres">
      <dgm:prSet presAssocID="{D9491367-4269-4EE1-9A7E-AF2AABE6AD1C}" presName="childShp" presStyleLbl="bgAccFollowNode1" presStyleIdx="2" presStyleCnt="4">
        <dgm:presLayoutVars>
          <dgm:bulletEnabled val="1"/>
        </dgm:presLayoutVars>
      </dgm:prSet>
      <dgm:spPr/>
    </dgm:pt>
    <dgm:pt modelId="{ACD73C0B-C990-46B5-B42A-808F80CB069B}" type="pres">
      <dgm:prSet presAssocID="{8B399AE2-4636-49C5-ADDB-A593549F47EB}" presName="spacing" presStyleCnt="0"/>
      <dgm:spPr/>
    </dgm:pt>
    <dgm:pt modelId="{8FF6ABE9-E9A3-4EED-987C-0A428006E082}" type="pres">
      <dgm:prSet presAssocID="{309DB527-CE7E-4E6A-BE62-FFFF9483CE61}" presName="linNode" presStyleCnt="0"/>
      <dgm:spPr/>
    </dgm:pt>
    <dgm:pt modelId="{54D6C16A-26FE-4DE4-8228-5EC7A3DB9C3E}" type="pres">
      <dgm:prSet presAssocID="{309DB527-CE7E-4E6A-BE62-FFFF9483CE61}" presName="parentShp" presStyleLbl="node1" presStyleIdx="3" presStyleCnt="4">
        <dgm:presLayoutVars>
          <dgm:bulletEnabled val="1"/>
        </dgm:presLayoutVars>
      </dgm:prSet>
      <dgm:spPr/>
    </dgm:pt>
    <dgm:pt modelId="{D740CEC0-7C42-4D75-B2A4-C6EDE1D5D2CB}" type="pres">
      <dgm:prSet presAssocID="{309DB527-CE7E-4E6A-BE62-FFFF9483CE61}" presName="childShp" presStyleLbl="bgAccFollowNode1" presStyleIdx="3" presStyleCnt="4" custLinFactNeighborX="-552" custLinFactNeighborY="-783">
        <dgm:presLayoutVars>
          <dgm:bulletEnabled val="1"/>
        </dgm:presLayoutVars>
      </dgm:prSet>
      <dgm:spPr/>
    </dgm:pt>
  </dgm:ptLst>
  <dgm:cxnLst>
    <dgm:cxn modelId="{74A77502-9C9D-4353-80B6-C0925B2EF111}" srcId="{D9491367-4269-4EE1-9A7E-AF2AABE6AD1C}" destId="{F9B59AC3-D89E-4518-AC8F-7C676FAFBA09}" srcOrd="1" destOrd="0" parTransId="{5592926D-4AE8-4D8B-AB1C-A20FA6EC2D16}" sibTransId="{EF8A2CF5-3EAD-483E-888C-C45F4E826390}"/>
    <dgm:cxn modelId="{B89CAE04-3813-48A0-8346-48520532397C}" srcId="{DF0A9584-1D23-4DC3-BE2B-91DE6E4D0B2F}" destId="{309DB527-CE7E-4E6A-BE62-FFFF9483CE61}" srcOrd="3" destOrd="0" parTransId="{B65ACAC2-749C-4B5C-BB28-9EB414F214A0}" sibTransId="{95B6DD21-18AD-4CD6-B61D-3F8ED1736447}"/>
    <dgm:cxn modelId="{86AFF80B-3564-4936-A95F-DA1938D9D961}" type="presOf" srcId="{152B141C-99B7-4D9C-9D20-C9F45BF9C941}" destId="{7892F226-E169-477F-BCC5-E0B141A77911}" srcOrd="0" destOrd="0" presId="urn:microsoft.com/office/officeart/2005/8/layout/vList6"/>
    <dgm:cxn modelId="{C8B4E52B-6D2B-489B-8764-FB288A9FFD93}" type="presOf" srcId="{2B76A096-56B4-4DE1-8C51-AD5D808A8239}" destId="{37BD3183-D899-43B2-B850-DD0F35C57BF8}" srcOrd="0" destOrd="0" presId="urn:microsoft.com/office/officeart/2005/8/layout/vList6"/>
    <dgm:cxn modelId="{387EFC2D-2FB7-4306-8733-10DABDAE83F4}" type="presOf" srcId="{D9491367-4269-4EE1-9A7E-AF2AABE6AD1C}" destId="{95AF08E4-A384-483C-8BF6-35BD6AAE8420}" srcOrd="0" destOrd="0" presId="urn:microsoft.com/office/officeart/2005/8/layout/vList6"/>
    <dgm:cxn modelId="{9D71F363-1681-4736-A70F-2552E44A0E3B}" srcId="{309DB527-CE7E-4E6A-BE62-FFFF9483CE61}" destId="{92436580-80D8-475A-85B6-7B46F05635E0}" srcOrd="0" destOrd="0" parTransId="{D2DD9BA6-6462-470C-A472-2EE058A82436}" sibTransId="{895CF578-8440-499B-82BD-54BAF134B423}"/>
    <dgm:cxn modelId="{29A28A44-B7AF-4D5D-AD08-DAA2AFE53868}" srcId="{D9491367-4269-4EE1-9A7E-AF2AABE6AD1C}" destId="{C2CCBD6D-265A-4081-8155-F2F5CEA296F0}" srcOrd="0" destOrd="0" parTransId="{84DC4C7C-3CCF-43D3-AF40-AB43D50AA275}" sibTransId="{B896F196-D248-4A4B-B5D0-BBCF5B188094}"/>
    <dgm:cxn modelId="{BE514745-E544-407C-9A0F-4BF64F6C6D32}" type="presOf" srcId="{309DB527-CE7E-4E6A-BE62-FFFF9483CE61}" destId="{54D6C16A-26FE-4DE4-8228-5EC7A3DB9C3E}" srcOrd="0" destOrd="0" presId="urn:microsoft.com/office/officeart/2005/8/layout/vList6"/>
    <dgm:cxn modelId="{D0025C6C-1129-4E66-A037-4CB0748E1A75}" srcId="{DF0A9584-1D23-4DC3-BE2B-91DE6E4D0B2F}" destId="{152B141C-99B7-4D9C-9D20-C9F45BF9C941}" srcOrd="1" destOrd="0" parTransId="{4C2B45E0-323E-4757-87BA-9B79348BCDDF}" sibTransId="{54608154-9E7B-4EA6-B594-8DCB851D631A}"/>
    <dgm:cxn modelId="{62267A83-24AA-4057-BF70-A83AE9B1DB5A}" srcId="{B3155D0D-37DD-4C59-9B1C-C4DEF2E1C095}" destId="{830693FE-AA80-469E-9D8D-25D6AFAB763E}" srcOrd="0" destOrd="0" parTransId="{59419C3F-85EF-4A2D-956D-BD4AD2EB8C74}" sibTransId="{2C3FDA4B-DC61-42BC-BA0A-D77A20578F93}"/>
    <dgm:cxn modelId="{CFF36096-F73C-42EF-9FBF-C3A2A1523AF3}" type="presOf" srcId="{A177C2C5-5D73-49FA-9FFD-F50E792E9899}" destId="{37BD3183-D899-43B2-B850-DD0F35C57BF8}" srcOrd="0" destOrd="1" presId="urn:microsoft.com/office/officeart/2005/8/layout/vList6"/>
    <dgm:cxn modelId="{8FE1EB96-10CE-4C70-ACA5-80962D3C3821}" srcId="{DF0A9584-1D23-4DC3-BE2B-91DE6E4D0B2F}" destId="{B3155D0D-37DD-4C59-9B1C-C4DEF2E1C095}" srcOrd="0" destOrd="0" parTransId="{54F02F34-DFE6-4C71-B6F0-191B3988B3A1}" sibTransId="{A221C17B-5B60-42DE-A07E-B867FD210A52}"/>
    <dgm:cxn modelId="{2E1A309F-C9E7-466A-8CE5-85DCC16DFE0A}" type="presOf" srcId="{B355CBC8-34E1-4BE0-B3B7-2084B197D0A1}" destId="{D740CEC0-7C42-4D75-B2A4-C6EDE1D5D2CB}" srcOrd="0" destOrd="1" presId="urn:microsoft.com/office/officeart/2005/8/layout/vList6"/>
    <dgm:cxn modelId="{807632A4-EE3D-4755-939E-11B76DD02889}" type="presOf" srcId="{830693FE-AA80-469E-9D8D-25D6AFAB763E}" destId="{F127981E-4936-4715-A0C8-E68BEF70445A}" srcOrd="0" destOrd="0" presId="urn:microsoft.com/office/officeart/2005/8/layout/vList6"/>
    <dgm:cxn modelId="{AB8BE7A7-ADBF-4682-A388-D664C98C558A}" type="presOf" srcId="{C2CCBD6D-265A-4081-8155-F2F5CEA296F0}" destId="{3B00CDB6-9F74-4A9E-903B-FEA96B8EAC51}" srcOrd="0" destOrd="0" presId="urn:microsoft.com/office/officeart/2005/8/layout/vList6"/>
    <dgm:cxn modelId="{96D850B0-166D-4AB5-A9AE-FB3A8A991088}" srcId="{152B141C-99B7-4D9C-9D20-C9F45BF9C941}" destId="{2B76A096-56B4-4DE1-8C51-AD5D808A8239}" srcOrd="0" destOrd="0" parTransId="{5D90A5AE-0634-4FBB-AF8C-253C3F44DB39}" sibTransId="{1C5E898F-64E9-443B-8CC9-E55993A4D341}"/>
    <dgm:cxn modelId="{57AA1CC6-5B63-4919-9F53-46F4ED044F6D}" type="presOf" srcId="{F9B59AC3-D89E-4518-AC8F-7C676FAFBA09}" destId="{3B00CDB6-9F74-4A9E-903B-FEA96B8EAC51}" srcOrd="0" destOrd="1" presId="urn:microsoft.com/office/officeart/2005/8/layout/vList6"/>
    <dgm:cxn modelId="{6C4418CA-56B1-485C-A8FD-BA7DE7BF3E8A}" type="presOf" srcId="{DF0A9584-1D23-4DC3-BE2B-91DE6E4D0B2F}" destId="{1070F62F-3A16-4CFC-B940-6C9268192F61}" srcOrd="0" destOrd="0" presId="urn:microsoft.com/office/officeart/2005/8/layout/vList6"/>
    <dgm:cxn modelId="{F51F8DD5-CF87-4BF1-95A2-AB01CABDE1EE}" srcId="{309DB527-CE7E-4E6A-BE62-FFFF9483CE61}" destId="{B355CBC8-34E1-4BE0-B3B7-2084B197D0A1}" srcOrd="1" destOrd="0" parTransId="{7010D03B-45BB-49D6-9ED9-9A0621815C8F}" sibTransId="{FFDEB7F9-1025-4F21-8F36-65A1F43EE968}"/>
    <dgm:cxn modelId="{F893E6D6-C87D-4964-A5A4-7EB83996C5CE}" type="presOf" srcId="{92436580-80D8-475A-85B6-7B46F05635E0}" destId="{D740CEC0-7C42-4D75-B2A4-C6EDE1D5D2CB}" srcOrd="0" destOrd="0" presId="urn:microsoft.com/office/officeart/2005/8/layout/vList6"/>
    <dgm:cxn modelId="{6E5D61DD-DA3D-40DB-AB33-BCCDA14B2E17}" srcId="{152B141C-99B7-4D9C-9D20-C9F45BF9C941}" destId="{A177C2C5-5D73-49FA-9FFD-F50E792E9899}" srcOrd="1" destOrd="0" parTransId="{9CA4321E-DE11-4F7F-93CE-881FF6902F2A}" sibTransId="{1E921E4C-FD0D-4509-A33E-BCAFB241B4AE}"/>
    <dgm:cxn modelId="{118DFCED-0203-4FFE-9C68-CC209BF11E8F}" srcId="{DF0A9584-1D23-4DC3-BE2B-91DE6E4D0B2F}" destId="{D9491367-4269-4EE1-9A7E-AF2AABE6AD1C}" srcOrd="2" destOrd="0" parTransId="{3A124447-0686-4510-A42D-01574C6F928A}" sibTransId="{8B399AE2-4636-49C5-ADDB-A593549F47EB}"/>
    <dgm:cxn modelId="{D27DD6F2-1F0E-4BB9-99C7-250B494AD522}" type="presOf" srcId="{B3155D0D-37DD-4C59-9B1C-C4DEF2E1C095}" destId="{DA90C9CA-D6DF-4B9D-9377-D8C4549ED391}" srcOrd="0" destOrd="0" presId="urn:microsoft.com/office/officeart/2005/8/layout/vList6"/>
    <dgm:cxn modelId="{CDFC41F2-F832-4A42-B46D-3CD6F038CCB0}" type="presParOf" srcId="{1070F62F-3A16-4CFC-B940-6C9268192F61}" destId="{8798C481-5422-4213-ACBC-87AD71D1EC80}" srcOrd="0" destOrd="0" presId="urn:microsoft.com/office/officeart/2005/8/layout/vList6"/>
    <dgm:cxn modelId="{9E495923-66BE-4679-9207-8DA24D13CB43}" type="presParOf" srcId="{8798C481-5422-4213-ACBC-87AD71D1EC80}" destId="{DA90C9CA-D6DF-4B9D-9377-D8C4549ED391}" srcOrd="0" destOrd="0" presId="urn:microsoft.com/office/officeart/2005/8/layout/vList6"/>
    <dgm:cxn modelId="{B7100093-8010-4BDC-9B2E-4B44FDE3211E}" type="presParOf" srcId="{8798C481-5422-4213-ACBC-87AD71D1EC80}" destId="{F127981E-4936-4715-A0C8-E68BEF70445A}" srcOrd="1" destOrd="0" presId="urn:microsoft.com/office/officeart/2005/8/layout/vList6"/>
    <dgm:cxn modelId="{FBCF385D-6842-4EAA-9F41-28FAE8F4C7A0}" type="presParOf" srcId="{1070F62F-3A16-4CFC-B940-6C9268192F61}" destId="{08E72AE4-0CB8-4D3F-948A-B090D913405B}" srcOrd="1" destOrd="0" presId="urn:microsoft.com/office/officeart/2005/8/layout/vList6"/>
    <dgm:cxn modelId="{C1BB6032-A7A8-4024-924E-1938C5650F1C}" type="presParOf" srcId="{1070F62F-3A16-4CFC-B940-6C9268192F61}" destId="{F39109DF-1D80-412D-8606-7DEF3D8A0B9B}" srcOrd="2" destOrd="0" presId="urn:microsoft.com/office/officeart/2005/8/layout/vList6"/>
    <dgm:cxn modelId="{1C375B89-D290-4384-AC97-C5315DDF5B65}" type="presParOf" srcId="{F39109DF-1D80-412D-8606-7DEF3D8A0B9B}" destId="{7892F226-E169-477F-BCC5-E0B141A77911}" srcOrd="0" destOrd="0" presId="urn:microsoft.com/office/officeart/2005/8/layout/vList6"/>
    <dgm:cxn modelId="{97C917FA-F498-423E-9E2A-1E8494603873}" type="presParOf" srcId="{F39109DF-1D80-412D-8606-7DEF3D8A0B9B}" destId="{37BD3183-D899-43B2-B850-DD0F35C57BF8}" srcOrd="1" destOrd="0" presId="urn:microsoft.com/office/officeart/2005/8/layout/vList6"/>
    <dgm:cxn modelId="{CF12A1FF-E0B9-460E-8240-A2280292E83A}" type="presParOf" srcId="{1070F62F-3A16-4CFC-B940-6C9268192F61}" destId="{490E8B3D-0795-4208-9542-D78259FC7E04}" srcOrd="3" destOrd="0" presId="urn:microsoft.com/office/officeart/2005/8/layout/vList6"/>
    <dgm:cxn modelId="{12D88D03-39CC-43F3-A1A1-1710D805EAD6}" type="presParOf" srcId="{1070F62F-3A16-4CFC-B940-6C9268192F61}" destId="{BB916F91-1435-4139-8F43-CEB505E90092}" srcOrd="4" destOrd="0" presId="urn:microsoft.com/office/officeart/2005/8/layout/vList6"/>
    <dgm:cxn modelId="{D310E914-833D-4A08-B8D1-C125A069C3BE}" type="presParOf" srcId="{BB916F91-1435-4139-8F43-CEB505E90092}" destId="{95AF08E4-A384-483C-8BF6-35BD6AAE8420}" srcOrd="0" destOrd="0" presId="urn:microsoft.com/office/officeart/2005/8/layout/vList6"/>
    <dgm:cxn modelId="{68C5FEAF-764C-4B29-BEEC-91F2D4A05CAB}" type="presParOf" srcId="{BB916F91-1435-4139-8F43-CEB505E90092}" destId="{3B00CDB6-9F74-4A9E-903B-FEA96B8EAC51}" srcOrd="1" destOrd="0" presId="urn:microsoft.com/office/officeart/2005/8/layout/vList6"/>
    <dgm:cxn modelId="{6F9BE05E-6066-49E2-8E7A-9A85339C7869}" type="presParOf" srcId="{1070F62F-3A16-4CFC-B940-6C9268192F61}" destId="{ACD73C0B-C990-46B5-B42A-808F80CB069B}" srcOrd="5" destOrd="0" presId="urn:microsoft.com/office/officeart/2005/8/layout/vList6"/>
    <dgm:cxn modelId="{64C79FF7-B7E4-402A-80E3-3898895FE20B}" type="presParOf" srcId="{1070F62F-3A16-4CFC-B940-6C9268192F61}" destId="{8FF6ABE9-E9A3-4EED-987C-0A428006E082}" srcOrd="6" destOrd="0" presId="urn:microsoft.com/office/officeart/2005/8/layout/vList6"/>
    <dgm:cxn modelId="{B2C60427-AFAD-4F6F-B5A8-B439CFF15EE1}" type="presParOf" srcId="{8FF6ABE9-E9A3-4EED-987C-0A428006E082}" destId="{54D6C16A-26FE-4DE4-8228-5EC7A3DB9C3E}" srcOrd="0" destOrd="0" presId="urn:microsoft.com/office/officeart/2005/8/layout/vList6"/>
    <dgm:cxn modelId="{6AB7A616-0DDB-4F26-8CB4-629404A50F14}" type="presParOf" srcId="{8FF6ABE9-E9A3-4EED-987C-0A428006E082}" destId="{D740CEC0-7C42-4D75-B2A4-C6EDE1D5D2CB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EE2ABCA-B01E-4ADA-B10B-D94D3ED1455A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9860799A-412E-45DD-830E-E86C0544E929}">
      <dgm:prSet phldrT="[Text]"/>
      <dgm:spPr/>
      <dgm:t>
        <a:bodyPr/>
        <a:lstStyle/>
        <a:p>
          <a:r>
            <a:rPr lang="lv-LV" b="1" dirty="0"/>
            <a:t>Dzintra Balta</a:t>
          </a:r>
        </a:p>
      </dgm:t>
    </dgm:pt>
    <dgm:pt modelId="{C2E213F6-5D5F-4ADE-9855-6F5F3E620AEA}" type="parTrans" cxnId="{D0123B58-4339-4456-84C4-9B385B339C65}">
      <dgm:prSet/>
      <dgm:spPr/>
      <dgm:t>
        <a:bodyPr/>
        <a:lstStyle/>
        <a:p>
          <a:endParaRPr lang="lv-LV"/>
        </a:p>
      </dgm:t>
    </dgm:pt>
    <dgm:pt modelId="{2BB58941-0304-4705-ACF1-A41E6DA9E1BE}" type="sibTrans" cxnId="{D0123B58-4339-4456-84C4-9B385B339C65}">
      <dgm:prSet/>
      <dgm:spPr/>
      <dgm:t>
        <a:bodyPr/>
        <a:lstStyle/>
        <a:p>
          <a:endParaRPr lang="lv-LV"/>
        </a:p>
      </dgm:t>
    </dgm:pt>
    <dgm:pt modelId="{4315D5FE-A2CB-4469-BC5A-92675A1AD2B6}">
      <dgm:prSet phldrT="[Text]" custT="1"/>
      <dgm:spPr/>
      <dgm:t>
        <a:bodyPr/>
        <a:lstStyle/>
        <a:p>
          <a:r>
            <a:rPr lang="lv-LV" sz="2400" dirty="0"/>
            <a:t>AT CLD</a:t>
          </a:r>
        </a:p>
      </dgm:t>
    </dgm:pt>
    <dgm:pt modelId="{8E60555B-83F3-4AA3-A4FD-23E811743A3D}" type="parTrans" cxnId="{3F7A2983-460B-443C-ABEB-A0D6C44D2058}">
      <dgm:prSet/>
      <dgm:spPr/>
      <dgm:t>
        <a:bodyPr/>
        <a:lstStyle/>
        <a:p>
          <a:endParaRPr lang="lv-LV"/>
        </a:p>
      </dgm:t>
    </dgm:pt>
    <dgm:pt modelId="{6C65BC8F-C8B4-48F1-A4A3-BBC507DC2AC9}" type="sibTrans" cxnId="{3F7A2983-460B-443C-ABEB-A0D6C44D2058}">
      <dgm:prSet/>
      <dgm:spPr/>
      <dgm:t>
        <a:bodyPr/>
        <a:lstStyle/>
        <a:p>
          <a:endParaRPr lang="lv-LV"/>
        </a:p>
      </dgm:t>
    </dgm:pt>
    <dgm:pt modelId="{6D13427A-38EA-436A-9856-1966FB04EA5D}">
      <dgm:prSet phldrT="[Text]"/>
      <dgm:spPr/>
      <dgm:t>
        <a:bodyPr/>
        <a:lstStyle/>
        <a:p>
          <a:r>
            <a:rPr lang="lv-LV" b="1" dirty="0"/>
            <a:t>Sandra Kaija</a:t>
          </a:r>
        </a:p>
      </dgm:t>
    </dgm:pt>
    <dgm:pt modelId="{F7CC4156-EFB0-4DC9-A0A9-3322192310DF}" type="parTrans" cxnId="{58844379-7FE4-46FA-93A6-2C64C953D0EF}">
      <dgm:prSet/>
      <dgm:spPr/>
      <dgm:t>
        <a:bodyPr/>
        <a:lstStyle/>
        <a:p>
          <a:endParaRPr lang="lv-LV"/>
        </a:p>
      </dgm:t>
    </dgm:pt>
    <dgm:pt modelId="{A0A1A8C9-92B0-48DB-B887-BB26977FCA3B}" type="sibTrans" cxnId="{58844379-7FE4-46FA-93A6-2C64C953D0EF}">
      <dgm:prSet/>
      <dgm:spPr/>
      <dgm:t>
        <a:bodyPr/>
        <a:lstStyle/>
        <a:p>
          <a:endParaRPr lang="lv-LV"/>
        </a:p>
      </dgm:t>
    </dgm:pt>
    <dgm:pt modelId="{0990661D-8113-4F9A-AE89-D9B3C2483D1D}">
      <dgm:prSet phldrT="[Text]" custT="1"/>
      <dgm:spPr/>
      <dgm:t>
        <a:bodyPr/>
        <a:lstStyle/>
        <a:p>
          <a:r>
            <a:rPr lang="lv-LV" sz="2400" dirty="0"/>
            <a:t>AT KLD</a:t>
          </a:r>
        </a:p>
      </dgm:t>
    </dgm:pt>
    <dgm:pt modelId="{387140C5-1BAA-4776-8620-B2555DD06EA7}" type="parTrans" cxnId="{2D170F7C-43C8-4EED-9AA4-F14E0EA185D4}">
      <dgm:prSet/>
      <dgm:spPr/>
      <dgm:t>
        <a:bodyPr/>
        <a:lstStyle/>
        <a:p>
          <a:endParaRPr lang="lv-LV"/>
        </a:p>
      </dgm:t>
    </dgm:pt>
    <dgm:pt modelId="{C122F78E-CBEE-497F-B0AD-26D2CC303B59}" type="sibTrans" cxnId="{2D170F7C-43C8-4EED-9AA4-F14E0EA185D4}">
      <dgm:prSet/>
      <dgm:spPr/>
      <dgm:t>
        <a:bodyPr/>
        <a:lstStyle/>
        <a:p>
          <a:endParaRPr lang="lv-LV"/>
        </a:p>
      </dgm:t>
    </dgm:pt>
    <dgm:pt modelId="{169A8605-D8DD-453D-8E13-D9D620AFC75E}">
      <dgm:prSet phldrT="[Text]"/>
      <dgm:spPr/>
      <dgm:t>
        <a:bodyPr/>
        <a:lstStyle/>
        <a:p>
          <a:r>
            <a:rPr lang="lv-LV" b="1" dirty="0"/>
            <a:t>Adrija Buliņa</a:t>
          </a:r>
        </a:p>
      </dgm:t>
    </dgm:pt>
    <dgm:pt modelId="{F92D61B4-D2DC-4A5B-8802-F861B98F619F}" type="parTrans" cxnId="{5D2FCD34-AFB0-4CB7-B96D-4A124CF6B5C1}">
      <dgm:prSet/>
      <dgm:spPr/>
      <dgm:t>
        <a:bodyPr/>
        <a:lstStyle/>
        <a:p>
          <a:endParaRPr lang="lv-LV"/>
        </a:p>
      </dgm:t>
    </dgm:pt>
    <dgm:pt modelId="{4C873598-C720-49A6-B498-07E234A18F4C}" type="sibTrans" cxnId="{5D2FCD34-AFB0-4CB7-B96D-4A124CF6B5C1}">
      <dgm:prSet/>
      <dgm:spPr/>
      <dgm:t>
        <a:bodyPr/>
        <a:lstStyle/>
        <a:p>
          <a:endParaRPr lang="lv-LV"/>
        </a:p>
      </dgm:t>
    </dgm:pt>
    <dgm:pt modelId="{E4B9028C-D977-4E50-A2A0-758E63397FA9}">
      <dgm:prSet phldrT="[Text]" custT="1"/>
      <dgm:spPr/>
      <dgm:t>
        <a:bodyPr/>
        <a:lstStyle/>
        <a:p>
          <a:r>
            <a:rPr lang="lv-LV" sz="2400" dirty="0"/>
            <a:t>RAT CLK</a:t>
          </a:r>
        </a:p>
      </dgm:t>
    </dgm:pt>
    <dgm:pt modelId="{6AE48109-749E-45B2-A675-0485F461F488}" type="parTrans" cxnId="{59DF5485-6E0F-4DE5-8544-E696F7C7960F}">
      <dgm:prSet/>
      <dgm:spPr/>
      <dgm:t>
        <a:bodyPr/>
        <a:lstStyle/>
        <a:p>
          <a:endParaRPr lang="lv-LV"/>
        </a:p>
      </dgm:t>
    </dgm:pt>
    <dgm:pt modelId="{DC4BA3CF-C2C5-4835-80DD-50F53CE7845E}" type="sibTrans" cxnId="{59DF5485-6E0F-4DE5-8544-E696F7C7960F}">
      <dgm:prSet/>
      <dgm:spPr/>
      <dgm:t>
        <a:bodyPr/>
        <a:lstStyle/>
        <a:p>
          <a:endParaRPr lang="lv-LV"/>
        </a:p>
      </dgm:t>
    </dgm:pt>
    <dgm:pt modelId="{6C587E98-6FD1-41ED-9E47-E387EEA3805F}">
      <dgm:prSet phldrT="[Text]"/>
      <dgm:spPr/>
      <dgm:t>
        <a:bodyPr/>
        <a:lstStyle/>
        <a:p>
          <a:r>
            <a:rPr lang="lv-LV" b="1" dirty="0"/>
            <a:t>Ieva </a:t>
          </a:r>
          <a:r>
            <a:rPr lang="lv-LV" b="1" dirty="0" err="1"/>
            <a:t>Višķere</a:t>
          </a:r>
          <a:endParaRPr lang="lv-LV" b="1" dirty="0"/>
        </a:p>
      </dgm:t>
    </dgm:pt>
    <dgm:pt modelId="{CD8576BF-6F04-4626-984E-E88A25CDE235}" type="parTrans" cxnId="{3B2DF1BB-6F68-4AEC-9976-40938D3C6EF4}">
      <dgm:prSet/>
      <dgm:spPr/>
      <dgm:t>
        <a:bodyPr/>
        <a:lstStyle/>
        <a:p>
          <a:endParaRPr lang="lv-LV"/>
        </a:p>
      </dgm:t>
    </dgm:pt>
    <dgm:pt modelId="{34D0FB7D-D042-407A-A27B-0D20C21B8DA5}" type="sibTrans" cxnId="{3B2DF1BB-6F68-4AEC-9976-40938D3C6EF4}">
      <dgm:prSet/>
      <dgm:spPr/>
      <dgm:t>
        <a:bodyPr/>
        <a:lstStyle/>
        <a:p>
          <a:endParaRPr lang="lv-LV"/>
        </a:p>
      </dgm:t>
    </dgm:pt>
    <dgm:pt modelId="{C6F7EAFC-3B4B-48CD-A8E6-6FF5AA6BC4FC}">
      <dgm:prSet phldrT="[Text]" custT="1"/>
      <dgm:spPr/>
      <dgm:t>
        <a:bodyPr/>
        <a:lstStyle/>
        <a:p>
          <a:r>
            <a:rPr lang="lv-LV" sz="2400" dirty="0"/>
            <a:t>AT ALD</a:t>
          </a:r>
        </a:p>
      </dgm:t>
    </dgm:pt>
    <dgm:pt modelId="{8B88BF46-605A-4F4F-994C-63BA9EC7C86F}" type="parTrans" cxnId="{4AAD2F51-F3C3-456D-B1AF-291E8E79BC38}">
      <dgm:prSet/>
      <dgm:spPr/>
      <dgm:t>
        <a:bodyPr/>
        <a:lstStyle/>
        <a:p>
          <a:endParaRPr lang="lv-LV"/>
        </a:p>
      </dgm:t>
    </dgm:pt>
    <dgm:pt modelId="{C1518184-CAC1-4FFC-9DE9-0FC4CD131982}" type="sibTrans" cxnId="{4AAD2F51-F3C3-456D-B1AF-291E8E79BC38}">
      <dgm:prSet/>
      <dgm:spPr/>
      <dgm:t>
        <a:bodyPr/>
        <a:lstStyle/>
        <a:p>
          <a:endParaRPr lang="lv-LV"/>
        </a:p>
      </dgm:t>
    </dgm:pt>
    <dgm:pt modelId="{A9C531E9-FF48-415E-A575-E27B05B7C434}" type="pres">
      <dgm:prSet presAssocID="{CEE2ABCA-B01E-4ADA-B10B-D94D3ED1455A}" presName="matrix" presStyleCnt="0">
        <dgm:presLayoutVars>
          <dgm:chMax val="1"/>
          <dgm:dir/>
          <dgm:resizeHandles val="exact"/>
        </dgm:presLayoutVars>
      </dgm:prSet>
      <dgm:spPr/>
    </dgm:pt>
    <dgm:pt modelId="{0268F2C5-B1B5-4808-B5FF-E59E57A08E18}" type="pres">
      <dgm:prSet presAssocID="{CEE2ABCA-B01E-4ADA-B10B-D94D3ED1455A}" presName="diamond" presStyleLbl="bgShp" presStyleIdx="0" presStyleCnt="1"/>
      <dgm:spPr/>
    </dgm:pt>
    <dgm:pt modelId="{B9100790-0C7A-47BE-8F7F-6C4971E1FB79}" type="pres">
      <dgm:prSet presAssocID="{CEE2ABCA-B01E-4ADA-B10B-D94D3ED1455A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3D493A7-CDDB-4E67-A53D-DD8DE13B6E0F}" type="pres">
      <dgm:prSet presAssocID="{CEE2ABCA-B01E-4ADA-B10B-D94D3ED1455A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384A9574-5BDE-41D2-AC7E-53484154EEE7}" type="pres">
      <dgm:prSet presAssocID="{CEE2ABCA-B01E-4ADA-B10B-D94D3ED1455A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592DB68D-2A63-4ADA-957C-2E0836CC995E}" type="pres">
      <dgm:prSet presAssocID="{CEE2ABCA-B01E-4ADA-B10B-D94D3ED1455A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186A6302-A477-44A1-8248-89EAA3A103BB}" type="presOf" srcId="{9860799A-412E-45DD-830E-E86C0544E929}" destId="{B9100790-0C7A-47BE-8F7F-6C4971E1FB79}" srcOrd="0" destOrd="0" presId="urn:microsoft.com/office/officeart/2005/8/layout/matrix3"/>
    <dgm:cxn modelId="{5C746D18-8AE1-434F-A52A-3B8388AB6C3B}" type="presOf" srcId="{169A8605-D8DD-453D-8E13-D9D620AFC75E}" destId="{384A9574-5BDE-41D2-AC7E-53484154EEE7}" srcOrd="0" destOrd="0" presId="urn:microsoft.com/office/officeart/2005/8/layout/matrix3"/>
    <dgm:cxn modelId="{5D2FCD34-AFB0-4CB7-B96D-4A124CF6B5C1}" srcId="{CEE2ABCA-B01E-4ADA-B10B-D94D3ED1455A}" destId="{169A8605-D8DD-453D-8E13-D9D620AFC75E}" srcOrd="2" destOrd="0" parTransId="{F92D61B4-D2DC-4A5B-8802-F861B98F619F}" sibTransId="{4C873598-C720-49A6-B498-07E234A18F4C}"/>
    <dgm:cxn modelId="{4AAD2F51-F3C3-456D-B1AF-291E8E79BC38}" srcId="{6C587E98-6FD1-41ED-9E47-E387EEA3805F}" destId="{C6F7EAFC-3B4B-48CD-A8E6-6FF5AA6BC4FC}" srcOrd="0" destOrd="0" parTransId="{8B88BF46-605A-4F4F-994C-63BA9EC7C86F}" sibTransId="{C1518184-CAC1-4FFC-9DE9-0FC4CD131982}"/>
    <dgm:cxn modelId="{20273655-AFE8-44C5-A616-ABD3819E5167}" type="presOf" srcId="{6C587E98-6FD1-41ED-9E47-E387EEA3805F}" destId="{592DB68D-2A63-4ADA-957C-2E0836CC995E}" srcOrd="0" destOrd="0" presId="urn:microsoft.com/office/officeart/2005/8/layout/matrix3"/>
    <dgm:cxn modelId="{D0123B58-4339-4456-84C4-9B385B339C65}" srcId="{CEE2ABCA-B01E-4ADA-B10B-D94D3ED1455A}" destId="{9860799A-412E-45DD-830E-E86C0544E929}" srcOrd="0" destOrd="0" parTransId="{C2E213F6-5D5F-4ADE-9855-6F5F3E620AEA}" sibTransId="{2BB58941-0304-4705-ACF1-A41E6DA9E1BE}"/>
    <dgm:cxn modelId="{58844379-7FE4-46FA-93A6-2C64C953D0EF}" srcId="{CEE2ABCA-B01E-4ADA-B10B-D94D3ED1455A}" destId="{6D13427A-38EA-436A-9856-1966FB04EA5D}" srcOrd="1" destOrd="0" parTransId="{F7CC4156-EFB0-4DC9-A0A9-3322192310DF}" sibTransId="{A0A1A8C9-92B0-48DB-B887-BB26977FCA3B}"/>
    <dgm:cxn modelId="{2D170F7C-43C8-4EED-9AA4-F14E0EA185D4}" srcId="{6D13427A-38EA-436A-9856-1966FB04EA5D}" destId="{0990661D-8113-4F9A-AE89-D9B3C2483D1D}" srcOrd="0" destOrd="0" parTransId="{387140C5-1BAA-4776-8620-B2555DD06EA7}" sibTransId="{C122F78E-CBEE-497F-B0AD-26D2CC303B59}"/>
    <dgm:cxn modelId="{3F7A2983-460B-443C-ABEB-A0D6C44D2058}" srcId="{9860799A-412E-45DD-830E-E86C0544E929}" destId="{4315D5FE-A2CB-4469-BC5A-92675A1AD2B6}" srcOrd="0" destOrd="0" parTransId="{8E60555B-83F3-4AA3-A4FD-23E811743A3D}" sibTransId="{6C65BC8F-C8B4-48F1-A4A3-BBC507DC2AC9}"/>
    <dgm:cxn modelId="{59DF5485-6E0F-4DE5-8544-E696F7C7960F}" srcId="{169A8605-D8DD-453D-8E13-D9D620AFC75E}" destId="{E4B9028C-D977-4E50-A2A0-758E63397FA9}" srcOrd="0" destOrd="0" parTransId="{6AE48109-749E-45B2-A675-0485F461F488}" sibTransId="{DC4BA3CF-C2C5-4835-80DD-50F53CE7845E}"/>
    <dgm:cxn modelId="{3D47539F-D0F9-4542-99A1-4DE05EED8777}" type="presOf" srcId="{4315D5FE-A2CB-4469-BC5A-92675A1AD2B6}" destId="{B9100790-0C7A-47BE-8F7F-6C4971E1FB79}" srcOrd="0" destOrd="1" presId="urn:microsoft.com/office/officeart/2005/8/layout/matrix3"/>
    <dgm:cxn modelId="{3B2DF1BB-6F68-4AEC-9976-40938D3C6EF4}" srcId="{CEE2ABCA-B01E-4ADA-B10B-D94D3ED1455A}" destId="{6C587E98-6FD1-41ED-9E47-E387EEA3805F}" srcOrd="3" destOrd="0" parTransId="{CD8576BF-6F04-4626-984E-E88A25CDE235}" sibTransId="{34D0FB7D-D042-407A-A27B-0D20C21B8DA5}"/>
    <dgm:cxn modelId="{5A1642D1-8C9D-40C3-8886-C2F8E4BBFB86}" type="presOf" srcId="{6D13427A-38EA-436A-9856-1966FB04EA5D}" destId="{A3D493A7-CDDB-4E67-A53D-DD8DE13B6E0F}" srcOrd="0" destOrd="0" presId="urn:microsoft.com/office/officeart/2005/8/layout/matrix3"/>
    <dgm:cxn modelId="{B83B8AE2-9DD0-4360-AF25-C99DBA72B724}" type="presOf" srcId="{E4B9028C-D977-4E50-A2A0-758E63397FA9}" destId="{384A9574-5BDE-41D2-AC7E-53484154EEE7}" srcOrd="0" destOrd="1" presId="urn:microsoft.com/office/officeart/2005/8/layout/matrix3"/>
    <dgm:cxn modelId="{274590EB-3A3A-4A37-A496-9B01F5B0022F}" type="presOf" srcId="{CEE2ABCA-B01E-4ADA-B10B-D94D3ED1455A}" destId="{A9C531E9-FF48-415E-A575-E27B05B7C434}" srcOrd="0" destOrd="0" presId="urn:microsoft.com/office/officeart/2005/8/layout/matrix3"/>
    <dgm:cxn modelId="{7A70BFEF-CFCD-4390-AA97-D2553D84ADE3}" type="presOf" srcId="{C6F7EAFC-3B4B-48CD-A8E6-6FF5AA6BC4FC}" destId="{592DB68D-2A63-4ADA-957C-2E0836CC995E}" srcOrd="0" destOrd="1" presId="urn:microsoft.com/office/officeart/2005/8/layout/matrix3"/>
    <dgm:cxn modelId="{F78466F6-5FC2-4611-982A-1E0FE48D0646}" type="presOf" srcId="{0990661D-8113-4F9A-AE89-D9B3C2483D1D}" destId="{A3D493A7-CDDB-4E67-A53D-DD8DE13B6E0F}" srcOrd="0" destOrd="1" presId="urn:microsoft.com/office/officeart/2005/8/layout/matrix3"/>
    <dgm:cxn modelId="{57ABE0E8-D020-44B1-AC08-1ED1960E7AC4}" type="presParOf" srcId="{A9C531E9-FF48-415E-A575-E27B05B7C434}" destId="{0268F2C5-B1B5-4808-B5FF-E59E57A08E18}" srcOrd="0" destOrd="0" presId="urn:microsoft.com/office/officeart/2005/8/layout/matrix3"/>
    <dgm:cxn modelId="{F8BC0395-1061-4BBB-BB2B-E293F7D54528}" type="presParOf" srcId="{A9C531E9-FF48-415E-A575-E27B05B7C434}" destId="{B9100790-0C7A-47BE-8F7F-6C4971E1FB79}" srcOrd="1" destOrd="0" presId="urn:microsoft.com/office/officeart/2005/8/layout/matrix3"/>
    <dgm:cxn modelId="{FD6ACF04-7084-4986-AF8A-C57DF4E46F38}" type="presParOf" srcId="{A9C531E9-FF48-415E-A575-E27B05B7C434}" destId="{A3D493A7-CDDB-4E67-A53D-DD8DE13B6E0F}" srcOrd="2" destOrd="0" presId="urn:microsoft.com/office/officeart/2005/8/layout/matrix3"/>
    <dgm:cxn modelId="{BB91ED2F-9A99-4042-AAFE-6B85D6912D09}" type="presParOf" srcId="{A9C531E9-FF48-415E-A575-E27B05B7C434}" destId="{384A9574-5BDE-41D2-AC7E-53484154EEE7}" srcOrd="3" destOrd="0" presId="urn:microsoft.com/office/officeart/2005/8/layout/matrix3"/>
    <dgm:cxn modelId="{BCD5B6E5-330C-44BF-8828-E88CD908D695}" type="presParOf" srcId="{A9C531E9-FF48-415E-A575-E27B05B7C434}" destId="{592DB68D-2A63-4ADA-957C-2E0836CC995E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8C194F-FFF6-477D-A8C7-01CFC02173C8}">
      <dsp:nvSpPr>
        <dsp:cNvPr id="0" name=""/>
        <dsp:cNvSpPr/>
      </dsp:nvSpPr>
      <dsp:spPr>
        <a:xfrm>
          <a:off x="8371" y="589012"/>
          <a:ext cx="2748740" cy="118075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1" kern="1200" dirty="0"/>
            <a:t>Jaunā atlases kārtība</a:t>
          </a:r>
        </a:p>
      </dsp:txBody>
      <dsp:txXfrm>
        <a:off x="8371" y="589012"/>
        <a:ext cx="2748740" cy="787168"/>
      </dsp:txXfrm>
    </dsp:sp>
    <dsp:sp modelId="{F4945F96-3E0D-44C2-9098-5CA45482E72F}">
      <dsp:nvSpPr>
        <dsp:cNvPr id="0" name=""/>
        <dsp:cNvSpPr/>
      </dsp:nvSpPr>
      <dsp:spPr>
        <a:xfrm>
          <a:off x="677640" y="1376181"/>
          <a:ext cx="2309556" cy="178200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400" kern="1200" dirty="0"/>
            <a:t>15.04.2020.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400" kern="1200" dirty="0"/>
            <a:t>TP lēmums Nr.20/2020</a:t>
          </a:r>
        </a:p>
      </dsp:txBody>
      <dsp:txXfrm>
        <a:off x="729833" y="1428374"/>
        <a:ext cx="2205170" cy="1677614"/>
      </dsp:txXfrm>
    </dsp:sp>
    <dsp:sp modelId="{02BD4A53-B39A-4B97-9FC4-F2EDAFFB4403}">
      <dsp:nvSpPr>
        <dsp:cNvPr id="0" name=""/>
        <dsp:cNvSpPr/>
      </dsp:nvSpPr>
      <dsp:spPr>
        <a:xfrm>
          <a:off x="3035040" y="709291"/>
          <a:ext cx="589209" cy="5466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400" kern="1200"/>
        </a:p>
      </dsp:txBody>
      <dsp:txXfrm>
        <a:off x="3035040" y="818613"/>
        <a:ext cx="425226" cy="327966"/>
      </dsp:txXfrm>
    </dsp:sp>
    <dsp:sp modelId="{BB6C55D3-F963-48C8-B2D6-272B3C005B5A}">
      <dsp:nvSpPr>
        <dsp:cNvPr id="0" name=""/>
        <dsp:cNvSpPr/>
      </dsp:nvSpPr>
      <dsp:spPr>
        <a:xfrm>
          <a:off x="3868827" y="589012"/>
          <a:ext cx="2748740" cy="118075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1" kern="1200" dirty="0"/>
            <a:t>Dibināšana</a:t>
          </a:r>
        </a:p>
      </dsp:txBody>
      <dsp:txXfrm>
        <a:off x="3868827" y="589012"/>
        <a:ext cx="2748740" cy="787168"/>
      </dsp:txXfrm>
    </dsp:sp>
    <dsp:sp modelId="{04A221D3-C780-41F7-BBA3-5236A6607100}">
      <dsp:nvSpPr>
        <dsp:cNvPr id="0" name=""/>
        <dsp:cNvSpPr/>
      </dsp:nvSpPr>
      <dsp:spPr>
        <a:xfrm>
          <a:off x="4446511" y="1376181"/>
          <a:ext cx="2492725" cy="178200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400" kern="1200" dirty="0"/>
            <a:t>20.10.2020.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400" kern="1200" dirty="0"/>
            <a:t>TP lēmums Nr.53/2020</a:t>
          </a:r>
        </a:p>
      </dsp:txBody>
      <dsp:txXfrm>
        <a:off x="4498704" y="1428374"/>
        <a:ext cx="2388339" cy="1677614"/>
      </dsp:txXfrm>
    </dsp:sp>
    <dsp:sp modelId="{C3190393-61FB-4CE9-BD59-51059E5C5526}">
      <dsp:nvSpPr>
        <dsp:cNvPr id="0" name=""/>
        <dsp:cNvSpPr/>
      </dsp:nvSpPr>
      <dsp:spPr>
        <a:xfrm>
          <a:off x="6875223" y="709291"/>
          <a:ext cx="724087" cy="5466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400" kern="1200"/>
        </a:p>
      </dsp:txBody>
      <dsp:txXfrm>
        <a:off x="6875223" y="818613"/>
        <a:ext cx="560104" cy="327966"/>
      </dsp:txXfrm>
    </dsp:sp>
    <dsp:sp modelId="{FE312A22-1ABD-4573-86C0-B54BFE674E5F}">
      <dsp:nvSpPr>
        <dsp:cNvPr id="0" name=""/>
        <dsp:cNvSpPr/>
      </dsp:nvSpPr>
      <dsp:spPr>
        <a:xfrm>
          <a:off x="7820866" y="589012"/>
          <a:ext cx="2748740" cy="118075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b="1" kern="1200" dirty="0"/>
            <a:t>Pirmā pieredze</a:t>
          </a:r>
        </a:p>
      </dsp:txBody>
      <dsp:txXfrm>
        <a:off x="7820866" y="589012"/>
        <a:ext cx="2748740" cy="787168"/>
      </dsp:txXfrm>
    </dsp:sp>
    <dsp:sp modelId="{943AB317-F6A3-4052-9D75-8220A2BC60E6}">
      <dsp:nvSpPr>
        <dsp:cNvPr id="0" name=""/>
        <dsp:cNvSpPr/>
      </dsp:nvSpPr>
      <dsp:spPr>
        <a:xfrm>
          <a:off x="8398550" y="1376181"/>
          <a:ext cx="2492725" cy="178200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400" kern="1200" dirty="0"/>
            <a:t>ELT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400" kern="1200" dirty="0"/>
            <a:t>10 vietas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400" kern="1200" dirty="0"/>
            <a:t>95 kandidāti</a:t>
          </a:r>
        </a:p>
      </dsp:txBody>
      <dsp:txXfrm>
        <a:off x="8450743" y="1428374"/>
        <a:ext cx="2388339" cy="16776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2623BA-F144-47B4-80E1-E50FD4A4B766}">
      <dsp:nvSpPr>
        <dsp:cNvPr id="0" name=""/>
        <dsp:cNvSpPr/>
      </dsp:nvSpPr>
      <dsp:spPr>
        <a:xfrm>
          <a:off x="914399" y="0"/>
          <a:ext cx="10363200" cy="4625804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637D61-63E3-4677-8B17-4BC0BED9ED75}">
      <dsp:nvSpPr>
        <dsp:cNvPr id="0" name=""/>
        <dsp:cNvSpPr/>
      </dsp:nvSpPr>
      <dsp:spPr>
        <a:xfrm>
          <a:off x="5860" y="1387741"/>
          <a:ext cx="1621147" cy="185032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15.04.2020.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sākotnējā redakcija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TP lēmums Nr.20/2020</a:t>
          </a:r>
        </a:p>
      </dsp:txBody>
      <dsp:txXfrm>
        <a:off x="84998" y="1466879"/>
        <a:ext cx="1462871" cy="1692045"/>
      </dsp:txXfrm>
    </dsp:sp>
    <dsp:sp modelId="{1A80B1C6-75B9-4C6F-9AD9-651F755E5888}">
      <dsp:nvSpPr>
        <dsp:cNvPr id="0" name=""/>
        <dsp:cNvSpPr/>
      </dsp:nvSpPr>
      <dsp:spPr>
        <a:xfrm>
          <a:off x="1765715" y="1387741"/>
          <a:ext cx="1621147" cy="185032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28.09.2020.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grozījumi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TP lēmums Nr.46/2020</a:t>
          </a:r>
        </a:p>
      </dsp:txBody>
      <dsp:txXfrm>
        <a:off x="1844853" y="1466879"/>
        <a:ext cx="1462871" cy="1692045"/>
      </dsp:txXfrm>
    </dsp:sp>
    <dsp:sp modelId="{8152227D-F75C-4322-806D-BDFCE9E8242B}">
      <dsp:nvSpPr>
        <dsp:cNvPr id="0" name=""/>
        <dsp:cNvSpPr/>
      </dsp:nvSpPr>
      <dsp:spPr>
        <a:xfrm>
          <a:off x="3525570" y="1387741"/>
          <a:ext cx="1621147" cy="185032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03.11.2020.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grozījumi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TP lēmums Nr.65/2020</a:t>
          </a:r>
        </a:p>
      </dsp:txBody>
      <dsp:txXfrm>
        <a:off x="3604708" y="1466879"/>
        <a:ext cx="1462871" cy="1692045"/>
      </dsp:txXfrm>
    </dsp:sp>
    <dsp:sp modelId="{0B1B1701-E3F8-47E5-8970-2328BAD9A7C4}">
      <dsp:nvSpPr>
        <dsp:cNvPr id="0" name=""/>
        <dsp:cNvSpPr/>
      </dsp:nvSpPr>
      <dsp:spPr>
        <a:xfrm>
          <a:off x="5285426" y="1387741"/>
          <a:ext cx="1621147" cy="185032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22.10.2021.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pārstrādātā redakcija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TP lēmums Nr.70/2021</a:t>
          </a:r>
        </a:p>
      </dsp:txBody>
      <dsp:txXfrm>
        <a:off x="5364564" y="1466879"/>
        <a:ext cx="1462871" cy="1692045"/>
      </dsp:txXfrm>
    </dsp:sp>
    <dsp:sp modelId="{0B5C382A-8A3B-4B24-B41D-6C75F2C96A10}">
      <dsp:nvSpPr>
        <dsp:cNvPr id="0" name=""/>
        <dsp:cNvSpPr/>
      </dsp:nvSpPr>
      <dsp:spPr>
        <a:xfrm>
          <a:off x="7045281" y="1387741"/>
          <a:ext cx="1621147" cy="185032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20.06.2022.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grozījumi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TP lēmums Nr.38/2022</a:t>
          </a:r>
        </a:p>
      </dsp:txBody>
      <dsp:txXfrm>
        <a:off x="7124419" y="1466879"/>
        <a:ext cx="1462871" cy="1692045"/>
      </dsp:txXfrm>
    </dsp:sp>
    <dsp:sp modelId="{5425DD97-3B3E-4587-B6F5-12CFC72A0F6D}">
      <dsp:nvSpPr>
        <dsp:cNvPr id="0" name=""/>
        <dsp:cNvSpPr/>
      </dsp:nvSpPr>
      <dsp:spPr>
        <a:xfrm>
          <a:off x="8805136" y="1387741"/>
          <a:ext cx="1621147" cy="185032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28.11.2022.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grozījumi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TP lēmums Nr.129/2022</a:t>
          </a:r>
        </a:p>
      </dsp:txBody>
      <dsp:txXfrm>
        <a:off x="8884274" y="1466879"/>
        <a:ext cx="1462871" cy="1692045"/>
      </dsp:txXfrm>
    </dsp:sp>
    <dsp:sp modelId="{F200B1C1-0730-4494-8548-1EE411BF88F6}">
      <dsp:nvSpPr>
        <dsp:cNvPr id="0" name=""/>
        <dsp:cNvSpPr/>
      </dsp:nvSpPr>
      <dsp:spPr>
        <a:xfrm>
          <a:off x="10564992" y="1387741"/>
          <a:ext cx="1621147" cy="185032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08.09.2023.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grozījumi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TP lēmums Nr.69/2023</a:t>
          </a:r>
        </a:p>
      </dsp:txBody>
      <dsp:txXfrm>
        <a:off x="10644130" y="1466879"/>
        <a:ext cx="1462871" cy="16920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D87C0E-1E03-47CC-9945-02B461C5213E}">
      <dsp:nvSpPr>
        <dsp:cNvPr id="0" name=""/>
        <dsp:cNvSpPr/>
      </dsp:nvSpPr>
      <dsp:spPr>
        <a:xfrm>
          <a:off x="7861" y="927862"/>
          <a:ext cx="2118720" cy="84748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dirty="0"/>
            <a:t>1.kārta</a:t>
          </a:r>
        </a:p>
      </dsp:txBody>
      <dsp:txXfrm>
        <a:off x="431605" y="927862"/>
        <a:ext cx="1271232" cy="847488"/>
      </dsp:txXfrm>
    </dsp:sp>
    <dsp:sp modelId="{1A6CEB33-565A-4A1E-B7EE-826202B510F0}">
      <dsp:nvSpPr>
        <dsp:cNvPr id="0" name=""/>
        <dsp:cNvSpPr/>
      </dsp:nvSpPr>
      <dsp:spPr>
        <a:xfrm>
          <a:off x="7861" y="1881287"/>
          <a:ext cx="1694976" cy="1345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300" kern="1200" dirty="0"/>
            <a:t>Pieteikšanās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300" kern="1200" dirty="0"/>
            <a:t>Formālo kritēriju pārbaude</a:t>
          </a:r>
        </a:p>
      </dsp:txBody>
      <dsp:txXfrm>
        <a:off x="7861" y="1881287"/>
        <a:ext cx="1694976" cy="1345500"/>
      </dsp:txXfrm>
    </dsp:sp>
    <dsp:sp modelId="{347C7DA5-C1F2-4E9E-AA7C-2ACEB2951CC5}">
      <dsp:nvSpPr>
        <dsp:cNvPr id="0" name=""/>
        <dsp:cNvSpPr/>
      </dsp:nvSpPr>
      <dsp:spPr>
        <a:xfrm>
          <a:off x="1910581" y="927862"/>
          <a:ext cx="2118720" cy="84748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dirty="0"/>
            <a:t>2.kārta</a:t>
          </a:r>
        </a:p>
      </dsp:txBody>
      <dsp:txXfrm>
        <a:off x="2334325" y="927862"/>
        <a:ext cx="1271232" cy="847488"/>
      </dsp:txXfrm>
    </dsp:sp>
    <dsp:sp modelId="{0A495D15-22BB-4901-9C7A-B728EFCAD50A}">
      <dsp:nvSpPr>
        <dsp:cNvPr id="0" name=""/>
        <dsp:cNvSpPr/>
      </dsp:nvSpPr>
      <dsp:spPr>
        <a:xfrm>
          <a:off x="1910581" y="1881287"/>
          <a:ext cx="1694976" cy="1345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300" kern="1200" dirty="0"/>
            <a:t>Profesionālo zināšanu pārbaudes tests</a:t>
          </a:r>
        </a:p>
      </dsp:txBody>
      <dsp:txXfrm>
        <a:off x="1910581" y="1881287"/>
        <a:ext cx="1694976" cy="1345500"/>
      </dsp:txXfrm>
    </dsp:sp>
    <dsp:sp modelId="{AB654A09-064C-4FFB-8791-F4E7B3B2DAC4}">
      <dsp:nvSpPr>
        <dsp:cNvPr id="0" name=""/>
        <dsp:cNvSpPr/>
      </dsp:nvSpPr>
      <dsp:spPr>
        <a:xfrm>
          <a:off x="3813302" y="927862"/>
          <a:ext cx="2118720" cy="84748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dirty="0"/>
            <a:t>3.kārta</a:t>
          </a:r>
        </a:p>
      </dsp:txBody>
      <dsp:txXfrm>
        <a:off x="4237046" y="927862"/>
        <a:ext cx="1271232" cy="847488"/>
      </dsp:txXfrm>
    </dsp:sp>
    <dsp:sp modelId="{02C34B30-DD70-44A4-82AD-762A9B3F0E45}">
      <dsp:nvSpPr>
        <dsp:cNvPr id="0" name=""/>
        <dsp:cNvSpPr/>
      </dsp:nvSpPr>
      <dsp:spPr>
        <a:xfrm>
          <a:off x="3813302" y="1881287"/>
          <a:ext cx="1694976" cy="1345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300" kern="1200" dirty="0"/>
            <a:t>Profesionālo prasmju pārbaude</a:t>
          </a:r>
        </a:p>
      </dsp:txBody>
      <dsp:txXfrm>
        <a:off x="3813302" y="1881287"/>
        <a:ext cx="1694976" cy="1345500"/>
      </dsp:txXfrm>
    </dsp:sp>
    <dsp:sp modelId="{EBABC3F4-24F6-488E-9909-644EF42484A2}">
      <dsp:nvSpPr>
        <dsp:cNvPr id="0" name=""/>
        <dsp:cNvSpPr/>
      </dsp:nvSpPr>
      <dsp:spPr>
        <a:xfrm>
          <a:off x="5827161" y="927862"/>
          <a:ext cx="2118720" cy="84748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dirty="0"/>
            <a:t>4.kārta</a:t>
          </a:r>
        </a:p>
      </dsp:txBody>
      <dsp:txXfrm>
        <a:off x="6250905" y="927862"/>
        <a:ext cx="1271232" cy="847488"/>
      </dsp:txXfrm>
    </dsp:sp>
    <dsp:sp modelId="{9C0F2AAC-2D55-421D-9D86-A6EC18AC97E3}">
      <dsp:nvSpPr>
        <dsp:cNvPr id="0" name=""/>
        <dsp:cNvSpPr/>
      </dsp:nvSpPr>
      <dsp:spPr>
        <a:xfrm>
          <a:off x="5716022" y="1881287"/>
          <a:ext cx="1917255" cy="1345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300" kern="1200" dirty="0"/>
            <a:t>Uzvedības kompetenču novērtējums</a:t>
          </a:r>
        </a:p>
      </dsp:txBody>
      <dsp:txXfrm>
        <a:off x="5716022" y="1881287"/>
        <a:ext cx="1917255" cy="1345500"/>
      </dsp:txXfrm>
    </dsp:sp>
    <dsp:sp modelId="{4484315C-3125-4202-875B-A28238388B6F}">
      <dsp:nvSpPr>
        <dsp:cNvPr id="0" name=""/>
        <dsp:cNvSpPr/>
      </dsp:nvSpPr>
      <dsp:spPr>
        <a:xfrm>
          <a:off x="7729881" y="927862"/>
          <a:ext cx="2118720" cy="847488"/>
        </a:xfrm>
        <a:prstGeom prst="chevron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dirty="0"/>
            <a:t>Saraksts</a:t>
          </a:r>
        </a:p>
      </dsp:txBody>
      <dsp:txXfrm>
        <a:off x="8153625" y="927862"/>
        <a:ext cx="1271232" cy="847488"/>
      </dsp:txXfrm>
    </dsp:sp>
    <dsp:sp modelId="{72E2303E-09FD-45BF-A970-0F300353F085}">
      <dsp:nvSpPr>
        <dsp:cNvPr id="0" name=""/>
        <dsp:cNvSpPr/>
      </dsp:nvSpPr>
      <dsp:spPr>
        <a:xfrm>
          <a:off x="7729881" y="1881287"/>
          <a:ext cx="1694976" cy="1345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300" kern="1200" dirty="0"/>
            <a:t>Atbilstošie kandidāti</a:t>
          </a:r>
        </a:p>
      </dsp:txBody>
      <dsp:txXfrm>
        <a:off x="7729881" y="1881287"/>
        <a:ext cx="1694976" cy="1345500"/>
      </dsp:txXfrm>
    </dsp:sp>
    <dsp:sp modelId="{F1B9217F-1A5A-4451-A49E-457142661459}">
      <dsp:nvSpPr>
        <dsp:cNvPr id="0" name=""/>
        <dsp:cNvSpPr/>
      </dsp:nvSpPr>
      <dsp:spPr>
        <a:xfrm>
          <a:off x="9632602" y="927862"/>
          <a:ext cx="2118720" cy="847488"/>
        </a:xfrm>
        <a:prstGeom prst="chevron">
          <a:avLst/>
        </a:prstGeom>
        <a:solidFill>
          <a:schemeClr val="accent3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dirty="0"/>
            <a:t>Tiesnesis</a:t>
          </a:r>
        </a:p>
      </dsp:txBody>
      <dsp:txXfrm>
        <a:off x="10056346" y="927862"/>
        <a:ext cx="1271232" cy="84748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BDDBC1-05DB-4D30-A2CD-F752E5EBE8C1}">
      <dsp:nvSpPr>
        <dsp:cNvPr id="0" name=""/>
        <dsp:cNvSpPr/>
      </dsp:nvSpPr>
      <dsp:spPr>
        <a:xfrm>
          <a:off x="10289928" y="1240894"/>
          <a:ext cx="2346270" cy="23466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C300F4-44EF-4F53-8442-76201268BF17}">
      <dsp:nvSpPr>
        <dsp:cNvPr id="0" name=""/>
        <dsp:cNvSpPr/>
      </dsp:nvSpPr>
      <dsp:spPr>
        <a:xfrm>
          <a:off x="10367346" y="1319129"/>
          <a:ext cx="2190185" cy="219018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/>
            <a:t>Objektīvs un efektīvs atlases process</a:t>
          </a:r>
        </a:p>
      </dsp:txBody>
      <dsp:txXfrm>
        <a:off x="10680765" y="1632071"/>
        <a:ext cx="1564596" cy="1564299"/>
      </dsp:txXfrm>
    </dsp:sp>
    <dsp:sp modelId="{BC35C8E0-CBFC-435A-9120-605C8375B477}">
      <dsp:nvSpPr>
        <dsp:cNvPr id="0" name=""/>
        <dsp:cNvSpPr/>
      </dsp:nvSpPr>
      <dsp:spPr>
        <a:xfrm rot="2700000">
          <a:off x="7863877" y="1241015"/>
          <a:ext cx="2345999" cy="2345999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84BE53-7F2A-4BFF-AAEE-D811CD98821B}">
      <dsp:nvSpPr>
        <dsp:cNvPr id="0" name=""/>
        <dsp:cNvSpPr/>
      </dsp:nvSpPr>
      <dsp:spPr>
        <a:xfrm>
          <a:off x="7936188" y="1326620"/>
          <a:ext cx="2190185" cy="219018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/>
            <a:t>Kandidātu saraksts</a:t>
          </a:r>
        </a:p>
      </dsp:txBody>
      <dsp:txXfrm>
        <a:off x="8248359" y="1639562"/>
        <a:ext cx="1564596" cy="1564299"/>
      </dsp:txXfrm>
    </dsp:sp>
    <dsp:sp modelId="{43B98893-CAE7-4115-A5E2-8DE3818779BF}">
      <dsp:nvSpPr>
        <dsp:cNvPr id="0" name=""/>
        <dsp:cNvSpPr/>
      </dsp:nvSpPr>
      <dsp:spPr>
        <a:xfrm rot="2700000">
          <a:off x="5440188" y="1241015"/>
          <a:ext cx="2345999" cy="2345999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20B3AA-EE3F-454F-A5B9-2BACE23B0727}">
      <dsp:nvSpPr>
        <dsp:cNvPr id="0" name=""/>
        <dsp:cNvSpPr/>
      </dsp:nvSpPr>
      <dsp:spPr>
        <a:xfrm>
          <a:off x="5518719" y="1319129"/>
          <a:ext cx="2190185" cy="219018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/>
            <a:t>Personības profils</a:t>
          </a:r>
        </a:p>
      </dsp:txBody>
      <dsp:txXfrm>
        <a:off x="5830890" y="1632071"/>
        <a:ext cx="1564596" cy="1564299"/>
      </dsp:txXfrm>
    </dsp:sp>
    <dsp:sp modelId="{FCD9F9AD-A4D7-4B38-9A43-32A1B2EAC293}">
      <dsp:nvSpPr>
        <dsp:cNvPr id="0" name=""/>
        <dsp:cNvSpPr/>
      </dsp:nvSpPr>
      <dsp:spPr>
        <a:xfrm rot="2700000">
          <a:off x="3015251" y="1241015"/>
          <a:ext cx="2345999" cy="2345999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D8DA7F-5392-4C80-87C6-0175A25960B1}">
      <dsp:nvSpPr>
        <dsp:cNvPr id="0" name=""/>
        <dsp:cNvSpPr/>
      </dsp:nvSpPr>
      <dsp:spPr>
        <a:xfrm>
          <a:off x="3093782" y="1319129"/>
          <a:ext cx="2190185" cy="219018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/>
            <a:t>Kompetenču vērtēšanas pieeja</a:t>
          </a:r>
        </a:p>
      </dsp:txBody>
      <dsp:txXfrm>
        <a:off x="3407201" y="1632071"/>
        <a:ext cx="1564596" cy="1564299"/>
      </dsp:txXfrm>
    </dsp:sp>
    <dsp:sp modelId="{1D18558B-1CF2-4430-9D12-B96B9D242D5A}">
      <dsp:nvSpPr>
        <dsp:cNvPr id="0" name=""/>
        <dsp:cNvSpPr/>
      </dsp:nvSpPr>
      <dsp:spPr>
        <a:xfrm rot="2700000">
          <a:off x="590313" y="1241015"/>
          <a:ext cx="2345999" cy="2345999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91B50D-4D6C-41BC-8C78-C63A418B68AA}">
      <dsp:nvSpPr>
        <dsp:cNvPr id="0" name=""/>
        <dsp:cNvSpPr/>
      </dsp:nvSpPr>
      <dsp:spPr>
        <a:xfrm>
          <a:off x="668844" y="1319129"/>
          <a:ext cx="2190185" cy="219018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/>
            <a:t>T.A.K. un T.K.K. sadarbības stiprināšana</a:t>
          </a:r>
        </a:p>
      </dsp:txBody>
      <dsp:txXfrm>
        <a:off x="982263" y="1632071"/>
        <a:ext cx="1564596" cy="15642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367F24-CE4A-46C4-B2BE-B543CCEB274B}">
      <dsp:nvSpPr>
        <dsp:cNvPr id="0" name=""/>
        <dsp:cNvSpPr/>
      </dsp:nvSpPr>
      <dsp:spPr>
        <a:xfrm>
          <a:off x="471891" y="0"/>
          <a:ext cx="3820836" cy="3820836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1">
                <a:shade val="50000"/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b="1" kern="1200" dirty="0">
              <a:solidFill>
                <a:schemeClr val="bg1"/>
              </a:solidFill>
            </a:rPr>
            <a:t>351</a:t>
          </a:r>
          <a:endParaRPr lang="lv-LV" sz="1200" b="1" kern="1200" dirty="0">
            <a:solidFill>
              <a:schemeClr val="bg1"/>
            </a:solidFill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solidFill>
                <a:schemeClr val="bg1"/>
              </a:solidFill>
            </a:rPr>
            <a:t>Pretendents</a:t>
          </a:r>
        </a:p>
      </dsp:txBody>
      <dsp:txXfrm>
        <a:off x="1714618" y="191041"/>
        <a:ext cx="1335382" cy="573125"/>
      </dsp:txXfrm>
    </dsp:sp>
    <dsp:sp modelId="{219AFA93-5977-4714-B0BC-296F63FF0DED}">
      <dsp:nvSpPr>
        <dsp:cNvPr id="0" name=""/>
        <dsp:cNvSpPr/>
      </dsp:nvSpPr>
      <dsp:spPr>
        <a:xfrm>
          <a:off x="949496" y="955208"/>
          <a:ext cx="2865627" cy="2865627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359611"/>
                <a:satOff val="5669"/>
                <a:lumOff val="28889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1">
                <a:shade val="50000"/>
                <a:hueOff val="359611"/>
                <a:satOff val="5669"/>
                <a:lumOff val="28889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1">
                <a:shade val="50000"/>
                <a:hueOff val="359611"/>
                <a:satOff val="5669"/>
                <a:lumOff val="28889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b="1" kern="1200" dirty="0">
              <a:solidFill>
                <a:schemeClr val="bg1"/>
              </a:solidFill>
            </a:rPr>
            <a:t>57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solidFill>
                <a:schemeClr val="bg1"/>
              </a:solidFill>
            </a:rPr>
            <a:t>Sarakstā</a:t>
          </a:r>
        </a:p>
      </dsp:txBody>
      <dsp:txXfrm>
        <a:off x="1714618" y="1134310"/>
        <a:ext cx="1335382" cy="537305"/>
      </dsp:txXfrm>
    </dsp:sp>
    <dsp:sp modelId="{C6B3AA02-1BE5-4F6B-8358-0B5F4E91EF02}">
      <dsp:nvSpPr>
        <dsp:cNvPr id="0" name=""/>
        <dsp:cNvSpPr/>
      </dsp:nvSpPr>
      <dsp:spPr>
        <a:xfrm>
          <a:off x="1427100" y="1910418"/>
          <a:ext cx="1910418" cy="1910418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359611"/>
                <a:satOff val="5669"/>
                <a:lumOff val="28889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1">
                <a:shade val="50000"/>
                <a:hueOff val="359611"/>
                <a:satOff val="5669"/>
                <a:lumOff val="28889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1">
                <a:shade val="50000"/>
                <a:hueOff val="359611"/>
                <a:satOff val="5669"/>
                <a:lumOff val="28889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b="1" kern="1200" dirty="0">
              <a:solidFill>
                <a:schemeClr val="bg1"/>
              </a:solidFill>
            </a:rPr>
            <a:t>45</a:t>
          </a:r>
          <a:endParaRPr lang="lv-LV" sz="1200" b="1" kern="1200" dirty="0">
            <a:solidFill>
              <a:schemeClr val="bg1"/>
            </a:solidFill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kern="1200" dirty="0">
              <a:solidFill>
                <a:schemeClr val="bg1"/>
              </a:solidFill>
            </a:rPr>
            <a:t>Tiesneši</a:t>
          </a:r>
        </a:p>
      </dsp:txBody>
      <dsp:txXfrm>
        <a:off x="1706874" y="2388022"/>
        <a:ext cx="1350869" cy="95520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4C79BA-70D3-47C4-87B3-F25033CDBDD6}">
      <dsp:nvSpPr>
        <dsp:cNvPr id="0" name=""/>
        <dsp:cNvSpPr/>
      </dsp:nvSpPr>
      <dsp:spPr>
        <a:xfrm>
          <a:off x="1405671" y="251199"/>
          <a:ext cx="3531514" cy="3531514"/>
        </a:xfrm>
        <a:prstGeom prst="pie">
          <a:avLst>
            <a:gd name="adj1" fmla="val 16200000"/>
            <a:gd name="adj2" fmla="val 2052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b="1" kern="1200" dirty="0">
              <a:solidFill>
                <a:schemeClr val="bg1"/>
              </a:solidFill>
            </a:rPr>
            <a:t>4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700" kern="1200" dirty="0">
              <a:solidFill>
                <a:schemeClr val="bg1"/>
              </a:solidFill>
            </a:rPr>
            <a:t>citi pretendenti</a:t>
          </a:r>
        </a:p>
      </dsp:txBody>
      <dsp:txXfrm>
        <a:off x="3215993" y="778825"/>
        <a:ext cx="1198192" cy="819815"/>
      </dsp:txXfrm>
    </dsp:sp>
    <dsp:sp modelId="{28CFF266-A5A0-4593-8623-61D214BF4B64}">
      <dsp:nvSpPr>
        <dsp:cNvPr id="0" name=""/>
        <dsp:cNvSpPr/>
      </dsp:nvSpPr>
      <dsp:spPr>
        <a:xfrm>
          <a:off x="1282068" y="421469"/>
          <a:ext cx="3531514" cy="3531514"/>
        </a:xfrm>
        <a:prstGeom prst="pie">
          <a:avLst>
            <a:gd name="adj1" fmla="val 20520000"/>
            <a:gd name="adj2" fmla="val 324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b="1" kern="1200">
              <a:solidFill>
                <a:schemeClr val="bg1"/>
              </a:solidFill>
            </a:rPr>
            <a:t>15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>
              <a:solidFill>
                <a:schemeClr val="bg1"/>
              </a:solidFill>
            </a:rPr>
            <a:t>tiesnešu palīgi</a:t>
          </a:r>
          <a:endParaRPr lang="lv-LV" sz="1800" kern="1200" dirty="0">
            <a:solidFill>
              <a:schemeClr val="bg1"/>
            </a:solidFill>
          </a:endParaRPr>
        </a:p>
      </dsp:txBody>
      <dsp:txXfrm>
        <a:off x="3590165" y="2019059"/>
        <a:ext cx="1051046" cy="887082"/>
      </dsp:txXfrm>
    </dsp:sp>
    <dsp:sp modelId="{D881F8A5-1665-4BD4-807C-96DF405A22BD}">
      <dsp:nvSpPr>
        <dsp:cNvPr id="0" name=""/>
        <dsp:cNvSpPr/>
      </dsp:nvSpPr>
      <dsp:spPr>
        <a:xfrm>
          <a:off x="1282068" y="421469"/>
          <a:ext cx="3531514" cy="3531514"/>
        </a:xfrm>
        <a:prstGeom prst="pie">
          <a:avLst>
            <a:gd name="adj1" fmla="val 3240000"/>
            <a:gd name="adj2" fmla="val 756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b="1" kern="1200" dirty="0">
              <a:solidFill>
                <a:schemeClr val="bg1"/>
              </a:solidFill>
            </a:rPr>
            <a:t>6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solidFill>
                <a:schemeClr val="bg1"/>
              </a:solidFill>
            </a:rPr>
            <a:t>advokāti</a:t>
          </a:r>
        </a:p>
      </dsp:txBody>
      <dsp:txXfrm>
        <a:off x="2417198" y="3070105"/>
        <a:ext cx="1261255" cy="756753"/>
      </dsp:txXfrm>
    </dsp:sp>
    <dsp:sp modelId="{76620C5D-4937-4875-B190-B1EBEEF2A475}">
      <dsp:nvSpPr>
        <dsp:cNvPr id="0" name=""/>
        <dsp:cNvSpPr/>
      </dsp:nvSpPr>
      <dsp:spPr>
        <a:xfrm>
          <a:off x="1282068" y="421469"/>
          <a:ext cx="3531514" cy="3531514"/>
        </a:xfrm>
        <a:prstGeom prst="pie">
          <a:avLst>
            <a:gd name="adj1" fmla="val 7560000"/>
            <a:gd name="adj2" fmla="val 1188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b="1" kern="1200" dirty="0">
              <a:solidFill>
                <a:schemeClr val="bg1"/>
              </a:solidFill>
            </a:rPr>
            <a:t>4</a:t>
          </a:r>
          <a:endParaRPr lang="lv-LV" sz="1800" b="1" kern="1200" dirty="0">
            <a:solidFill>
              <a:schemeClr val="bg1"/>
            </a:solidFill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solidFill>
                <a:schemeClr val="bg1"/>
              </a:solidFill>
            </a:rPr>
            <a:t>prokurori</a:t>
          </a:r>
        </a:p>
      </dsp:txBody>
      <dsp:txXfrm>
        <a:off x="1450236" y="2019059"/>
        <a:ext cx="1051046" cy="887082"/>
      </dsp:txXfrm>
    </dsp:sp>
    <dsp:sp modelId="{4C81C148-8887-4791-92B0-6C8997B23D7B}">
      <dsp:nvSpPr>
        <dsp:cNvPr id="0" name=""/>
        <dsp:cNvSpPr/>
      </dsp:nvSpPr>
      <dsp:spPr>
        <a:xfrm>
          <a:off x="1282068" y="421469"/>
          <a:ext cx="3531514" cy="3531514"/>
        </a:xfrm>
        <a:prstGeom prst="pie">
          <a:avLst>
            <a:gd name="adj1" fmla="val 1188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b="1" kern="1200" dirty="0">
              <a:solidFill>
                <a:schemeClr val="bg1"/>
              </a:solidFill>
            </a:rPr>
            <a:t>16</a:t>
          </a:r>
          <a:endParaRPr lang="lv-LV" sz="1600" b="1" kern="1200" dirty="0">
            <a:solidFill>
              <a:schemeClr val="bg1"/>
            </a:solidFill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solidFill>
                <a:schemeClr val="bg1"/>
              </a:solidFill>
            </a:rPr>
            <a:t>1.inst. tiesneši uz apgabaltiesu</a:t>
          </a:r>
        </a:p>
      </dsp:txBody>
      <dsp:txXfrm>
        <a:off x="1797081" y="959604"/>
        <a:ext cx="1198192" cy="81981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213678-4449-4402-9E67-8D6F45B66E65}">
      <dsp:nvSpPr>
        <dsp:cNvPr id="0" name=""/>
        <dsp:cNvSpPr/>
      </dsp:nvSpPr>
      <dsp:spPr>
        <a:xfrm>
          <a:off x="876331" y="379122"/>
          <a:ext cx="1420743" cy="94763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/>
            <a:t>Atlases procedūras</a:t>
          </a:r>
        </a:p>
      </dsp:txBody>
      <dsp:txXfrm>
        <a:off x="1103650" y="379122"/>
        <a:ext cx="1193424" cy="947635"/>
      </dsp:txXfrm>
    </dsp:sp>
    <dsp:sp modelId="{E1D4D614-940E-45EC-A809-5561722041AF}">
      <dsp:nvSpPr>
        <dsp:cNvPr id="0" name=""/>
        <dsp:cNvSpPr/>
      </dsp:nvSpPr>
      <dsp:spPr>
        <a:xfrm>
          <a:off x="118601" y="257"/>
          <a:ext cx="947162" cy="94716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b="1" kern="1200" dirty="0">
              <a:solidFill>
                <a:schemeClr val="bg1"/>
              </a:solidFill>
            </a:rPr>
            <a:t>12</a:t>
          </a:r>
          <a:endParaRPr lang="lv-LV" sz="4300" b="1" kern="1200" dirty="0">
            <a:solidFill>
              <a:schemeClr val="bg1"/>
            </a:solidFill>
          </a:endParaRPr>
        </a:p>
      </dsp:txBody>
      <dsp:txXfrm>
        <a:off x="257310" y="138966"/>
        <a:ext cx="669744" cy="66974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27981E-4936-4715-A0C8-E68BEF70445A}">
      <dsp:nvSpPr>
        <dsp:cNvPr id="0" name=""/>
        <dsp:cNvSpPr/>
      </dsp:nvSpPr>
      <dsp:spPr>
        <a:xfrm>
          <a:off x="4323283" y="1280"/>
          <a:ext cx="6484924" cy="101587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t" anchorCtr="0">
          <a:noAutofit/>
        </a:bodyPr>
        <a:lstStyle/>
        <a:p>
          <a:pPr marL="228600" lvl="1" indent="-228600" algn="ctr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lv-LV" sz="2600" kern="1200" dirty="0"/>
            <a:t>60 pretendenti</a:t>
          </a:r>
        </a:p>
      </dsp:txBody>
      <dsp:txXfrm>
        <a:off x="4323283" y="128265"/>
        <a:ext cx="6103971" cy="761907"/>
      </dsp:txXfrm>
    </dsp:sp>
    <dsp:sp modelId="{DA90C9CA-D6DF-4B9D-9377-D8C4549ED391}">
      <dsp:nvSpPr>
        <dsp:cNvPr id="0" name=""/>
        <dsp:cNvSpPr/>
      </dsp:nvSpPr>
      <dsp:spPr>
        <a:xfrm>
          <a:off x="0" y="1280"/>
          <a:ext cx="4323283" cy="10158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b="1" kern="1200" dirty="0"/>
            <a:t>Vispārējās jurisdikcijas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b="1" kern="1200" dirty="0"/>
            <a:t>Rajona (pilsētas) tiesas</a:t>
          </a:r>
        </a:p>
      </dsp:txBody>
      <dsp:txXfrm>
        <a:off x="49591" y="50871"/>
        <a:ext cx="4224101" cy="916694"/>
      </dsp:txXfrm>
    </dsp:sp>
    <dsp:sp modelId="{37BD3183-D899-43B2-B850-DD0F35C57BF8}">
      <dsp:nvSpPr>
        <dsp:cNvPr id="0" name=""/>
        <dsp:cNvSpPr/>
      </dsp:nvSpPr>
      <dsp:spPr>
        <a:xfrm>
          <a:off x="4323283" y="1118744"/>
          <a:ext cx="6484924" cy="101587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t" anchorCtr="0">
          <a:noAutofit/>
        </a:bodyPr>
        <a:lstStyle/>
        <a:p>
          <a:pPr marL="228600" lvl="1" indent="-228600" algn="ctr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lv-LV" sz="2600" kern="1200" dirty="0"/>
            <a:t>10 pretendenti</a:t>
          </a:r>
        </a:p>
        <a:p>
          <a:pPr marL="228600" lvl="1" indent="-228600" algn="ctr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lv-LV" sz="2600" kern="1200" dirty="0"/>
            <a:t>(8 tiesneši + 2 citi)</a:t>
          </a:r>
        </a:p>
      </dsp:txBody>
      <dsp:txXfrm>
        <a:off x="4323283" y="1245729"/>
        <a:ext cx="6103971" cy="761907"/>
      </dsp:txXfrm>
    </dsp:sp>
    <dsp:sp modelId="{7892F226-E169-477F-BCC5-E0B141A77911}">
      <dsp:nvSpPr>
        <dsp:cNvPr id="0" name=""/>
        <dsp:cNvSpPr/>
      </dsp:nvSpPr>
      <dsp:spPr>
        <a:xfrm>
          <a:off x="0" y="1118744"/>
          <a:ext cx="4323283" cy="10158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b="1" kern="1200" dirty="0"/>
            <a:t>Administratīvā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b="1" kern="1200" dirty="0"/>
            <a:t>apgabaltiesa</a:t>
          </a:r>
        </a:p>
      </dsp:txBody>
      <dsp:txXfrm>
        <a:off x="49591" y="1168335"/>
        <a:ext cx="4224101" cy="916694"/>
      </dsp:txXfrm>
    </dsp:sp>
    <dsp:sp modelId="{3B00CDB6-9F74-4A9E-903B-FEA96B8EAC51}">
      <dsp:nvSpPr>
        <dsp:cNvPr id="0" name=""/>
        <dsp:cNvSpPr/>
      </dsp:nvSpPr>
      <dsp:spPr>
        <a:xfrm>
          <a:off x="4323283" y="2236209"/>
          <a:ext cx="6484924" cy="101587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t" anchorCtr="0">
          <a:noAutofit/>
        </a:bodyPr>
        <a:lstStyle/>
        <a:p>
          <a:pPr marL="228600" lvl="1" indent="-228600" algn="ctr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lv-LV" sz="2600" kern="1200" dirty="0"/>
            <a:t>13 pretendenti</a:t>
          </a:r>
        </a:p>
        <a:p>
          <a:pPr marL="228600" lvl="1" indent="-228600" algn="ctr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lv-LV" sz="2600" kern="1200" dirty="0"/>
            <a:t>(8 tiesneši + 5 citi)</a:t>
          </a:r>
        </a:p>
      </dsp:txBody>
      <dsp:txXfrm>
        <a:off x="4323283" y="2363194"/>
        <a:ext cx="6103971" cy="761907"/>
      </dsp:txXfrm>
    </dsp:sp>
    <dsp:sp modelId="{95AF08E4-A384-483C-8BF6-35BD6AAE8420}">
      <dsp:nvSpPr>
        <dsp:cNvPr id="0" name=""/>
        <dsp:cNvSpPr/>
      </dsp:nvSpPr>
      <dsp:spPr>
        <a:xfrm>
          <a:off x="0" y="2236209"/>
          <a:ext cx="4323283" cy="10158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b="1" kern="1200" dirty="0"/>
            <a:t>Apgabaltiesas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b="1" kern="1200" dirty="0"/>
            <a:t>CL spec.</a:t>
          </a:r>
        </a:p>
      </dsp:txBody>
      <dsp:txXfrm>
        <a:off x="49591" y="2285800"/>
        <a:ext cx="4224101" cy="916694"/>
      </dsp:txXfrm>
    </dsp:sp>
    <dsp:sp modelId="{D740CEC0-7C42-4D75-B2A4-C6EDE1D5D2CB}">
      <dsp:nvSpPr>
        <dsp:cNvPr id="0" name=""/>
        <dsp:cNvSpPr/>
      </dsp:nvSpPr>
      <dsp:spPr>
        <a:xfrm>
          <a:off x="4299418" y="3345719"/>
          <a:ext cx="6484924" cy="101587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t" anchorCtr="0">
          <a:noAutofit/>
        </a:bodyPr>
        <a:lstStyle/>
        <a:p>
          <a:pPr marL="228600" lvl="1" indent="-228600" algn="ctr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lv-LV" sz="2600" kern="1200" dirty="0"/>
            <a:t>11 pretendenti</a:t>
          </a:r>
        </a:p>
        <a:p>
          <a:pPr marL="228600" lvl="1" indent="-228600" algn="ctr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lv-LV" sz="2600" kern="1200" dirty="0"/>
            <a:t>(8 tiesneši + 3 citi)</a:t>
          </a:r>
        </a:p>
      </dsp:txBody>
      <dsp:txXfrm>
        <a:off x="4299418" y="3472704"/>
        <a:ext cx="6103971" cy="761907"/>
      </dsp:txXfrm>
    </dsp:sp>
    <dsp:sp modelId="{54D6C16A-26FE-4DE4-8228-5EC7A3DB9C3E}">
      <dsp:nvSpPr>
        <dsp:cNvPr id="0" name=""/>
        <dsp:cNvSpPr/>
      </dsp:nvSpPr>
      <dsp:spPr>
        <a:xfrm>
          <a:off x="0" y="3353673"/>
          <a:ext cx="4323283" cy="10158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b="1" kern="1200" dirty="0"/>
            <a:t>Apgabaltiesas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b="1" kern="1200" dirty="0"/>
            <a:t>KL spec.</a:t>
          </a:r>
        </a:p>
      </dsp:txBody>
      <dsp:txXfrm>
        <a:off x="49591" y="3403264"/>
        <a:ext cx="4224101" cy="91669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68F2C5-B1B5-4808-B5FF-E59E57A08E18}">
      <dsp:nvSpPr>
        <dsp:cNvPr id="0" name=""/>
        <dsp:cNvSpPr/>
      </dsp:nvSpPr>
      <dsp:spPr>
        <a:xfrm>
          <a:off x="3425687" y="0"/>
          <a:ext cx="4770781" cy="4770781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100790-0C7A-47BE-8F7F-6C4971E1FB79}">
      <dsp:nvSpPr>
        <dsp:cNvPr id="0" name=""/>
        <dsp:cNvSpPr/>
      </dsp:nvSpPr>
      <dsp:spPr>
        <a:xfrm>
          <a:off x="3878911" y="453224"/>
          <a:ext cx="1860604" cy="18606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600" b="1" kern="1200" dirty="0"/>
            <a:t>Dzintra Balta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400" kern="1200" dirty="0"/>
            <a:t>AT CLD</a:t>
          </a:r>
        </a:p>
      </dsp:txBody>
      <dsp:txXfrm>
        <a:off x="3969738" y="544051"/>
        <a:ext cx="1678950" cy="1678950"/>
      </dsp:txXfrm>
    </dsp:sp>
    <dsp:sp modelId="{A3D493A7-CDDB-4E67-A53D-DD8DE13B6E0F}">
      <dsp:nvSpPr>
        <dsp:cNvPr id="0" name=""/>
        <dsp:cNvSpPr/>
      </dsp:nvSpPr>
      <dsp:spPr>
        <a:xfrm>
          <a:off x="5882639" y="453224"/>
          <a:ext cx="1860604" cy="18606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600" b="1" kern="1200" dirty="0"/>
            <a:t>Sandra Kaija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400" kern="1200" dirty="0"/>
            <a:t>AT KLD</a:t>
          </a:r>
        </a:p>
      </dsp:txBody>
      <dsp:txXfrm>
        <a:off x="5973466" y="544051"/>
        <a:ext cx="1678950" cy="1678950"/>
      </dsp:txXfrm>
    </dsp:sp>
    <dsp:sp modelId="{384A9574-5BDE-41D2-AC7E-53484154EEE7}">
      <dsp:nvSpPr>
        <dsp:cNvPr id="0" name=""/>
        <dsp:cNvSpPr/>
      </dsp:nvSpPr>
      <dsp:spPr>
        <a:xfrm>
          <a:off x="3878911" y="2456952"/>
          <a:ext cx="1860604" cy="18606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600" b="1" kern="1200" dirty="0"/>
            <a:t>Adrija Buliņa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400" kern="1200" dirty="0"/>
            <a:t>RAT CLK</a:t>
          </a:r>
        </a:p>
      </dsp:txBody>
      <dsp:txXfrm>
        <a:off x="3969738" y="2547779"/>
        <a:ext cx="1678950" cy="1678950"/>
      </dsp:txXfrm>
    </dsp:sp>
    <dsp:sp modelId="{592DB68D-2A63-4ADA-957C-2E0836CC995E}">
      <dsp:nvSpPr>
        <dsp:cNvPr id="0" name=""/>
        <dsp:cNvSpPr/>
      </dsp:nvSpPr>
      <dsp:spPr>
        <a:xfrm>
          <a:off x="5882639" y="2456952"/>
          <a:ext cx="1860604" cy="18606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600" b="1" kern="1200" dirty="0"/>
            <a:t>Ieva </a:t>
          </a:r>
          <a:r>
            <a:rPr lang="lv-LV" sz="3600" b="1" kern="1200" dirty="0" err="1"/>
            <a:t>Višķere</a:t>
          </a:r>
          <a:endParaRPr lang="lv-LV" sz="3600" b="1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400" kern="1200" dirty="0"/>
            <a:t>AT ALD</a:t>
          </a:r>
        </a:p>
      </dsp:txBody>
      <dsp:txXfrm>
        <a:off x="5973466" y="2547779"/>
        <a:ext cx="1678950" cy="16789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40C921-23F3-4F13-8B72-39C060944B54}" type="datetimeFigureOut">
              <a:rPr lang="lv-LV" smtClean="0"/>
              <a:t>27.10.2023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A9A14-B3D9-4183-9B1E-060E71B6DF1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59853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EA9A14-B3D9-4183-9B1E-060E71B6DF13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231770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1) 2020.gada 15.aprīlis – pieņemta jaunā atlases kārtība, kas ietver TAK izveidi, kārtās dalīto atlases procesu un kandidātu saraksta izveidi.</a:t>
            </a:r>
          </a:p>
          <a:p>
            <a:r>
              <a:rPr lang="lv-LV" dirty="0"/>
              <a:t>2) 2020.gada 28.septembris – grozījumi par TP priekšsēdētāja tiesībām piedalīties TAK sēdēs</a:t>
            </a:r>
          </a:p>
          <a:p>
            <a:r>
              <a:rPr lang="lv-LV" dirty="0"/>
              <a:t>3) 2020.gada 3.novembris – grozījumi par testa norises kārtību un laiku</a:t>
            </a:r>
          </a:p>
          <a:p>
            <a:r>
              <a:rPr lang="lv-LV" dirty="0"/>
              <a:t>4) 2021.gada 22.oktobris – atlases kārtība apstiprināta pārstrādātā redakcijā</a:t>
            </a:r>
          </a:p>
          <a:p>
            <a:r>
              <a:rPr lang="lv-LV" dirty="0"/>
              <a:t>5) 2022.gada 20.jūnijs – grozījumi saistībā ar komisijas sastāvu, ja tās locekli pārceļ citā amatā</a:t>
            </a:r>
          </a:p>
          <a:p>
            <a:r>
              <a:rPr lang="lv-LV" dirty="0"/>
              <a:t>6) 2022.gada 28.novembris – grozījumi saistībā ar TAK darba organizācijas jautājumiem un pārbaudījumu sagatavošanu (judikatūras nodaļa)</a:t>
            </a:r>
          </a:p>
          <a:p>
            <a:r>
              <a:rPr lang="lv-LV" dirty="0"/>
              <a:t>7) 2023.gada 8.septembris – grozījumi saskaņojot TAK un TKK kompetences tiesnešu vērtēšanā, kā arī vienotu rezultātu novērtēšanas kārtību</a:t>
            </a:r>
          </a:p>
          <a:p>
            <a:endParaRPr lang="lv-LV" dirty="0"/>
          </a:p>
          <a:p>
            <a:endParaRPr lang="lv-LV" dirty="0"/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EA9A14-B3D9-4183-9B1E-060E71B6DF13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438827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EA9A14-B3D9-4183-9B1E-060E71B6DF13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25828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EA9A14-B3D9-4183-9B1E-060E71B6DF13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060347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EA9A14-B3D9-4183-9B1E-060E71B6DF13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711369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EA9A14-B3D9-4183-9B1E-060E71B6DF13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21758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58C4-0C84-485A-B747-B66B3AEAB1BE}" type="datetimeFigureOut">
              <a:rPr lang="lv-LV" smtClean="0"/>
              <a:t>27.10.2023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AED1-87FD-4BA2-8883-10312ADD501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11902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58C4-0C84-485A-B747-B66B3AEAB1BE}" type="datetimeFigureOut">
              <a:rPr lang="lv-LV" smtClean="0"/>
              <a:t>27.10.2023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AED1-87FD-4BA2-8883-10312ADD501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74931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58C4-0C84-485A-B747-B66B3AEAB1BE}" type="datetimeFigureOut">
              <a:rPr lang="lv-LV" smtClean="0"/>
              <a:t>27.10.2023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AED1-87FD-4BA2-8883-10312ADD501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546027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58C4-0C84-485A-B747-B66B3AEAB1BE}" type="datetimeFigureOut">
              <a:rPr lang="lv-LV" smtClean="0"/>
              <a:t>27.10.2023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AED1-87FD-4BA2-8883-10312ADD501E}" type="slidenum">
              <a:rPr lang="lv-LV" smtClean="0"/>
              <a:t>‹#›</a:t>
            </a:fld>
            <a:endParaRPr lang="lv-LV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06923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58C4-0C84-485A-B747-B66B3AEAB1BE}" type="datetimeFigureOut">
              <a:rPr lang="lv-LV" smtClean="0"/>
              <a:t>27.10.2023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AED1-87FD-4BA2-8883-10312ADD501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88106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58C4-0C84-485A-B747-B66B3AEAB1BE}" type="datetimeFigureOut">
              <a:rPr lang="lv-LV" smtClean="0"/>
              <a:t>27.10.2023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AED1-87FD-4BA2-8883-10312ADD501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705603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58C4-0C84-485A-B747-B66B3AEAB1BE}" type="datetimeFigureOut">
              <a:rPr lang="lv-LV" smtClean="0"/>
              <a:t>27.10.2023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AED1-87FD-4BA2-8883-10312ADD501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487698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58C4-0C84-485A-B747-B66B3AEAB1BE}" type="datetimeFigureOut">
              <a:rPr lang="lv-LV" smtClean="0"/>
              <a:t>27.10.2023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AED1-87FD-4BA2-8883-10312ADD501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373236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58C4-0C84-485A-B747-B66B3AEAB1BE}" type="datetimeFigureOut">
              <a:rPr lang="lv-LV" smtClean="0"/>
              <a:t>27.10.2023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AED1-87FD-4BA2-8883-10312ADD501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87796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58C4-0C84-485A-B747-B66B3AEAB1BE}" type="datetimeFigureOut">
              <a:rPr lang="lv-LV" smtClean="0"/>
              <a:t>27.10.2023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AED1-87FD-4BA2-8883-10312ADD501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42558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58C4-0C84-485A-B747-B66B3AEAB1BE}" type="datetimeFigureOut">
              <a:rPr lang="lv-LV" smtClean="0"/>
              <a:t>27.10.2023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AED1-87FD-4BA2-8883-10312ADD501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84533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58C4-0C84-485A-B747-B66B3AEAB1BE}" type="datetimeFigureOut">
              <a:rPr lang="lv-LV" smtClean="0"/>
              <a:t>27.10.2023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AED1-87FD-4BA2-8883-10312ADD501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53408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58C4-0C84-485A-B747-B66B3AEAB1BE}" type="datetimeFigureOut">
              <a:rPr lang="lv-LV" smtClean="0"/>
              <a:t>27.10.2023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AED1-87FD-4BA2-8883-10312ADD501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58802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58C4-0C84-485A-B747-B66B3AEAB1BE}" type="datetimeFigureOut">
              <a:rPr lang="lv-LV" smtClean="0"/>
              <a:t>27.10.2023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AED1-87FD-4BA2-8883-10312ADD501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60697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58C4-0C84-485A-B747-B66B3AEAB1BE}" type="datetimeFigureOut">
              <a:rPr lang="lv-LV" smtClean="0"/>
              <a:t>27.10.2023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AED1-87FD-4BA2-8883-10312ADD501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15465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58C4-0C84-485A-B747-B66B3AEAB1BE}" type="datetimeFigureOut">
              <a:rPr lang="lv-LV" smtClean="0"/>
              <a:t>27.10.2023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AED1-87FD-4BA2-8883-10312ADD501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35250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58C4-0C84-485A-B747-B66B3AEAB1BE}" type="datetimeFigureOut">
              <a:rPr lang="lv-LV" smtClean="0"/>
              <a:t>27.10.2023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7AED1-87FD-4BA2-8883-10312ADD501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94643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B0D58C4-0C84-485A-B747-B66B3AEAB1BE}" type="datetimeFigureOut">
              <a:rPr lang="lv-LV" smtClean="0"/>
              <a:t>27.10.2023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0C7AED1-87FD-4BA2-8883-10312ADD501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00549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4" r:id="rId1"/>
    <p:sldLayoutId id="2147483895" r:id="rId2"/>
    <p:sldLayoutId id="2147483896" r:id="rId3"/>
    <p:sldLayoutId id="2147483897" r:id="rId4"/>
    <p:sldLayoutId id="2147483898" r:id="rId5"/>
    <p:sldLayoutId id="2147483899" r:id="rId6"/>
    <p:sldLayoutId id="2147483900" r:id="rId7"/>
    <p:sldLayoutId id="2147483901" r:id="rId8"/>
    <p:sldLayoutId id="2147483902" r:id="rId9"/>
    <p:sldLayoutId id="2147483903" r:id="rId10"/>
    <p:sldLayoutId id="2147483904" r:id="rId11"/>
    <p:sldLayoutId id="2147483905" r:id="rId12"/>
    <p:sldLayoutId id="2147483906" r:id="rId13"/>
    <p:sldLayoutId id="2147483907" r:id="rId14"/>
    <p:sldLayoutId id="2147483908" r:id="rId15"/>
    <p:sldLayoutId id="2147483909" r:id="rId16"/>
    <p:sldLayoutId id="2147483910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13" Type="http://schemas.openxmlformats.org/officeDocument/2006/relationships/diagramData" Target="../diagrams/data7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17" Type="http://schemas.microsoft.com/office/2007/relationships/diagramDrawing" Target="../diagrams/drawing7.xml"/><Relationship Id="rId2" Type="http://schemas.openxmlformats.org/officeDocument/2006/relationships/notesSlide" Target="../notesSlides/notesSlide5.xml"/><Relationship Id="rId16" Type="http://schemas.openxmlformats.org/officeDocument/2006/relationships/diagramColors" Target="../diagrams/colors7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5" Type="http://schemas.openxmlformats.org/officeDocument/2006/relationships/diagramQuickStyle" Target="../diagrams/quickStyle7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Relationship Id="rId14" Type="http://schemas.openxmlformats.org/officeDocument/2006/relationships/diagramLayout" Target="../diagrams/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C0D5F-6D91-B82C-8AD9-B36E0AB1DE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lv-LV" b="1" dirty="0"/>
              <a:t>Tiesnešu atlases komisijas</a:t>
            </a:r>
            <a:br>
              <a:rPr lang="lv-LV" dirty="0"/>
            </a:br>
            <a:r>
              <a:rPr lang="lv-LV" dirty="0"/>
              <a:t>3 gadi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0FCD12-7A7F-56D0-CE58-F74FA2B9C0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4216" y="5092959"/>
            <a:ext cx="2273592" cy="1371599"/>
          </a:xfrm>
        </p:spPr>
        <p:txBody>
          <a:bodyPr/>
          <a:lstStyle/>
          <a:p>
            <a:pPr algn="l"/>
            <a:r>
              <a:rPr lang="lv-LV" dirty="0"/>
              <a:t>Dzintra Balta</a:t>
            </a:r>
          </a:p>
          <a:p>
            <a:pPr algn="l"/>
            <a:r>
              <a:rPr lang="lv-LV" dirty="0"/>
              <a:t>27.10.2023.</a:t>
            </a:r>
          </a:p>
        </p:txBody>
      </p:sp>
    </p:spTree>
    <p:extLst>
      <p:ext uri="{BB962C8B-B14F-4D97-AF65-F5344CB8AC3E}">
        <p14:creationId xmlns:p14="http://schemas.microsoft.com/office/powerpoint/2010/main" val="1311074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0F3DB-3D1C-1430-3311-5EF3E0B91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T.A.K. izveide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64033F9-D5D2-F236-51CF-629EDCC3806B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516691938"/>
              </p:ext>
            </p:extLst>
          </p:nvPr>
        </p:nvGraphicFramePr>
        <p:xfrm>
          <a:off x="603504" y="2214695"/>
          <a:ext cx="10899648" cy="37471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0295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092B0-FAB4-4DB4-FA0E-C5F69BFB6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b="1" dirty="0"/>
              <a:t>Kārtība</a:t>
            </a:r>
            <a:br>
              <a:rPr lang="lv-LV" dirty="0"/>
            </a:br>
            <a:r>
              <a:rPr lang="lv-LV" sz="2000" dirty="0"/>
              <a:t>Rajona (pilsētas) tiesas un apgabaltiesas tiesneša amata kandidātu atlases kārtība</a:t>
            </a:r>
            <a:endParaRPr lang="lv-LV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DE90147-CAE3-6451-B713-2D97DE1D8493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188695828"/>
              </p:ext>
            </p:extLst>
          </p:nvPr>
        </p:nvGraphicFramePr>
        <p:xfrm>
          <a:off x="0" y="2066544"/>
          <a:ext cx="12192000" cy="46258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71160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4EAA5-24DA-4F41-A2C3-38332371D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Process</a:t>
            </a:r>
            <a:br>
              <a:rPr lang="lv-LV" b="1" dirty="0"/>
            </a:br>
            <a:r>
              <a:rPr lang="lv-LV" sz="2000" dirty="0"/>
              <a:t>Tiesnešu amata kandidātu atlase</a:t>
            </a:r>
            <a:endParaRPr lang="lv-LV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8191864-29C4-1493-5B45-8684CE9B854E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958689036"/>
              </p:ext>
            </p:extLst>
          </p:nvPr>
        </p:nvGraphicFramePr>
        <p:xfrm>
          <a:off x="307288" y="2999233"/>
          <a:ext cx="11759184" cy="4154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40A2EA71-E86C-4CBE-522F-F9335A6E2646}"/>
              </a:ext>
            </a:extLst>
          </p:cNvPr>
          <p:cNvGrpSpPr/>
          <p:nvPr/>
        </p:nvGrpSpPr>
        <p:grpSpPr>
          <a:xfrm>
            <a:off x="2202905" y="2713004"/>
            <a:ext cx="4029944" cy="855526"/>
            <a:chOff x="1909452" y="813800"/>
            <a:chExt cx="2138816" cy="855526"/>
          </a:xfrm>
        </p:grpSpPr>
        <p:sp>
          <p:nvSpPr>
            <p:cNvPr id="5" name="Arrow: Chevron 4">
              <a:extLst>
                <a:ext uri="{FF2B5EF4-FFF2-40B4-BE49-F238E27FC236}">
                  <a16:creationId xmlns:a16="http://schemas.microsoft.com/office/drawing/2014/main" id="{BF06FFFB-CFEF-34B0-9DF8-AB1A6826B57A}"/>
                </a:ext>
              </a:extLst>
            </p:cNvPr>
            <p:cNvSpPr/>
            <p:nvPr/>
          </p:nvSpPr>
          <p:spPr>
            <a:xfrm>
              <a:off x="1909452" y="813800"/>
              <a:ext cx="2138816" cy="855526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lv-LV"/>
            </a:p>
          </p:txBody>
        </p:sp>
        <p:sp>
          <p:nvSpPr>
            <p:cNvPr id="6" name="Arrow: Chevron 4">
              <a:extLst>
                <a:ext uri="{FF2B5EF4-FFF2-40B4-BE49-F238E27FC236}">
                  <a16:creationId xmlns:a16="http://schemas.microsoft.com/office/drawing/2014/main" id="{D40A9C82-8FC0-96C5-8740-FD54045AFDB3}"/>
                </a:ext>
              </a:extLst>
            </p:cNvPr>
            <p:cNvSpPr txBox="1"/>
            <p:nvPr/>
          </p:nvSpPr>
          <p:spPr>
            <a:xfrm>
              <a:off x="2222787" y="917675"/>
              <a:ext cx="1575468" cy="64777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4011" tIns="28004" rIns="28004" bIns="28004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v-LV" sz="2100" kern="1200" dirty="0"/>
                <a:t>Tiesnešiem - profesionālo prasmju izvērtējums T.K.K.</a:t>
              </a:r>
              <a:endParaRPr lang="lv-LV" sz="1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676329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2B034-C173-ECCC-35A2-88BA6C194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Metamorfoze</a:t>
            </a:r>
            <a:br>
              <a:rPr lang="lv-LV" b="1" dirty="0"/>
            </a:br>
            <a:r>
              <a:rPr lang="lv-LV" sz="2800" dirty="0"/>
              <a:t>ieguvumi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CD32564-8F41-6076-C6E5-D713FE06E291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585659745"/>
              </p:ext>
            </p:extLst>
          </p:nvPr>
        </p:nvGraphicFramePr>
        <p:xfrm>
          <a:off x="-548640" y="1773936"/>
          <a:ext cx="12740640" cy="48280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38194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AFD75-D5C9-310F-1CEA-66A6613B0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Atlase</a:t>
            </a:r>
            <a:br>
              <a:rPr lang="lv-LV" b="1" dirty="0"/>
            </a:br>
            <a:r>
              <a:rPr lang="lv-LV" sz="2000" dirty="0"/>
              <a:t>Informācija par tiesnešu amata konkursiem sākot ar T.A.K. dibināšanu</a:t>
            </a:r>
            <a:endParaRPr lang="lv-LV" sz="2400" b="1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D6C2948-7BDC-C843-F81C-DE3E73E43D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71718" y="1995147"/>
            <a:ext cx="4873474" cy="679994"/>
          </a:xfrm>
        </p:spPr>
        <p:txBody>
          <a:bodyPr/>
          <a:lstStyle/>
          <a:p>
            <a:r>
              <a:rPr lang="lv-LV" dirty="0"/>
              <a:t>Rezultāti</a:t>
            </a:r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E76F1249-32CC-225A-8657-BB91536A04DD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577102378"/>
              </p:ext>
            </p:extLst>
          </p:nvPr>
        </p:nvGraphicFramePr>
        <p:xfrm>
          <a:off x="2822013" y="2732889"/>
          <a:ext cx="4764619" cy="38208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220001E-E748-863B-BE81-F8A1F1EB90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23859" y="1995147"/>
            <a:ext cx="4881804" cy="679994"/>
          </a:xfrm>
        </p:spPr>
        <p:txBody>
          <a:bodyPr/>
          <a:lstStyle/>
          <a:p>
            <a:pPr algn="r"/>
            <a:r>
              <a:rPr lang="lv-LV" dirty="0"/>
              <a:t>Struktūra</a:t>
            </a:r>
          </a:p>
        </p:txBody>
      </p:sp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id="{A54EB0BD-FE58-3D94-394B-20D040A81F64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2045905906"/>
              </p:ext>
            </p:extLst>
          </p:nvPr>
        </p:nvGraphicFramePr>
        <p:xfrm>
          <a:off x="6823859" y="2491410"/>
          <a:ext cx="6219255" cy="4204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6" name="Diagram 15">
            <a:extLst>
              <a:ext uri="{FF2B5EF4-FFF2-40B4-BE49-F238E27FC236}">
                <a16:creationId xmlns:a16="http://schemas.microsoft.com/office/drawing/2014/main" id="{8C24DDF6-274B-0194-8D22-273F0765D6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5453074"/>
              </p:ext>
            </p:extLst>
          </p:nvPr>
        </p:nvGraphicFramePr>
        <p:xfrm>
          <a:off x="212034" y="2675141"/>
          <a:ext cx="2415677" cy="1327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10372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A2C9B-A102-0CD7-E061-01903C19F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Šodien</a:t>
            </a:r>
            <a:br>
              <a:rPr lang="lv-LV" b="1" dirty="0"/>
            </a:br>
            <a:r>
              <a:rPr lang="lv-LV" sz="2000" dirty="0"/>
              <a:t>Aktuālie tiesneša amata konkursi</a:t>
            </a:r>
            <a:endParaRPr lang="lv-LV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19C2737-9E6C-3443-997C-D58C64370E4E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148649769"/>
              </p:ext>
            </p:extLst>
          </p:nvPr>
        </p:nvGraphicFramePr>
        <p:xfrm>
          <a:off x="694944" y="2066544"/>
          <a:ext cx="10808208" cy="43708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713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2B034-C173-ECCC-35A2-88BA6C194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T.A.K. sastāvs</a:t>
            </a:r>
            <a:br>
              <a:rPr lang="lv-LV" b="1" dirty="0"/>
            </a:br>
            <a:r>
              <a:rPr lang="lv-LV" sz="2000" dirty="0"/>
              <a:t>4 vakances – 4 pretendenti</a:t>
            </a:r>
            <a:endParaRPr lang="lv-LV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326DAC6-B3AD-4559-BCCA-48ACC781DAF0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956958125"/>
              </p:ext>
            </p:extLst>
          </p:nvPr>
        </p:nvGraphicFramePr>
        <p:xfrm>
          <a:off x="291548" y="1948070"/>
          <a:ext cx="11622156" cy="4770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01917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D7390-A72D-2675-30E4-7D9CA9F080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lv-LV" sz="3600" dirty="0"/>
              <a:t>Paldies par uzmanību!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EAED80-3C09-25F3-6E41-D6F5735D09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/>
          </a:p>
        </p:txBody>
      </p:sp>
      <p:pic>
        <p:nvPicPr>
          <p:cNvPr id="4" name="Picture 10">
            <a:extLst>
              <a:ext uri="{FF2B5EF4-FFF2-40B4-BE49-F238E27FC236}">
                <a16:creationId xmlns:a16="http://schemas.microsoft.com/office/drawing/2014/main" id="{6438402D-EA60-3158-B792-5E69A9DD77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6615" y="448031"/>
            <a:ext cx="1378671" cy="1378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7661354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605</TotalTime>
  <Words>470</Words>
  <Application>Microsoft Office PowerPoint</Application>
  <PresentationFormat>Widescreen</PresentationFormat>
  <Paragraphs>117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Tw Cen MT</vt:lpstr>
      <vt:lpstr>Droplet</vt:lpstr>
      <vt:lpstr>Tiesnešu atlases komisijas 3 gadi</vt:lpstr>
      <vt:lpstr>T.A.K. izveide</vt:lpstr>
      <vt:lpstr>Kārtība Rajona (pilsētas) tiesas un apgabaltiesas tiesneša amata kandidātu atlases kārtība</vt:lpstr>
      <vt:lpstr>Process Tiesnešu amata kandidātu atlase</vt:lpstr>
      <vt:lpstr>Metamorfoze ieguvumi</vt:lpstr>
      <vt:lpstr>Atlase Informācija par tiesnešu amata konkursiem sākot ar T.A.K. dibināšanu</vt:lpstr>
      <vt:lpstr>Šodien Aktuālie tiesneša amata konkursi</vt:lpstr>
      <vt:lpstr>T.A.K. sastāvs 4 vakances – 4 pretendenti</vt:lpstr>
      <vt:lpstr>Paldies par uzmanību!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Tiesnešu Atlases komisijas 3 gadi</dc:title>
  <dc:creator>Rihards Veinbergs</dc:creator>
  <cp:lastModifiedBy>Irina Čaša</cp:lastModifiedBy>
  <cp:revision>30</cp:revision>
  <dcterms:created xsi:type="dcterms:W3CDTF">2023-10-24T07:33:27Z</dcterms:created>
  <dcterms:modified xsi:type="dcterms:W3CDTF">2023-10-27T11:52:07Z</dcterms:modified>
</cp:coreProperties>
</file>