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3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8.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39.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7" r:id="rId1"/>
  </p:sldMasterIdLst>
  <p:notesMasterIdLst>
    <p:notesMasterId r:id="rId53"/>
  </p:notesMasterIdLst>
  <p:sldIdLst>
    <p:sldId id="256" r:id="rId2"/>
    <p:sldId id="266" r:id="rId3"/>
    <p:sldId id="259" r:id="rId4"/>
    <p:sldId id="261" r:id="rId5"/>
    <p:sldId id="306" r:id="rId6"/>
    <p:sldId id="307" r:id="rId7"/>
    <p:sldId id="302" r:id="rId8"/>
    <p:sldId id="308" r:id="rId9"/>
    <p:sldId id="328" r:id="rId10"/>
    <p:sldId id="285" r:id="rId11"/>
    <p:sldId id="303" r:id="rId12"/>
    <p:sldId id="294" r:id="rId13"/>
    <p:sldId id="287" r:id="rId14"/>
    <p:sldId id="270" r:id="rId15"/>
    <p:sldId id="327" r:id="rId16"/>
    <p:sldId id="288" r:id="rId17"/>
    <p:sldId id="290" r:id="rId18"/>
    <p:sldId id="317" r:id="rId19"/>
    <p:sldId id="289" r:id="rId20"/>
    <p:sldId id="293" r:id="rId21"/>
    <p:sldId id="319" r:id="rId22"/>
    <p:sldId id="300" r:id="rId23"/>
    <p:sldId id="315" r:id="rId24"/>
    <p:sldId id="314" r:id="rId25"/>
    <p:sldId id="301" r:id="rId26"/>
    <p:sldId id="304" r:id="rId27"/>
    <p:sldId id="305" r:id="rId28"/>
    <p:sldId id="309" r:id="rId29"/>
    <p:sldId id="310" r:id="rId30"/>
    <p:sldId id="316" r:id="rId31"/>
    <p:sldId id="291" r:id="rId32"/>
    <p:sldId id="326" r:id="rId33"/>
    <p:sldId id="324" r:id="rId34"/>
    <p:sldId id="297" r:id="rId35"/>
    <p:sldId id="320" r:id="rId36"/>
    <p:sldId id="298" r:id="rId37"/>
    <p:sldId id="322" r:id="rId38"/>
    <p:sldId id="323" r:id="rId39"/>
    <p:sldId id="321" r:id="rId40"/>
    <p:sldId id="318" r:id="rId41"/>
    <p:sldId id="325" r:id="rId42"/>
    <p:sldId id="311" r:id="rId43"/>
    <p:sldId id="312" r:id="rId44"/>
    <p:sldId id="262" r:id="rId45"/>
    <p:sldId id="260" r:id="rId46"/>
    <p:sldId id="313" r:id="rId47"/>
    <p:sldId id="329" r:id="rId48"/>
    <p:sldId id="279" r:id="rId49"/>
    <p:sldId id="282" r:id="rId50"/>
    <p:sldId id="283" r:id="rId51"/>
    <p:sldId id="284" r:id="rId52"/>
  </p:sldIdLst>
  <p:sldSz cx="9144000" cy="5143500" type="screen16x9"/>
  <p:notesSz cx="6858000" cy="9144000"/>
  <p:embeddedFontLst>
    <p:embeddedFont>
      <p:font typeface="Calibri" panose="020F0502020204030204" pitchFamily="34" charset="0"/>
      <p:regular r:id="rId54"/>
      <p:bold r:id="rId55"/>
      <p:italic r:id="rId56"/>
      <p:boldItalic r:id="rId57"/>
    </p:embeddedFont>
    <p:embeddedFont>
      <p:font typeface="Libre Baskerville" panose="020B0604020202020204" charset="0"/>
      <p:regular r:id="rId58"/>
      <p:bold r:id="rId59"/>
      <p:italic r:id="rId60"/>
    </p:embeddedFont>
    <p:embeddedFont>
      <p:font typeface="Cinzel" panose="020B0604020202020204" charset="0"/>
      <p:regular r:id="rId61"/>
      <p:bold r:id="rId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0B5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EDE1D7E-603B-40E9-A9D9-B4316449CA6E}">
  <a:tblStyle styleId="{3EDE1D7E-603B-40E9-A9D9-B4316449CA6E}" styleName="Table_0">
    <a:wholeTbl>
      <a:tcStyle>
        <a:tcBdr>
          <a:left>
            <a:ln w="9525" cap="flat" cmpd="sng">
              <a:solidFill>
                <a:srgbClr val="000000"/>
              </a:solidFill>
              <a:prstDash val="solid"/>
              <a:round/>
              <a:headEnd type="none" w="med" len="med"/>
              <a:tailEnd type="none" w="med" len="med"/>
            </a:ln>
          </a:left>
          <a:right>
            <a:ln w="9525" cap="flat" cmpd="sng">
              <a:solidFill>
                <a:srgbClr val="000000"/>
              </a:solidFill>
              <a:prstDash val="solid"/>
              <a:round/>
              <a:headEnd type="none" w="med" len="med"/>
              <a:tailEnd type="none" w="med" len="med"/>
            </a:ln>
          </a:right>
          <a:top>
            <a:ln w="9525" cap="flat" cmpd="sng">
              <a:solidFill>
                <a:srgbClr val="000000"/>
              </a:solidFill>
              <a:prstDash val="solid"/>
              <a:round/>
              <a:headEnd type="none" w="med" len="med"/>
              <a:tailEnd type="none" w="med" len="med"/>
            </a:ln>
          </a:top>
          <a:bottom>
            <a:ln w="9525" cap="flat" cmpd="sng">
              <a:solidFill>
                <a:srgbClr val="000000"/>
              </a:solidFill>
              <a:prstDash val="solid"/>
              <a:round/>
              <a:headEnd type="none" w="med" len="med"/>
              <a:tailEnd type="none" w="med" len="med"/>
            </a:ln>
          </a:bottom>
          <a:insideH>
            <a:ln w="9525" cap="flat" cmpd="sng">
              <a:solidFill>
                <a:srgbClr val="000000"/>
              </a:solidFill>
              <a:prstDash val="solid"/>
              <a:round/>
              <a:headEnd type="none" w="med" len="med"/>
              <a:tailEnd type="none" w="med" len="med"/>
            </a:ln>
          </a:insideH>
          <a:insideV>
            <a:ln w="9525" cap="flat" cmpd="sng">
              <a:solidFill>
                <a:srgbClr val="000000"/>
              </a:solidFill>
              <a:prstDash val="solid"/>
              <a:round/>
              <a:headEnd type="none" w="med" len="med"/>
              <a:tailEnd type="none" w="med" len="med"/>
            </a:ln>
          </a:insideV>
        </a:tcBdr>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2" autoAdjust="0"/>
    <p:restoredTop sz="78337" autoAdjust="0"/>
  </p:normalViewPr>
  <p:slideViewPr>
    <p:cSldViewPr snapToGrid="0">
      <p:cViewPr varScale="1">
        <p:scale>
          <a:sx n="118" d="100"/>
          <a:sy n="118" d="100"/>
        </p:scale>
        <p:origin x="3030" y="102"/>
      </p:cViewPr>
      <p:guideLst/>
    </p:cSldViewPr>
  </p:slideViewPr>
  <p:outlineViewPr>
    <p:cViewPr>
      <p:scale>
        <a:sx n="33" d="100"/>
        <a:sy n="33" d="100"/>
      </p:scale>
      <p:origin x="0" y="-2341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2.fntdata"/><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1.fntdata"/><Relationship Id="rId62"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font" Target="fonts/font5.fntdata"/><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4.fntdata"/><Relationship Id="rId61"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7.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3.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6.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Users\jdreimanis\AppData\Local\Microsoft\Windows\INetCache\Content.Outlook\JOO8CB73\2016%20TA%20parsk.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D:\Users\jdreimanis\AppData\Local\Microsoft\Windows\INetCache\Content.Outlook\JOO8CB73\2016%20TA%20parsk.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D:\Users\jdreimanis\AppData\Local\Microsoft\Windows\INetCache\Content.Outlook\JOO8CB73\2016%20TA%20parsk.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Users\jdreimanis\AppData\Local\Microsoft\Windows\INetCache\Content.Outlook\JOO8CB73\2016%20TA%20parsk.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Users\jdreimanis\AppData\Local\Microsoft\Windows\INetCache\Content.Outlook\JOO8CB73\2016%20TA%20parsk.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D:\Users\jdreimanis\AppData\Local\Microsoft\Windows\INetCache\Content.Outlook\JOO8CB73\2016%20TA%20parsk.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D:\Users\jdreimanis\AppData\Local\Microsoft\Windows\INetCache\Content.Outlook\JOO8CB73\2016%20TA%20parsk.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barChart>
        <c:barDir val="col"/>
        <c:grouping val="clustered"/>
        <c:varyColors val="0"/>
        <c:ser>
          <c:idx val="0"/>
          <c:order val="0"/>
          <c:tx>
            <c:strRef>
              <c:f>Sheet1!$D$2</c:f>
              <c:strCache>
                <c:ptCount val="1"/>
                <c:pt idx="0">
                  <c:v>No visiem tiesnešiem </c:v>
                </c:pt>
              </c:strCache>
            </c:strRef>
          </c:tx>
          <c:spPr>
            <a:solidFill>
              <a:schemeClr val="dk1">
                <a:tint val="88500"/>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effectLst>
                      <a:outerShdw blurRad="38100" dist="38100" dir="2700000" algn="tl">
                        <a:srgbClr val="000000">
                          <a:alpha val="43137"/>
                        </a:srgbClr>
                      </a:outerShdw>
                    </a:effectLst>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Sheet1!$A$3:$A$8</c:f>
              <c:strCache>
                <c:ptCount val="6"/>
                <c:pt idx="0">
                  <c:v>1-10</c:v>
                </c:pt>
                <c:pt idx="1">
                  <c:v>11-50</c:v>
                </c:pt>
                <c:pt idx="2">
                  <c:v>51-100</c:v>
                </c:pt>
                <c:pt idx="3">
                  <c:v>101-200</c:v>
                </c:pt>
                <c:pt idx="4">
                  <c:v>201-500</c:v>
                </c:pt>
                <c:pt idx="5">
                  <c:v>501-2000</c:v>
                </c:pt>
              </c:strCache>
            </c:strRef>
          </c:cat>
          <c:val>
            <c:numRef>
              <c:f>Sheet1!$D$3:$D$8</c:f>
              <c:numCache>
                <c:formatCode>0%</c:formatCode>
                <c:ptCount val="6"/>
                <c:pt idx="0">
                  <c:v>0.28517110266159695</c:v>
                </c:pt>
                <c:pt idx="1">
                  <c:v>0.29277566539923955</c:v>
                </c:pt>
                <c:pt idx="2">
                  <c:v>0.18250950570342206</c:v>
                </c:pt>
                <c:pt idx="3">
                  <c:v>0.16920152091254753</c:v>
                </c:pt>
                <c:pt idx="4">
                  <c:v>6.4638783269961975E-2</c:v>
                </c:pt>
                <c:pt idx="5">
                  <c:v>2.0912547528517109E-2</c:v>
                </c:pt>
              </c:numCache>
            </c:numRef>
          </c:val>
          <c:extLst>
            <c:ext xmlns:c16="http://schemas.microsoft.com/office/drawing/2014/chart" uri="{C3380CC4-5D6E-409C-BE32-E72D297353CC}">
              <c16:uniqueId val="{00000000-621D-4CF9-ACFB-8CB290A79692}"/>
            </c:ext>
          </c:extLst>
        </c:ser>
        <c:ser>
          <c:idx val="1"/>
          <c:order val="1"/>
          <c:tx>
            <c:strRef>
              <c:f>Sheet1!$E$2</c:f>
              <c:strCache>
                <c:ptCount val="1"/>
                <c:pt idx="0">
                  <c:v>% no kopējā parakstu skaita</c:v>
                </c:pt>
              </c:strCache>
            </c:strRef>
          </c:tx>
          <c:spPr>
            <a:solidFill>
              <a:schemeClr val="dk1">
                <a:tint val="55000"/>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effectLst>
                      <a:outerShdw blurRad="38100" dist="38100" dir="2700000" algn="tl">
                        <a:srgbClr val="000000">
                          <a:alpha val="43137"/>
                        </a:srgbClr>
                      </a:outerShdw>
                    </a:effectLst>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Sheet1!$A$3:$A$8</c:f>
              <c:strCache>
                <c:ptCount val="6"/>
                <c:pt idx="0">
                  <c:v>1-10</c:v>
                </c:pt>
                <c:pt idx="1">
                  <c:v>11-50</c:v>
                </c:pt>
                <c:pt idx="2">
                  <c:v>51-100</c:v>
                </c:pt>
                <c:pt idx="3">
                  <c:v>101-200</c:v>
                </c:pt>
                <c:pt idx="4">
                  <c:v>201-500</c:v>
                </c:pt>
                <c:pt idx="5">
                  <c:v>501-2000</c:v>
                </c:pt>
              </c:strCache>
            </c:strRef>
          </c:cat>
          <c:val>
            <c:numRef>
              <c:f>Sheet1!$E$3:$E$8</c:f>
              <c:numCache>
                <c:formatCode>0%</c:formatCode>
                <c:ptCount val="6"/>
                <c:pt idx="0">
                  <c:v>1.4940508382909681E-2</c:v>
                </c:pt>
                <c:pt idx="1">
                  <c:v>0.10115828375698575</c:v>
                </c:pt>
                <c:pt idx="2">
                  <c:v>0.15483594735893275</c:v>
                </c:pt>
                <c:pt idx="3">
                  <c:v>0.27100234360915809</c:v>
                </c:pt>
                <c:pt idx="4">
                  <c:v>0.23055255092842977</c:v>
                </c:pt>
                <c:pt idx="5">
                  <c:v>0.22751036596358393</c:v>
                </c:pt>
              </c:numCache>
            </c:numRef>
          </c:val>
          <c:extLst>
            <c:ext xmlns:c16="http://schemas.microsoft.com/office/drawing/2014/chart" uri="{C3380CC4-5D6E-409C-BE32-E72D297353CC}">
              <c16:uniqueId val="{00000001-621D-4CF9-ACFB-8CB290A79692}"/>
            </c:ext>
          </c:extLst>
        </c:ser>
        <c:dLbls>
          <c:dLblPos val="inEnd"/>
          <c:showLegendKey val="0"/>
          <c:showVal val="1"/>
          <c:showCatName val="0"/>
          <c:showSerName val="0"/>
          <c:showPercent val="0"/>
          <c:showBubbleSize val="0"/>
        </c:dLbls>
        <c:gapWidth val="65"/>
        <c:axId val="1857805247"/>
        <c:axId val="1854390799"/>
      </c:barChart>
      <c:catAx>
        <c:axId val="1857805247"/>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bg1">
                    <a:lumMod val="95000"/>
                  </a:schemeClr>
                </a:solidFill>
                <a:effectLst>
                  <a:outerShdw blurRad="38100" dist="38100" dir="2700000" algn="tl">
                    <a:srgbClr val="000000">
                      <a:alpha val="43137"/>
                    </a:srgbClr>
                  </a:outerShdw>
                </a:effectLst>
                <a:latin typeface="+mn-lt"/>
                <a:ea typeface="+mn-ea"/>
                <a:cs typeface="+mn-cs"/>
              </a:defRPr>
            </a:pPr>
            <a:endParaRPr lang="lv-LV"/>
          </a:p>
        </c:txPr>
        <c:crossAx val="1854390799"/>
        <c:crosses val="autoZero"/>
        <c:auto val="1"/>
        <c:lblAlgn val="ctr"/>
        <c:lblOffset val="100"/>
        <c:noMultiLvlLbl val="0"/>
      </c:catAx>
      <c:valAx>
        <c:axId val="1854390799"/>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crossAx val="18578052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lv-LV"/>
        </a:p>
      </c:txPr>
    </c:legend>
    <c:plotVisOnly val="1"/>
    <c:dispBlanksAs val="gap"/>
    <c:showDLblsOverMax val="0"/>
  </c:chart>
  <c:spPr>
    <a:noFill/>
    <a:ln w="9525" cap="flat" cmpd="sng" algn="ctr">
      <a:noFill/>
      <a:round/>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pieChart>
        <c:varyColors val="1"/>
        <c:ser>
          <c:idx val="0"/>
          <c:order val="0"/>
          <c:tx>
            <c:strRef>
              <c:f>'[2016 TA parsk.xlsx]Sheet3'!$N$61</c:f>
              <c:strCache>
                <c:ptCount val="1"/>
                <c:pt idx="0">
                  <c:v>Saņemto lietu skaits</c:v>
                </c:pt>
              </c:strCache>
            </c:strRef>
          </c:tx>
          <c:dPt>
            <c:idx val="0"/>
            <c:bubble3D val="0"/>
            <c:spPr>
              <a:solidFill>
                <a:schemeClr val="dk1">
                  <a:tint val="88500"/>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01-9DD2-435B-BAF7-222632798182}"/>
              </c:ext>
            </c:extLst>
          </c:dPt>
          <c:dPt>
            <c:idx val="1"/>
            <c:bubble3D val="0"/>
            <c:spPr>
              <a:solidFill>
                <a:schemeClr val="dk1">
                  <a:tint val="55000"/>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03-9DD2-435B-BAF7-222632798182}"/>
              </c:ext>
            </c:extLst>
          </c:dPt>
          <c:dPt>
            <c:idx val="2"/>
            <c:bubble3D val="0"/>
            <c:spPr>
              <a:solidFill>
                <a:schemeClr val="dk1">
                  <a:tint val="75000"/>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05-9DD2-435B-BAF7-222632798182}"/>
              </c:ext>
            </c:extLst>
          </c:dPt>
          <c:dPt>
            <c:idx val="3"/>
            <c:bubble3D val="0"/>
            <c:spPr>
              <a:solidFill>
                <a:schemeClr val="dk1">
                  <a:tint val="98500"/>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07-9DD2-435B-BAF7-222632798182}"/>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effectLst>
                      <a:outerShdw blurRad="38100" dist="38100" dir="2700000" algn="tl">
                        <a:srgbClr val="000000">
                          <a:alpha val="43137"/>
                        </a:srgbClr>
                      </a:outerShdw>
                    </a:effectLst>
                    <a:latin typeface="+mn-lt"/>
                    <a:ea typeface="+mn-ea"/>
                    <a:cs typeface="+mn-cs"/>
                  </a:defRPr>
                </a:pPr>
                <a:endParaRPr lang="lv-LV"/>
              </a:p>
            </c:txPr>
            <c:dLblPos val="inEnd"/>
            <c:showLegendKey val="0"/>
            <c:showVal val="1"/>
            <c:showCatName val="0"/>
            <c:showSerName val="0"/>
            <c:showPercent val="0"/>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multiLvlStrRef>
              <c:f>'[2016 TA parsk.xlsx]Sheet3'!$O$59:$R$60</c:f>
              <c:multiLvlStrCache>
                <c:ptCount val="4"/>
                <c:lvl>
                  <c:pt idx="0">
                    <c:v>2015. gads</c:v>
                  </c:pt>
                  <c:pt idx="1">
                    <c:v>2016. gads</c:v>
                  </c:pt>
                  <c:pt idx="2">
                    <c:v>2015. gads</c:v>
                  </c:pt>
                  <c:pt idx="3">
                    <c:v>2016. gads</c:v>
                  </c:pt>
                </c:lvl>
                <c:lvl>
                  <c:pt idx="0">
                    <c:v>Pirmā instance</c:v>
                  </c:pt>
                  <c:pt idx="2">
                    <c:v>Apelācijas instance</c:v>
                  </c:pt>
                </c:lvl>
              </c:multiLvlStrCache>
            </c:multiLvlStrRef>
          </c:cat>
          <c:val>
            <c:numRef>
              <c:f>'[2016 TA parsk.xlsx]Sheet3'!$O$61:$R$61</c:f>
              <c:numCache>
                <c:formatCode>General</c:formatCode>
                <c:ptCount val="4"/>
                <c:pt idx="0">
                  <c:v>93812</c:v>
                </c:pt>
                <c:pt idx="1">
                  <c:v>94368</c:v>
                </c:pt>
                <c:pt idx="2">
                  <c:v>10410</c:v>
                </c:pt>
                <c:pt idx="3">
                  <c:v>10356</c:v>
                </c:pt>
              </c:numCache>
            </c:numRef>
          </c:val>
          <c:extLst>
            <c:ext xmlns:c16="http://schemas.microsoft.com/office/drawing/2014/chart" uri="{C3380CC4-5D6E-409C-BE32-E72D297353CC}">
              <c16:uniqueId val="{00000000-F789-4C96-8889-F72A1B59DC21}"/>
            </c:ext>
          </c:extLst>
        </c:ser>
        <c:ser>
          <c:idx val="1"/>
          <c:order val="1"/>
          <c:tx>
            <c:strRef>
              <c:f>'[2016 TA parsk.xlsx]Sheet3'!$N$62</c:f>
              <c:strCache>
                <c:ptCount val="1"/>
                <c:pt idx="0">
                  <c:v>Pabeigto lietu skaits</c:v>
                </c:pt>
              </c:strCache>
            </c:strRef>
          </c:tx>
          <c:dPt>
            <c:idx val="0"/>
            <c:bubble3D val="0"/>
            <c:spPr>
              <a:solidFill>
                <a:schemeClr val="dk1">
                  <a:tint val="88500"/>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09-9DD2-435B-BAF7-222632798182}"/>
              </c:ext>
            </c:extLst>
          </c:dPt>
          <c:dPt>
            <c:idx val="1"/>
            <c:bubble3D val="0"/>
            <c:spPr>
              <a:solidFill>
                <a:schemeClr val="dk1">
                  <a:tint val="55000"/>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0B-9DD2-435B-BAF7-222632798182}"/>
              </c:ext>
            </c:extLst>
          </c:dPt>
          <c:dPt>
            <c:idx val="2"/>
            <c:bubble3D val="0"/>
            <c:spPr>
              <a:solidFill>
                <a:schemeClr val="dk1">
                  <a:tint val="75000"/>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0D-9DD2-435B-BAF7-222632798182}"/>
              </c:ext>
            </c:extLst>
          </c:dPt>
          <c:dPt>
            <c:idx val="3"/>
            <c:bubble3D val="0"/>
            <c:spPr>
              <a:solidFill>
                <a:schemeClr val="dk1">
                  <a:tint val="98500"/>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0F-9DD2-435B-BAF7-222632798182}"/>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effectLst>
                      <a:outerShdw blurRad="38100" dist="38100" dir="2700000" algn="tl">
                        <a:srgbClr val="000000">
                          <a:alpha val="43137"/>
                        </a:srgbClr>
                      </a:outerShdw>
                    </a:effectLst>
                    <a:latin typeface="+mn-lt"/>
                    <a:ea typeface="+mn-ea"/>
                    <a:cs typeface="+mn-cs"/>
                  </a:defRPr>
                </a:pPr>
                <a:endParaRPr lang="lv-LV"/>
              </a:p>
            </c:txPr>
            <c:dLblPos val="inEnd"/>
            <c:showLegendKey val="0"/>
            <c:showVal val="1"/>
            <c:showCatName val="0"/>
            <c:showSerName val="0"/>
            <c:showPercent val="0"/>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multiLvlStrRef>
              <c:f>'[2016 TA parsk.xlsx]Sheet3'!$O$59:$R$60</c:f>
              <c:multiLvlStrCache>
                <c:ptCount val="4"/>
                <c:lvl>
                  <c:pt idx="0">
                    <c:v>2015. gads</c:v>
                  </c:pt>
                  <c:pt idx="1">
                    <c:v>2016. gads</c:v>
                  </c:pt>
                  <c:pt idx="2">
                    <c:v>2015. gads</c:v>
                  </c:pt>
                  <c:pt idx="3">
                    <c:v>2016. gads</c:v>
                  </c:pt>
                </c:lvl>
                <c:lvl>
                  <c:pt idx="0">
                    <c:v>Pirmā instance</c:v>
                  </c:pt>
                  <c:pt idx="2">
                    <c:v>Apelācijas instance</c:v>
                  </c:pt>
                </c:lvl>
              </c:multiLvlStrCache>
            </c:multiLvlStrRef>
          </c:cat>
          <c:val>
            <c:numRef>
              <c:f>'[2016 TA parsk.xlsx]Sheet3'!$O$62:$R$62</c:f>
              <c:numCache>
                <c:formatCode>General</c:formatCode>
                <c:ptCount val="4"/>
                <c:pt idx="0">
                  <c:v>97263</c:v>
                </c:pt>
                <c:pt idx="1">
                  <c:v>94441</c:v>
                </c:pt>
                <c:pt idx="2">
                  <c:v>10403</c:v>
                </c:pt>
                <c:pt idx="3">
                  <c:v>10729</c:v>
                </c:pt>
              </c:numCache>
            </c:numRef>
          </c:val>
          <c:extLst>
            <c:ext xmlns:c16="http://schemas.microsoft.com/office/drawing/2014/chart" uri="{C3380CC4-5D6E-409C-BE32-E72D297353CC}">
              <c16:uniqueId val="{00000001-F789-4C96-8889-F72A1B59DC21}"/>
            </c:ext>
          </c:extLst>
        </c:ser>
        <c:dLbls>
          <c:showLegendKey val="0"/>
          <c:showVal val="0"/>
          <c:showCatName val="0"/>
          <c:showSerName val="0"/>
          <c:showPercent val="0"/>
          <c:showBubbleSize val="0"/>
          <c:showLeaderLines val="1"/>
        </c:dLbls>
        <c:firstSliceAng val="18"/>
      </c:pieChart>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lv-LV"/>
        </a:p>
      </c:txPr>
    </c:legend>
    <c:plotVisOnly val="1"/>
    <c:dispBlanksAs val="gap"/>
    <c:showDLblsOverMax val="0"/>
  </c:chart>
  <c:spPr>
    <a:noFill/>
    <a:ln w="9525" cap="flat" cmpd="sng" algn="ctr">
      <a:noFill/>
      <a:round/>
    </a:ln>
    <a:effectLst/>
  </c:spPr>
  <c:txPr>
    <a:bodyPr/>
    <a:lstStyle/>
    <a:p>
      <a:pPr>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barChart>
        <c:barDir val="bar"/>
        <c:grouping val="clustered"/>
        <c:varyColors val="0"/>
        <c:ser>
          <c:idx val="0"/>
          <c:order val="0"/>
          <c:tx>
            <c:strRef>
              <c:f>'[2016 TA parsk.xlsx]Sheet3'!$B$1:$B$2</c:f>
              <c:strCache>
                <c:ptCount val="2"/>
                <c:pt idx="0">
                  <c:v>Saņemtas lietas</c:v>
                </c:pt>
                <c:pt idx="1">
                  <c:v>2015.gadā</c:v>
                </c:pt>
              </c:strCache>
            </c:strRef>
          </c:tx>
          <c:spPr>
            <a:solidFill>
              <a:schemeClr val="dk1">
                <a:tint val="88500"/>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effectLst>
                      <a:outerShdw blurRad="38100" dist="38100" dir="2700000" algn="tl">
                        <a:srgbClr val="000000">
                          <a:alpha val="43137"/>
                        </a:srgbClr>
                      </a:outerShdw>
                    </a:effectLst>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'[2016 TA parsk.xlsx]Sheet3'!$A$3:$A$11</c:f>
              <c:strCache>
                <c:ptCount val="8"/>
                <c:pt idx="0">
                  <c:v>civillietas 1-38.kat</c:v>
                </c:pt>
                <c:pt idx="1">
                  <c:v>civillietas 40-43.kat</c:v>
                </c:pt>
                <c:pt idx="2">
                  <c:v>civillietas 49-56.kat</c:v>
                </c:pt>
                <c:pt idx="3">
                  <c:v>Civillietas zgn</c:v>
                </c:pt>
                <c:pt idx="4">
                  <c:v>civillietas kopā</c:v>
                </c:pt>
                <c:pt idx="5">
                  <c:v>Krimināllietas</c:v>
                </c:pt>
                <c:pt idx="6">
                  <c:v>APK lietas</c:v>
                </c:pt>
                <c:pt idx="7">
                  <c:v>Administratīvās lietas</c:v>
                </c:pt>
              </c:strCache>
              <c:extLst/>
            </c:strRef>
          </c:cat>
          <c:val>
            <c:numRef>
              <c:f>'[2016 TA parsk.xlsx]Sheet3'!$B$3:$B$11</c:f>
              <c:numCache>
                <c:formatCode>General</c:formatCode>
                <c:ptCount val="8"/>
                <c:pt idx="0">
                  <c:v>37291</c:v>
                </c:pt>
                <c:pt idx="1">
                  <c:v>866</c:v>
                </c:pt>
                <c:pt idx="2">
                  <c:v>3075</c:v>
                </c:pt>
                <c:pt idx="3">
                  <c:v>28712</c:v>
                </c:pt>
                <c:pt idx="4">
                  <c:v>69944</c:v>
                </c:pt>
                <c:pt idx="5">
                  <c:v>10598</c:v>
                </c:pt>
                <c:pt idx="6">
                  <c:v>10950</c:v>
                </c:pt>
                <c:pt idx="7">
                  <c:v>2320</c:v>
                </c:pt>
              </c:numCache>
              <c:extLst/>
            </c:numRef>
          </c:val>
          <c:extLst>
            <c:ext xmlns:c16="http://schemas.microsoft.com/office/drawing/2014/chart" uri="{C3380CC4-5D6E-409C-BE32-E72D297353CC}">
              <c16:uniqueId val="{00000000-414A-40D9-BA70-9CB8B5283533}"/>
            </c:ext>
          </c:extLst>
        </c:ser>
        <c:ser>
          <c:idx val="1"/>
          <c:order val="1"/>
          <c:tx>
            <c:strRef>
              <c:f>'[2016 TA parsk.xlsx]Sheet3'!$C$1:$C$2</c:f>
              <c:strCache>
                <c:ptCount val="2"/>
                <c:pt idx="0">
                  <c:v>Saņemtas lietas</c:v>
                </c:pt>
                <c:pt idx="1">
                  <c:v>2016.gadā</c:v>
                </c:pt>
              </c:strCache>
            </c:strRef>
          </c:tx>
          <c:spPr>
            <a:solidFill>
              <a:schemeClr val="dk1">
                <a:tint val="55000"/>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effectLst>
                      <a:outerShdw blurRad="38100" dist="38100" dir="2700000" algn="tl">
                        <a:srgbClr val="000000">
                          <a:alpha val="43137"/>
                        </a:srgbClr>
                      </a:outerShdw>
                    </a:effectLst>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'[2016 TA parsk.xlsx]Sheet3'!$A$3:$A$11</c:f>
              <c:strCache>
                <c:ptCount val="8"/>
                <c:pt idx="0">
                  <c:v>civillietas 1-38.kat</c:v>
                </c:pt>
                <c:pt idx="1">
                  <c:v>civillietas 40-43.kat</c:v>
                </c:pt>
                <c:pt idx="2">
                  <c:v>civillietas 49-56.kat</c:v>
                </c:pt>
                <c:pt idx="3">
                  <c:v>Civillietas zgn</c:v>
                </c:pt>
                <c:pt idx="4">
                  <c:v>civillietas kopā</c:v>
                </c:pt>
                <c:pt idx="5">
                  <c:v>Krimināllietas</c:v>
                </c:pt>
                <c:pt idx="6">
                  <c:v>APK lietas</c:v>
                </c:pt>
                <c:pt idx="7">
                  <c:v>Administratīvās lietas</c:v>
                </c:pt>
              </c:strCache>
              <c:extLst/>
            </c:strRef>
          </c:cat>
          <c:val>
            <c:numRef>
              <c:f>'[2016 TA parsk.xlsx]Sheet3'!$C$3:$C$11</c:f>
              <c:numCache>
                <c:formatCode>General</c:formatCode>
                <c:ptCount val="8"/>
                <c:pt idx="0">
                  <c:v>37066</c:v>
                </c:pt>
                <c:pt idx="1">
                  <c:v>647</c:v>
                </c:pt>
                <c:pt idx="2">
                  <c:v>2784</c:v>
                </c:pt>
                <c:pt idx="3">
                  <c:v>29632</c:v>
                </c:pt>
                <c:pt idx="4">
                  <c:v>70129</c:v>
                </c:pt>
                <c:pt idx="5">
                  <c:v>10790</c:v>
                </c:pt>
                <c:pt idx="6">
                  <c:v>11088</c:v>
                </c:pt>
                <c:pt idx="7">
                  <c:v>2361</c:v>
                </c:pt>
              </c:numCache>
              <c:extLst/>
            </c:numRef>
          </c:val>
          <c:extLst>
            <c:ext xmlns:c16="http://schemas.microsoft.com/office/drawing/2014/chart" uri="{C3380CC4-5D6E-409C-BE32-E72D297353CC}">
              <c16:uniqueId val="{00000001-414A-40D9-BA70-9CB8B5283533}"/>
            </c:ext>
          </c:extLst>
        </c:ser>
        <c:dLbls>
          <c:dLblPos val="inEnd"/>
          <c:showLegendKey val="0"/>
          <c:showVal val="1"/>
          <c:showCatName val="0"/>
          <c:showSerName val="0"/>
          <c:showPercent val="0"/>
          <c:showBubbleSize val="0"/>
        </c:dLbls>
        <c:gapWidth val="65"/>
        <c:axId val="513610816"/>
        <c:axId val="722855008"/>
        <c:extLst>
          <c:ext xmlns:c15="http://schemas.microsoft.com/office/drawing/2012/chart" uri="{02D57815-91ED-43cb-92C2-25804820EDAC}">
            <c15:filteredBarSeries>
              <c15:ser>
                <c:idx val="2"/>
                <c:order val="2"/>
                <c:tx>
                  <c:strRef>
                    <c:extLst>
                      <c:ext uri="{02D57815-91ED-43cb-92C2-25804820EDAC}">
                        <c15:formulaRef>
                          <c15:sqref>'[2016 TA parsk.xlsx]Sheet3'!$D$1:$D$2</c15:sqref>
                        </c15:formulaRef>
                      </c:ext>
                    </c:extLst>
                    <c:strCache>
                      <c:ptCount val="2"/>
                      <c:pt idx="0">
                        <c:v>Saņemtas lietas</c:v>
                      </c:pt>
                      <c:pt idx="1">
                        <c:v>izmaiņas</c:v>
                      </c:pt>
                    </c:strCache>
                  </c:strRef>
                </c:tx>
                <c:spPr>
                  <a:solidFill>
                    <a:schemeClr val="dk1">
                      <a:tint val="75000"/>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lv-LV"/>
                    </a:p>
                  </c:txPr>
                  <c:dLblPos val="inEnd"/>
                  <c:showLegendKey val="0"/>
                  <c:showVal val="1"/>
                  <c:showCatName val="0"/>
                  <c:showSerName val="0"/>
                  <c:showPercent val="0"/>
                  <c:showBubbleSize val="0"/>
                  <c:showLeaderLines val="0"/>
                  <c:extLst>
                    <c:ext uri="{CE6537A1-D6FC-4f65-9D91-7224C49458BB}">
                      <c15:showLeaderLines val="1"/>
                      <c15:leaderLines>
                        <c:spPr>
                          <a:ln w="9525">
                            <a:solidFill>
                              <a:schemeClr val="dk1">
                                <a:lumMod val="50000"/>
                                <a:lumOff val="50000"/>
                              </a:schemeClr>
                            </a:solidFill>
                          </a:ln>
                          <a:effectLst/>
                        </c:spPr>
                      </c15:leaderLines>
                    </c:ext>
                  </c:extLst>
                </c:dLbls>
                <c:cat>
                  <c:strRef>
                    <c:extLst>
                      <c:ext uri="{02D57815-91ED-43cb-92C2-25804820EDAC}">
                        <c15:formulaRef>
                          <c15:sqref>'[2016 TA parsk.xlsx]Sheet3'!$A$3:$A$11</c15:sqref>
                        </c15:formulaRef>
                      </c:ext>
                    </c:extLst>
                    <c:strCache>
                      <c:ptCount val="8"/>
                      <c:pt idx="0">
                        <c:v>civillietas 1-38.kat</c:v>
                      </c:pt>
                      <c:pt idx="1">
                        <c:v>civillietas 40-43.kat</c:v>
                      </c:pt>
                      <c:pt idx="2">
                        <c:v>civillietas 49-56.kat</c:v>
                      </c:pt>
                      <c:pt idx="3">
                        <c:v>Civillietas zgn</c:v>
                      </c:pt>
                      <c:pt idx="4">
                        <c:v>civillietas kopā</c:v>
                      </c:pt>
                      <c:pt idx="5">
                        <c:v>Krimināllietas</c:v>
                      </c:pt>
                      <c:pt idx="6">
                        <c:v>APK lietas</c:v>
                      </c:pt>
                      <c:pt idx="7">
                        <c:v>Administratīvās lietas</c:v>
                      </c:pt>
                    </c:strCache>
                  </c:strRef>
                </c:cat>
                <c:val>
                  <c:numRef>
                    <c:extLst>
                      <c:ext uri="{02D57815-91ED-43cb-92C2-25804820EDAC}">
                        <c15:formulaRef>
                          <c15:sqref>'[2016 TA parsk.xlsx]Sheet3'!$D$3:$D$11</c15:sqref>
                        </c15:formulaRef>
                      </c:ext>
                    </c:extLst>
                    <c:numCache>
                      <c:formatCode>0%</c:formatCode>
                      <c:ptCount val="8"/>
                      <c:pt idx="0">
                        <c:v>-6.0336274168030224E-3</c:v>
                      </c:pt>
                      <c:pt idx="1">
                        <c:v>-0.25288683602771367</c:v>
                      </c:pt>
                      <c:pt idx="2">
                        <c:v>-9.4634146341463388E-2</c:v>
                      </c:pt>
                      <c:pt idx="3">
                        <c:v>3.2042351629980592E-2</c:v>
                      </c:pt>
                      <c:pt idx="4">
                        <c:v>2.6449731213542549E-3</c:v>
                      </c:pt>
                      <c:pt idx="5">
                        <c:v>1.8116625778448858E-2</c:v>
                      </c:pt>
                      <c:pt idx="6">
                        <c:v>1.2602739726027323E-2</c:v>
                      </c:pt>
                      <c:pt idx="7">
                        <c:v>1.767241379310347E-2</c:v>
                      </c:pt>
                    </c:numCache>
                  </c:numRef>
                </c:val>
                <c:extLst>
                  <c:ext xmlns:c16="http://schemas.microsoft.com/office/drawing/2014/chart" uri="{C3380CC4-5D6E-409C-BE32-E72D297353CC}">
                    <c16:uniqueId val="{00000002-414A-40D9-BA70-9CB8B5283533}"/>
                  </c:ext>
                </c:extLst>
              </c15:ser>
            </c15:filteredBarSeries>
          </c:ext>
        </c:extLst>
      </c:barChart>
      <c:catAx>
        <c:axId val="513610816"/>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bg1">
                    <a:lumMod val="95000"/>
                  </a:schemeClr>
                </a:solidFill>
                <a:effectLst>
                  <a:outerShdw blurRad="38100" dist="38100" dir="2700000" algn="tl">
                    <a:srgbClr val="000000">
                      <a:alpha val="43137"/>
                    </a:srgbClr>
                  </a:outerShdw>
                </a:effectLst>
                <a:latin typeface="+mn-lt"/>
                <a:ea typeface="+mn-ea"/>
                <a:cs typeface="+mn-cs"/>
              </a:defRPr>
            </a:pPr>
            <a:endParaRPr lang="lv-LV"/>
          </a:p>
        </c:txPr>
        <c:crossAx val="722855008"/>
        <c:crosses val="autoZero"/>
        <c:auto val="1"/>
        <c:lblAlgn val="ctr"/>
        <c:lblOffset val="100"/>
        <c:noMultiLvlLbl val="0"/>
      </c:catAx>
      <c:valAx>
        <c:axId val="722855008"/>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lv-LV"/>
          </a:p>
        </c:txPr>
        <c:crossAx val="513610816"/>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lv-LV"/>
        </a:p>
      </c:txPr>
    </c:legend>
    <c:plotVisOnly val="1"/>
    <c:dispBlanksAs val="gap"/>
    <c:showDLblsOverMax val="0"/>
  </c:chart>
  <c:spPr>
    <a:noFill/>
    <a:ln w="9525" cap="flat" cmpd="sng" algn="ctr">
      <a:noFill/>
      <a:round/>
    </a:ln>
    <a:effectLst/>
  </c:spPr>
  <c:txPr>
    <a:bodyPr/>
    <a:lstStyle/>
    <a:p>
      <a:pPr>
        <a:defRPr/>
      </a:pPr>
      <a:endParaRPr lang="lv-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barChart>
        <c:barDir val="bar"/>
        <c:grouping val="clustered"/>
        <c:varyColors val="0"/>
        <c:ser>
          <c:idx val="0"/>
          <c:order val="0"/>
          <c:tx>
            <c:strRef>
              <c:f>'[2016 TA parsk.xlsx]Sheet3'!$E$1:$E$2</c:f>
              <c:strCache>
                <c:ptCount val="2"/>
                <c:pt idx="0">
                  <c:v>Pabeigtas lietas</c:v>
                </c:pt>
                <c:pt idx="1">
                  <c:v>2015.gadā</c:v>
                </c:pt>
              </c:strCache>
            </c:strRef>
          </c:tx>
          <c:spPr>
            <a:solidFill>
              <a:schemeClr val="dk1">
                <a:tint val="88500"/>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effectLst>
                      <a:outerShdw blurRad="38100" dist="38100" dir="2700000" algn="tl">
                        <a:srgbClr val="000000">
                          <a:alpha val="43137"/>
                        </a:srgbClr>
                      </a:outerShdw>
                    </a:effectLst>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'[2016 TA parsk.xlsx]Sheet3'!$A$3:$A$10</c:f>
              <c:strCache>
                <c:ptCount val="8"/>
                <c:pt idx="0">
                  <c:v>civillietas 1-38.kat</c:v>
                </c:pt>
                <c:pt idx="1">
                  <c:v>civillietas 40-43.kat</c:v>
                </c:pt>
                <c:pt idx="2">
                  <c:v>civillietas 49-56.kat</c:v>
                </c:pt>
                <c:pt idx="3">
                  <c:v>Civillietas zgn</c:v>
                </c:pt>
                <c:pt idx="4">
                  <c:v>civillietas kopā</c:v>
                </c:pt>
                <c:pt idx="5">
                  <c:v>Krimināllietas</c:v>
                </c:pt>
                <c:pt idx="6">
                  <c:v>APK lietas</c:v>
                </c:pt>
                <c:pt idx="7">
                  <c:v>Administratīvās lietas</c:v>
                </c:pt>
              </c:strCache>
            </c:strRef>
          </c:cat>
          <c:val>
            <c:numRef>
              <c:f>'[2016 TA parsk.xlsx]Sheet3'!$E$3:$E$10</c:f>
              <c:numCache>
                <c:formatCode>General</c:formatCode>
                <c:ptCount val="8"/>
                <c:pt idx="0">
                  <c:v>39236</c:v>
                </c:pt>
                <c:pt idx="1">
                  <c:v>912</c:v>
                </c:pt>
                <c:pt idx="2">
                  <c:v>2694</c:v>
                </c:pt>
                <c:pt idx="3">
                  <c:v>30677</c:v>
                </c:pt>
                <c:pt idx="4">
                  <c:v>73519</c:v>
                </c:pt>
                <c:pt idx="5">
                  <c:v>10620</c:v>
                </c:pt>
                <c:pt idx="6">
                  <c:v>10758</c:v>
                </c:pt>
                <c:pt idx="7">
                  <c:v>2366</c:v>
                </c:pt>
              </c:numCache>
            </c:numRef>
          </c:val>
          <c:extLst>
            <c:ext xmlns:c16="http://schemas.microsoft.com/office/drawing/2014/chart" uri="{C3380CC4-5D6E-409C-BE32-E72D297353CC}">
              <c16:uniqueId val="{00000000-1CB6-43D9-A5F4-686FCE45E87E}"/>
            </c:ext>
          </c:extLst>
        </c:ser>
        <c:ser>
          <c:idx val="1"/>
          <c:order val="1"/>
          <c:tx>
            <c:strRef>
              <c:f>'[2016 TA parsk.xlsx]Sheet3'!$F$1:$F$2</c:f>
              <c:strCache>
                <c:ptCount val="2"/>
                <c:pt idx="0">
                  <c:v>Pabeigtas lietas</c:v>
                </c:pt>
                <c:pt idx="1">
                  <c:v>2016.gadā</c:v>
                </c:pt>
              </c:strCache>
            </c:strRef>
          </c:tx>
          <c:spPr>
            <a:solidFill>
              <a:schemeClr val="dk1">
                <a:tint val="55000"/>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effectLst>
                      <a:outerShdw blurRad="38100" dist="38100" dir="2700000" algn="tl">
                        <a:srgbClr val="000000">
                          <a:alpha val="43137"/>
                        </a:srgbClr>
                      </a:outerShdw>
                    </a:effectLst>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'[2016 TA parsk.xlsx]Sheet3'!$A$3:$A$10</c:f>
              <c:strCache>
                <c:ptCount val="8"/>
                <c:pt idx="0">
                  <c:v>civillietas 1-38.kat</c:v>
                </c:pt>
                <c:pt idx="1">
                  <c:v>civillietas 40-43.kat</c:v>
                </c:pt>
                <c:pt idx="2">
                  <c:v>civillietas 49-56.kat</c:v>
                </c:pt>
                <c:pt idx="3">
                  <c:v>Civillietas zgn</c:v>
                </c:pt>
                <c:pt idx="4">
                  <c:v>civillietas kopā</c:v>
                </c:pt>
                <c:pt idx="5">
                  <c:v>Krimināllietas</c:v>
                </c:pt>
                <c:pt idx="6">
                  <c:v>APK lietas</c:v>
                </c:pt>
                <c:pt idx="7">
                  <c:v>Administratīvās lietas</c:v>
                </c:pt>
              </c:strCache>
            </c:strRef>
          </c:cat>
          <c:val>
            <c:numRef>
              <c:f>'[2016 TA parsk.xlsx]Sheet3'!$F$3:$F$10</c:f>
              <c:numCache>
                <c:formatCode>General</c:formatCode>
                <c:ptCount val="8"/>
                <c:pt idx="0">
                  <c:v>38351</c:v>
                </c:pt>
                <c:pt idx="1">
                  <c:v>649</c:v>
                </c:pt>
                <c:pt idx="2">
                  <c:v>2691</c:v>
                </c:pt>
                <c:pt idx="3">
                  <c:v>29534</c:v>
                </c:pt>
                <c:pt idx="4">
                  <c:v>71225</c:v>
                </c:pt>
                <c:pt idx="5">
                  <c:v>10180</c:v>
                </c:pt>
                <c:pt idx="6">
                  <c:v>10792</c:v>
                </c:pt>
                <c:pt idx="7">
                  <c:v>2244</c:v>
                </c:pt>
              </c:numCache>
            </c:numRef>
          </c:val>
          <c:extLst>
            <c:ext xmlns:c16="http://schemas.microsoft.com/office/drawing/2014/chart" uri="{C3380CC4-5D6E-409C-BE32-E72D297353CC}">
              <c16:uniqueId val="{00000001-1CB6-43D9-A5F4-686FCE45E87E}"/>
            </c:ext>
          </c:extLst>
        </c:ser>
        <c:dLbls>
          <c:dLblPos val="inEnd"/>
          <c:showLegendKey val="0"/>
          <c:showVal val="1"/>
          <c:showCatName val="0"/>
          <c:showSerName val="0"/>
          <c:showPercent val="0"/>
          <c:showBubbleSize val="0"/>
        </c:dLbls>
        <c:gapWidth val="65"/>
        <c:axId val="665099056"/>
        <c:axId val="761196992"/>
        <c:extLst>
          <c:ext xmlns:c15="http://schemas.microsoft.com/office/drawing/2012/chart" uri="{02D57815-91ED-43cb-92C2-25804820EDAC}">
            <c15:filteredBarSeries>
              <c15:ser>
                <c:idx val="2"/>
                <c:order val="2"/>
                <c:tx>
                  <c:strRef>
                    <c:extLst>
                      <c:ext uri="{02D57815-91ED-43cb-92C2-25804820EDAC}">
                        <c15:formulaRef>
                          <c15:sqref>'[2016 TA parsk.xlsx]Sheet3'!$G$1:$G$2</c15:sqref>
                        </c15:formulaRef>
                      </c:ext>
                    </c:extLst>
                    <c:strCache>
                      <c:ptCount val="2"/>
                      <c:pt idx="0">
                        <c:v>Pabeigtas lietas</c:v>
                      </c:pt>
                      <c:pt idx="1">
                        <c:v>izmaiņas</c:v>
                      </c:pt>
                    </c:strCache>
                  </c:strRef>
                </c:tx>
                <c:spPr>
                  <a:solidFill>
                    <a:schemeClr val="dk1">
                      <a:tint val="75000"/>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lv-LV"/>
                    </a:p>
                  </c:txPr>
                  <c:dLblPos val="inEnd"/>
                  <c:showLegendKey val="0"/>
                  <c:showVal val="1"/>
                  <c:showCatName val="0"/>
                  <c:showSerName val="0"/>
                  <c:showPercent val="0"/>
                  <c:showBubbleSize val="0"/>
                  <c:showLeaderLines val="0"/>
                  <c:extLst>
                    <c:ext uri="{CE6537A1-D6FC-4f65-9D91-7224C49458BB}">
                      <c15:showLeaderLines val="1"/>
                      <c15:leaderLines>
                        <c:spPr>
                          <a:ln w="9525">
                            <a:solidFill>
                              <a:schemeClr val="dk1">
                                <a:lumMod val="50000"/>
                                <a:lumOff val="50000"/>
                              </a:schemeClr>
                            </a:solidFill>
                          </a:ln>
                          <a:effectLst/>
                        </c:spPr>
                      </c15:leaderLines>
                    </c:ext>
                  </c:extLst>
                </c:dLbls>
                <c:cat>
                  <c:strRef>
                    <c:extLst>
                      <c:ext uri="{02D57815-91ED-43cb-92C2-25804820EDAC}">
                        <c15:formulaRef>
                          <c15:sqref>'[2016 TA parsk.xlsx]Sheet3'!$A$3:$A$10</c15:sqref>
                        </c15:formulaRef>
                      </c:ext>
                    </c:extLst>
                    <c:strCache>
                      <c:ptCount val="8"/>
                      <c:pt idx="0">
                        <c:v>civillietas 1-38.kat</c:v>
                      </c:pt>
                      <c:pt idx="1">
                        <c:v>civillietas 40-43.kat</c:v>
                      </c:pt>
                      <c:pt idx="2">
                        <c:v>civillietas 49-56.kat</c:v>
                      </c:pt>
                      <c:pt idx="3">
                        <c:v>Civillietas zgn</c:v>
                      </c:pt>
                      <c:pt idx="4">
                        <c:v>civillietas kopā</c:v>
                      </c:pt>
                      <c:pt idx="5">
                        <c:v>Krimināllietas</c:v>
                      </c:pt>
                      <c:pt idx="6">
                        <c:v>APK lietas</c:v>
                      </c:pt>
                      <c:pt idx="7">
                        <c:v>Administratīvās lietas</c:v>
                      </c:pt>
                    </c:strCache>
                  </c:strRef>
                </c:cat>
                <c:val>
                  <c:numRef>
                    <c:extLst>
                      <c:ext uri="{02D57815-91ED-43cb-92C2-25804820EDAC}">
                        <c15:formulaRef>
                          <c15:sqref>'[2016 TA parsk.xlsx]Sheet3'!$G$3:$G$10</c15:sqref>
                        </c15:formulaRef>
                      </c:ext>
                    </c:extLst>
                    <c:numCache>
                      <c:formatCode>0%</c:formatCode>
                      <c:ptCount val="8"/>
                      <c:pt idx="0">
                        <c:v>-2.2555816087266756E-2</c:v>
                      </c:pt>
                      <c:pt idx="1">
                        <c:v>-0.28837719298245612</c:v>
                      </c:pt>
                      <c:pt idx="2">
                        <c:v>-1.1135857461024301E-3</c:v>
                      </c:pt>
                      <c:pt idx="3">
                        <c:v>-3.7259184405254775E-2</c:v>
                      </c:pt>
                      <c:pt idx="4">
                        <c:v>-3.120281831907401E-2</c:v>
                      </c:pt>
                      <c:pt idx="5">
                        <c:v>-4.1431261770244809E-2</c:v>
                      </c:pt>
                      <c:pt idx="6">
                        <c:v>3.1604387432608849E-3</c:v>
                      </c:pt>
                      <c:pt idx="7">
                        <c:v>-5.1563820794589987E-2</c:v>
                      </c:pt>
                    </c:numCache>
                  </c:numRef>
                </c:val>
                <c:extLst>
                  <c:ext xmlns:c16="http://schemas.microsoft.com/office/drawing/2014/chart" uri="{C3380CC4-5D6E-409C-BE32-E72D297353CC}">
                    <c16:uniqueId val="{00000002-1CB6-43D9-A5F4-686FCE45E87E}"/>
                  </c:ext>
                </c:extLst>
              </c15:ser>
            </c15:filteredBarSeries>
          </c:ext>
        </c:extLst>
      </c:barChart>
      <c:catAx>
        <c:axId val="665099056"/>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bg1">
                    <a:lumMod val="95000"/>
                  </a:schemeClr>
                </a:solidFill>
                <a:effectLst>
                  <a:outerShdw blurRad="38100" dist="38100" dir="2700000" algn="tl">
                    <a:srgbClr val="000000">
                      <a:alpha val="43137"/>
                    </a:srgbClr>
                  </a:outerShdw>
                </a:effectLst>
                <a:latin typeface="+mn-lt"/>
                <a:ea typeface="+mn-ea"/>
                <a:cs typeface="+mn-cs"/>
              </a:defRPr>
            </a:pPr>
            <a:endParaRPr lang="lv-LV"/>
          </a:p>
        </c:txPr>
        <c:crossAx val="761196992"/>
        <c:crosses val="autoZero"/>
        <c:auto val="1"/>
        <c:lblAlgn val="ctr"/>
        <c:lblOffset val="100"/>
        <c:noMultiLvlLbl val="0"/>
      </c:catAx>
      <c:valAx>
        <c:axId val="761196992"/>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lv-LV"/>
          </a:p>
        </c:txPr>
        <c:crossAx val="665099056"/>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lv-LV"/>
        </a:p>
      </c:txPr>
    </c:legend>
    <c:plotVisOnly val="1"/>
    <c:dispBlanksAs val="gap"/>
    <c:showDLblsOverMax val="0"/>
  </c:chart>
  <c:spPr>
    <a:noFill/>
    <a:ln w="9525" cap="flat" cmpd="sng" algn="ctr">
      <a:noFill/>
      <a:round/>
    </a:ln>
    <a:effectLst/>
  </c:spPr>
  <c:txPr>
    <a:bodyPr/>
    <a:lstStyle/>
    <a:p>
      <a:pPr>
        <a:defRPr/>
      </a:pPr>
      <a:endParaRPr lang="lv-LV"/>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barChart>
        <c:barDir val="bar"/>
        <c:grouping val="clustered"/>
        <c:varyColors val="0"/>
        <c:ser>
          <c:idx val="0"/>
          <c:order val="0"/>
          <c:tx>
            <c:strRef>
              <c:f>'[2016 TA parsk.xlsx]Sheet3'!$B$14:$B$15</c:f>
              <c:strCache>
                <c:ptCount val="2"/>
                <c:pt idx="0">
                  <c:v>Lietu caurlaidība (%)</c:v>
                </c:pt>
                <c:pt idx="1">
                  <c:v>2015.gadā</c:v>
                </c:pt>
              </c:strCache>
            </c:strRef>
          </c:tx>
          <c:spPr>
            <a:solidFill>
              <a:schemeClr val="dk1">
                <a:tint val="88500"/>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effectLst>
                      <a:outerShdw blurRad="38100" dist="38100" dir="2700000" algn="tl">
                        <a:srgbClr val="000000">
                          <a:alpha val="43137"/>
                        </a:srgbClr>
                      </a:outerShdw>
                    </a:effectLst>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'[2016 TA parsk.xlsx]Sheet3'!$A$16:$A$23</c:f>
              <c:strCache>
                <c:ptCount val="8"/>
                <c:pt idx="0">
                  <c:v>civillietas 1-38.kat</c:v>
                </c:pt>
                <c:pt idx="1">
                  <c:v>civillietas 40-43.kat</c:v>
                </c:pt>
                <c:pt idx="2">
                  <c:v>civillietas 49-56.kat</c:v>
                </c:pt>
                <c:pt idx="3">
                  <c:v>Civillietas zgn</c:v>
                </c:pt>
                <c:pt idx="4">
                  <c:v>civillietas kopā</c:v>
                </c:pt>
                <c:pt idx="5">
                  <c:v>Krimināllietas</c:v>
                </c:pt>
                <c:pt idx="6">
                  <c:v>APK lietas</c:v>
                </c:pt>
                <c:pt idx="7">
                  <c:v>Administratīvās lietas</c:v>
                </c:pt>
              </c:strCache>
            </c:strRef>
          </c:cat>
          <c:val>
            <c:numRef>
              <c:f>'[2016 TA parsk.xlsx]Sheet3'!$B$16:$B$23</c:f>
              <c:numCache>
                <c:formatCode>0%</c:formatCode>
                <c:ptCount val="8"/>
                <c:pt idx="0">
                  <c:v>1.0521573570030303</c:v>
                </c:pt>
                <c:pt idx="1">
                  <c:v>1.0531177829099307</c:v>
                </c:pt>
                <c:pt idx="2">
                  <c:v>0.87609756097560976</c:v>
                </c:pt>
                <c:pt idx="3">
                  <c:v>1.0684382836444692</c:v>
                </c:pt>
                <c:pt idx="4">
                  <c:v>1.0511123184261695</c:v>
                </c:pt>
                <c:pt idx="5">
                  <c:v>1.0020758633704472</c:v>
                </c:pt>
                <c:pt idx="6">
                  <c:v>0.98246575342465758</c:v>
                </c:pt>
                <c:pt idx="7">
                  <c:v>1.0198275862068966</c:v>
                </c:pt>
              </c:numCache>
            </c:numRef>
          </c:val>
          <c:extLst>
            <c:ext xmlns:c16="http://schemas.microsoft.com/office/drawing/2014/chart" uri="{C3380CC4-5D6E-409C-BE32-E72D297353CC}">
              <c16:uniqueId val="{00000000-8214-4FF9-B25A-FD7ADB0A843A}"/>
            </c:ext>
          </c:extLst>
        </c:ser>
        <c:ser>
          <c:idx val="1"/>
          <c:order val="1"/>
          <c:tx>
            <c:strRef>
              <c:f>'[2016 TA parsk.xlsx]Sheet3'!$C$14:$C$15</c:f>
              <c:strCache>
                <c:ptCount val="2"/>
                <c:pt idx="0">
                  <c:v>Lietu caurlaidība (%)</c:v>
                </c:pt>
                <c:pt idx="1">
                  <c:v>2016.gadā</c:v>
                </c:pt>
              </c:strCache>
            </c:strRef>
          </c:tx>
          <c:spPr>
            <a:solidFill>
              <a:schemeClr val="dk1">
                <a:tint val="55000"/>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effectLst>
                      <a:outerShdw blurRad="38100" dist="38100" dir="2700000" algn="tl">
                        <a:srgbClr val="000000">
                          <a:alpha val="43137"/>
                        </a:srgbClr>
                      </a:outerShdw>
                    </a:effectLst>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'[2016 TA parsk.xlsx]Sheet3'!$A$16:$A$23</c:f>
              <c:strCache>
                <c:ptCount val="8"/>
                <c:pt idx="0">
                  <c:v>civillietas 1-38.kat</c:v>
                </c:pt>
                <c:pt idx="1">
                  <c:v>civillietas 40-43.kat</c:v>
                </c:pt>
                <c:pt idx="2">
                  <c:v>civillietas 49-56.kat</c:v>
                </c:pt>
                <c:pt idx="3">
                  <c:v>Civillietas zgn</c:v>
                </c:pt>
                <c:pt idx="4">
                  <c:v>civillietas kopā</c:v>
                </c:pt>
                <c:pt idx="5">
                  <c:v>Krimināllietas</c:v>
                </c:pt>
                <c:pt idx="6">
                  <c:v>APK lietas</c:v>
                </c:pt>
                <c:pt idx="7">
                  <c:v>Administratīvās lietas</c:v>
                </c:pt>
              </c:strCache>
            </c:strRef>
          </c:cat>
          <c:val>
            <c:numRef>
              <c:f>'[2016 TA parsk.xlsx]Sheet3'!$C$16:$C$23</c:f>
              <c:numCache>
                <c:formatCode>0%</c:formatCode>
                <c:ptCount val="8"/>
                <c:pt idx="0">
                  <c:v>1.0346678897102466</c:v>
                </c:pt>
                <c:pt idx="1">
                  <c:v>1.0030911901081916</c:v>
                </c:pt>
                <c:pt idx="2">
                  <c:v>0.96659482758620685</c:v>
                </c:pt>
                <c:pt idx="3">
                  <c:v>0.99669276457883371</c:v>
                </c:pt>
                <c:pt idx="4">
                  <c:v>1.0156283420553551</c:v>
                </c:pt>
                <c:pt idx="5">
                  <c:v>0.94346617238183506</c:v>
                </c:pt>
                <c:pt idx="6">
                  <c:v>0.97330447330447334</c:v>
                </c:pt>
                <c:pt idx="7">
                  <c:v>0.95044472681067349</c:v>
                </c:pt>
              </c:numCache>
            </c:numRef>
          </c:val>
          <c:extLst>
            <c:ext xmlns:c16="http://schemas.microsoft.com/office/drawing/2014/chart" uri="{C3380CC4-5D6E-409C-BE32-E72D297353CC}">
              <c16:uniqueId val="{00000001-8214-4FF9-B25A-FD7ADB0A843A}"/>
            </c:ext>
          </c:extLst>
        </c:ser>
        <c:dLbls>
          <c:dLblPos val="inEnd"/>
          <c:showLegendKey val="0"/>
          <c:showVal val="1"/>
          <c:showCatName val="0"/>
          <c:showSerName val="0"/>
          <c:showPercent val="0"/>
          <c:showBubbleSize val="0"/>
        </c:dLbls>
        <c:gapWidth val="65"/>
        <c:axId val="665099056"/>
        <c:axId val="761196992"/>
        <c:extLst>
          <c:ext xmlns:c15="http://schemas.microsoft.com/office/drawing/2012/chart" uri="{02D57815-91ED-43cb-92C2-25804820EDAC}">
            <c15:filteredBarSeries>
              <c15:ser>
                <c:idx val="2"/>
                <c:order val="2"/>
                <c:tx>
                  <c:strRef>
                    <c:extLst>
                      <c:ext uri="{02D57815-91ED-43cb-92C2-25804820EDAC}">
                        <c15:formulaRef>
                          <c15:sqref>'[2016 TA parsk.xlsx]Sheet3'!$D$14:$D$15</c15:sqref>
                        </c15:formulaRef>
                      </c:ext>
                    </c:extLst>
                    <c:strCache>
                      <c:ptCount val="2"/>
                      <c:pt idx="0">
                        <c:v>Lietu caurlaidība (%)</c:v>
                      </c:pt>
                      <c:pt idx="1">
                        <c:v>izmaiņas</c:v>
                      </c:pt>
                    </c:strCache>
                  </c:strRef>
                </c:tx>
                <c:spPr>
                  <a:solidFill>
                    <a:schemeClr val="dk1">
                      <a:tint val="75000"/>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lv-LV"/>
                    </a:p>
                  </c:txPr>
                  <c:dLblPos val="inEnd"/>
                  <c:showLegendKey val="0"/>
                  <c:showVal val="1"/>
                  <c:showCatName val="0"/>
                  <c:showSerName val="0"/>
                  <c:showPercent val="0"/>
                  <c:showBubbleSize val="0"/>
                  <c:showLeaderLines val="0"/>
                  <c:extLst>
                    <c:ext uri="{CE6537A1-D6FC-4f65-9D91-7224C49458BB}">
                      <c15:showLeaderLines val="1"/>
                      <c15:leaderLines>
                        <c:spPr>
                          <a:ln w="9525">
                            <a:solidFill>
                              <a:schemeClr val="dk1">
                                <a:lumMod val="50000"/>
                                <a:lumOff val="50000"/>
                              </a:schemeClr>
                            </a:solidFill>
                          </a:ln>
                          <a:effectLst/>
                        </c:spPr>
                      </c15:leaderLines>
                    </c:ext>
                  </c:extLst>
                </c:dLbls>
                <c:cat>
                  <c:strRef>
                    <c:extLst>
                      <c:ext uri="{02D57815-91ED-43cb-92C2-25804820EDAC}">
                        <c15:formulaRef>
                          <c15:sqref>'[2016 TA parsk.xlsx]Sheet3'!$A$16:$A$23</c15:sqref>
                        </c15:formulaRef>
                      </c:ext>
                    </c:extLst>
                    <c:strCache>
                      <c:ptCount val="8"/>
                      <c:pt idx="0">
                        <c:v>civillietas 1-38.kat</c:v>
                      </c:pt>
                      <c:pt idx="1">
                        <c:v>civillietas 40-43.kat</c:v>
                      </c:pt>
                      <c:pt idx="2">
                        <c:v>civillietas 49-56.kat</c:v>
                      </c:pt>
                      <c:pt idx="3">
                        <c:v>Civillietas zgn</c:v>
                      </c:pt>
                      <c:pt idx="4">
                        <c:v>civillietas kopā</c:v>
                      </c:pt>
                      <c:pt idx="5">
                        <c:v>Krimināllietas</c:v>
                      </c:pt>
                      <c:pt idx="6">
                        <c:v>APK lietas</c:v>
                      </c:pt>
                      <c:pt idx="7">
                        <c:v>Administratīvās lietas</c:v>
                      </c:pt>
                    </c:strCache>
                  </c:strRef>
                </c:cat>
                <c:val>
                  <c:numRef>
                    <c:extLst>
                      <c:ext uri="{02D57815-91ED-43cb-92C2-25804820EDAC}">
                        <c15:formulaRef>
                          <c15:sqref>'[2016 TA parsk.xlsx]Sheet3'!$D$16:$D$23</c15:sqref>
                        </c15:formulaRef>
                      </c:ext>
                    </c:extLst>
                    <c:numCache>
                      <c:formatCode>0%</c:formatCode>
                      <c:ptCount val="8"/>
                      <c:pt idx="0">
                        <c:v>-1.7489467292783667E-2</c:v>
                      </c:pt>
                      <c:pt idx="1">
                        <c:v>-5.0026592801739156E-2</c:v>
                      </c:pt>
                      <c:pt idx="2">
                        <c:v>9.0497266610597094E-2</c:v>
                      </c:pt>
                      <c:pt idx="3">
                        <c:v>-7.1745519065635532E-2</c:v>
                      </c:pt>
                      <c:pt idx="4">
                        <c:v>-3.5483976370814352E-2</c:v>
                      </c:pt>
                      <c:pt idx="5">
                        <c:v>-5.8609690988612129E-2</c:v>
                      </c:pt>
                      <c:pt idx="6">
                        <c:v>-9.1612801201842453E-3</c:v>
                      </c:pt>
                      <c:pt idx="7">
                        <c:v>-6.9382859396223129E-2</c:v>
                      </c:pt>
                    </c:numCache>
                  </c:numRef>
                </c:val>
                <c:extLst>
                  <c:ext xmlns:c16="http://schemas.microsoft.com/office/drawing/2014/chart" uri="{C3380CC4-5D6E-409C-BE32-E72D297353CC}">
                    <c16:uniqueId val="{00000002-8214-4FF9-B25A-FD7ADB0A843A}"/>
                  </c:ext>
                </c:extLst>
              </c15:ser>
            </c15:filteredBarSeries>
          </c:ext>
        </c:extLst>
      </c:barChart>
      <c:catAx>
        <c:axId val="665099056"/>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bg1">
                    <a:lumMod val="95000"/>
                  </a:schemeClr>
                </a:solidFill>
                <a:effectLst>
                  <a:outerShdw blurRad="38100" dist="38100" dir="2700000" algn="tl">
                    <a:srgbClr val="000000">
                      <a:alpha val="43137"/>
                    </a:srgbClr>
                  </a:outerShdw>
                </a:effectLst>
                <a:latin typeface="+mn-lt"/>
                <a:ea typeface="+mn-ea"/>
                <a:cs typeface="+mn-cs"/>
              </a:defRPr>
            </a:pPr>
            <a:endParaRPr lang="lv-LV"/>
          </a:p>
        </c:txPr>
        <c:crossAx val="761196992"/>
        <c:crosses val="autoZero"/>
        <c:auto val="1"/>
        <c:lblAlgn val="ctr"/>
        <c:lblOffset val="100"/>
        <c:noMultiLvlLbl val="0"/>
      </c:catAx>
      <c:valAx>
        <c:axId val="761196992"/>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lv-LV"/>
          </a:p>
        </c:txPr>
        <c:crossAx val="665099056"/>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lv-LV"/>
          </a:p>
        </c:txPr>
      </c:legendEntry>
      <c:legendEntry>
        <c:idx val="1"/>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lv-LV"/>
          </a:p>
        </c:txPr>
      </c:legendEntry>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lv-LV"/>
        </a:p>
      </c:txPr>
    </c:legend>
    <c:plotVisOnly val="1"/>
    <c:dispBlanksAs val="gap"/>
    <c:showDLblsOverMax val="0"/>
  </c:chart>
  <c:spPr>
    <a:noFill/>
    <a:ln w="9525" cap="flat" cmpd="sng" algn="ctr">
      <a:noFill/>
      <a:round/>
    </a:ln>
    <a:effectLst/>
  </c:spPr>
  <c:txPr>
    <a:bodyPr/>
    <a:lstStyle/>
    <a:p>
      <a:pPr>
        <a:defRPr/>
      </a:pPr>
      <a:endParaRPr lang="lv-LV"/>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barChart>
        <c:barDir val="bar"/>
        <c:grouping val="clustered"/>
        <c:varyColors val="0"/>
        <c:ser>
          <c:idx val="0"/>
          <c:order val="0"/>
          <c:tx>
            <c:strRef>
              <c:f>'[2016 TA parsk.xlsx]Sheet3'!$B$28:$B$29</c:f>
              <c:strCache>
                <c:ptCount val="2"/>
                <c:pt idx="0">
                  <c:v>Saņemtas lietas</c:v>
                </c:pt>
                <c:pt idx="1">
                  <c:v>2015.gadā</c:v>
                </c:pt>
              </c:strCache>
            </c:strRef>
          </c:tx>
          <c:spPr>
            <a:solidFill>
              <a:schemeClr val="dk1">
                <a:tint val="88500"/>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effectLst>
                      <a:outerShdw blurRad="38100" dist="38100" dir="2700000" algn="tl">
                        <a:srgbClr val="000000">
                          <a:alpha val="43137"/>
                        </a:srgbClr>
                      </a:outerShdw>
                    </a:effectLst>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'[2016 TA parsk.xlsx]Sheet3'!$A$30:$A$36</c:f>
              <c:strCache>
                <c:ptCount val="7"/>
                <c:pt idx="0">
                  <c:v>civillietas 1-38.kat</c:v>
                </c:pt>
                <c:pt idx="1">
                  <c:v>civillietas 40-43.kat</c:v>
                </c:pt>
                <c:pt idx="2">
                  <c:v>civillietas 49-56.kat</c:v>
                </c:pt>
                <c:pt idx="3">
                  <c:v>civillietas kopā</c:v>
                </c:pt>
                <c:pt idx="4">
                  <c:v>Krimināllietas</c:v>
                </c:pt>
                <c:pt idx="5">
                  <c:v>APK lietas</c:v>
                </c:pt>
                <c:pt idx="6">
                  <c:v>Administratīvās lietas</c:v>
                </c:pt>
              </c:strCache>
            </c:strRef>
          </c:cat>
          <c:val>
            <c:numRef>
              <c:f>'[2016 TA parsk.xlsx]Sheet3'!$B$30:$B$36</c:f>
              <c:numCache>
                <c:formatCode>General</c:formatCode>
                <c:ptCount val="7"/>
                <c:pt idx="0">
                  <c:v>5086</c:v>
                </c:pt>
                <c:pt idx="1">
                  <c:v>407</c:v>
                </c:pt>
                <c:pt idx="2">
                  <c:v>129</c:v>
                </c:pt>
                <c:pt idx="3">
                  <c:v>5622</c:v>
                </c:pt>
                <c:pt idx="4">
                  <c:v>2048</c:v>
                </c:pt>
                <c:pt idx="5">
                  <c:v>1348</c:v>
                </c:pt>
                <c:pt idx="6">
                  <c:v>1392</c:v>
                </c:pt>
              </c:numCache>
            </c:numRef>
          </c:val>
          <c:extLst>
            <c:ext xmlns:c16="http://schemas.microsoft.com/office/drawing/2014/chart" uri="{C3380CC4-5D6E-409C-BE32-E72D297353CC}">
              <c16:uniqueId val="{00000000-53EE-46B8-98E4-B9AAD45F3750}"/>
            </c:ext>
          </c:extLst>
        </c:ser>
        <c:ser>
          <c:idx val="1"/>
          <c:order val="1"/>
          <c:tx>
            <c:strRef>
              <c:f>'[2016 TA parsk.xlsx]Sheet3'!$C$28:$C$29</c:f>
              <c:strCache>
                <c:ptCount val="2"/>
                <c:pt idx="0">
                  <c:v>Saņemtas lietas</c:v>
                </c:pt>
                <c:pt idx="1">
                  <c:v>2016.gadā</c:v>
                </c:pt>
              </c:strCache>
            </c:strRef>
          </c:tx>
          <c:spPr>
            <a:solidFill>
              <a:schemeClr val="dk1">
                <a:tint val="55000"/>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effectLst>
                      <a:outerShdw blurRad="38100" dist="38100" dir="2700000" algn="tl">
                        <a:srgbClr val="000000">
                          <a:alpha val="43137"/>
                        </a:srgbClr>
                      </a:outerShdw>
                    </a:effectLst>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'[2016 TA parsk.xlsx]Sheet3'!$A$30:$A$36</c:f>
              <c:strCache>
                <c:ptCount val="7"/>
                <c:pt idx="0">
                  <c:v>civillietas 1-38.kat</c:v>
                </c:pt>
                <c:pt idx="1">
                  <c:v>civillietas 40-43.kat</c:v>
                </c:pt>
                <c:pt idx="2">
                  <c:v>civillietas 49-56.kat</c:v>
                </c:pt>
                <c:pt idx="3">
                  <c:v>civillietas kopā</c:v>
                </c:pt>
                <c:pt idx="4">
                  <c:v>Krimināllietas</c:v>
                </c:pt>
                <c:pt idx="5">
                  <c:v>APK lietas</c:v>
                </c:pt>
                <c:pt idx="6">
                  <c:v>Administratīvās lietas</c:v>
                </c:pt>
              </c:strCache>
            </c:strRef>
          </c:cat>
          <c:val>
            <c:numRef>
              <c:f>'[2016 TA parsk.xlsx]Sheet3'!$C$30:$C$36</c:f>
              <c:numCache>
                <c:formatCode>General</c:formatCode>
                <c:ptCount val="7"/>
                <c:pt idx="0">
                  <c:v>5197</c:v>
                </c:pt>
                <c:pt idx="1">
                  <c:v>393</c:v>
                </c:pt>
                <c:pt idx="2">
                  <c:v>136</c:v>
                </c:pt>
                <c:pt idx="3">
                  <c:v>5726</c:v>
                </c:pt>
                <c:pt idx="4">
                  <c:v>2021</c:v>
                </c:pt>
                <c:pt idx="5">
                  <c:v>1325</c:v>
                </c:pt>
                <c:pt idx="6">
                  <c:v>1284</c:v>
                </c:pt>
              </c:numCache>
            </c:numRef>
          </c:val>
          <c:extLst>
            <c:ext xmlns:c16="http://schemas.microsoft.com/office/drawing/2014/chart" uri="{C3380CC4-5D6E-409C-BE32-E72D297353CC}">
              <c16:uniqueId val="{00000001-53EE-46B8-98E4-B9AAD45F3750}"/>
            </c:ext>
          </c:extLst>
        </c:ser>
        <c:dLbls>
          <c:dLblPos val="inEnd"/>
          <c:showLegendKey val="0"/>
          <c:showVal val="1"/>
          <c:showCatName val="0"/>
          <c:showSerName val="0"/>
          <c:showPercent val="0"/>
          <c:showBubbleSize val="0"/>
        </c:dLbls>
        <c:gapWidth val="65"/>
        <c:axId val="665099056"/>
        <c:axId val="761196992"/>
        <c:extLst>
          <c:ext xmlns:c15="http://schemas.microsoft.com/office/drawing/2012/chart" uri="{02D57815-91ED-43cb-92C2-25804820EDAC}">
            <c15:filteredBarSeries>
              <c15:ser>
                <c:idx val="2"/>
                <c:order val="2"/>
                <c:tx>
                  <c:strRef>
                    <c:extLst>
                      <c:ext uri="{02D57815-91ED-43cb-92C2-25804820EDAC}">
                        <c15:formulaRef>
                          <c15:sqref>'[2016 TA parsk.xlsx]Sheet3'!$D$28:$D$29</c15:sqref>
                        </c15:formulaRef>
                      </c:ext>
                    </c:extLst>
                    <c:strCache>
                      <c:ptCount val="2"/>
                      <c:pt idx="0">
                        <c:v>Saņemtas lietas</c:v>
                      </c:pt>
                      <c:pt idx="1">
                        <c:v>izmaiņas</c:v>
                      </c:pt>
                    </c:strCache>
                  </c:strRef>
                </c:tx>
                <c:spPr>
                  <a:solidFill>
                    <a:schemeClr val="dk1">
                      <a:tint val="75000"/>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lv-LV"/>
                    </a:p>
                  </c:txPr>
                  <c:dLblPos val="inEnd"/>
                  <c:showLegendKey val="0"/>
                  <c:showVal val="1"/>
                  <c:showCatName val="0"/>
                  <c:showSerName val="0"/>
                  <c:showPercent val="0"/>
                  <c:showBubbleSize val="0"/>
                  <c:showLeaderLines val="0"/>
                  <c:extLst>
                    <c:ext uri="{CE6537A1-D6FC-4f65-9D91-7224C49458BB}">
                      <c15:showLeaderLines val="1"/>
                      <c15:leaderLines>
                        <c:spPr>
                          <a:ln w="9525">
                            <a:solidFill>
                              <a:schemeClr val="dk1">
                                <a:lumMod val="50000"/>
                                <a:lumOff val="50000"/>
                              </a:schemeClr>
                            </a:solidFill>
                          </a:ln>
                          <a:effectLst/>
                        </c:spPr>
                      </c15:leaderLines>
                    </c:ext>
                  </c:extLst>
                </c:dLbls>
                <c:cat>
                  <c:strRef>
                    <c:extLst>
                      <c:ext uri="{02D57815-91ED-43cb-92C2-25804820EDAC}">
                        <c15:formulaRef>
                          <c15:sqref>'[2016 TA parsk.xlsx]Sheet3'!$A$30:$A$36</c15:sqref>
                        </c15:formulaRef>
                      </c:ext>
                    </c:extLst>
                    <c:strCache>
                      <c:ptCount val="7"/>
                      <c:pt idx="0">
                        <c:v>civillietas 1-38.kat</c:v>
                      </c:pt>
                      <c:pt idx="1">
                        <c:v>civillietas 40-43.kat</c:v>
                      </c:pt>
                      <c:pt idx="2">
                        <c:v>civillietas 49-56.kat</c:v>
                      </c:pt>
                      <c:pt idx="3">
                        <c:v>civillietas kopā</c:v>
                      </c:pt>
                      <c:pt idx="4">
                        <c:v>Krimināllietas</c:v>
                      </c:pt>
                      <c:pt idx="5">
                        <c:v>APK lietas</c:v>
                      </c:pt>
                      <c:pt idx="6">
                        <c:v>Administratīvās lietas</c:v>
                      </c:pt>
                    </c:strCache>
                  </c:strRef>
                </c:cat>
                <c:val>
                  <c:numRef>
                    <c:extLst>
                      <c:ext uri="{02D57815-91ED-43cb-92C2-25804820EDAC}">
                        <c15:formulaRef>
                          <c15:sqref>'[2016 TA parsk.xlsx]Sheet3'!$D$30:$D$36</c15:sqref>
                        </c15:formulaRef>
                      </c:ext>
                    </c:extLst>
                    <c:numCache>
                      <c:formatCode>0%</c:formatCode>
                      <c:ptCount val="7"/>
                      <c:pt idx="0">
                        <c:v>2.1824616594573243E-2</c:v>
                      </c:pt>
                      <c:pt idx="1">
                        <c:v>-3.4398034398034349E-2</c:v>
                      </c:pt>
                      <c:pt idx="2">
                        <c:v>5.4263565891472965E-2</c:v>
                      </c:pt>
                      <c:pt idx="3">
                        <c:v>1.849875489149766E-2</c:v>
                      </c:pt>
                      <c:pt idx="4">
                        <c:v>-1.318359375E-2</c:v>
                      </c:pt>
                      <c:pt idx="5">
                        <c:v>-1.7062314540059353E-2</c:v>
                      </c:pt>
                      <c:pt idx="6">
                        <c:v>-7.7586206896551713E-2</c:v>
                      </c:pt>
                    </c:numCache>
                  </c:numRef>
                </c:val>
                <c:extLst>
                  <c:ext xmlns:c16="http://schemas.microsoft.com/office/drawing/2014/chart" uri="{C3380CC4-5D6E-409C-BE32-E72D297353CC}">
                    <c16:uniqueId val="{00000002-53EE-46B8-98E4-B9AAD45F3750}"/>
                  </c:ext>
                </c:extLst>
              </c15:ser>
            </c15:filteredBarSeries>
          </c:ext>
        </c:extLst>
      </c:barChart>
      <c:catAx>
        <c:axId val="665099056"/>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bg1">
                    <a:lumMod val="95000"/>
                  </a:schemeClr>
                </a:solidFill>
                <a:effectLst>
                  <a:outerShdw blurRad="38100" dist="38100" dir="2700000" algn="tl">
                    <a:srgbClr val="000000">
                      <a:alpha val="43137"/>
                    </a:srgbClr>
                  </a:outerShdw>
                </a:effectLst>
                <a:latin typeface="+mn-lt"/>
                <a:ea typeface="+mn-ea"/>
                <a:cs typeface="+mn-cs"/>
              </a:defRPr>
            </a:pPr>
            <a:endParaRPr lang="lv-LV"/>
          </a:p>
        </c:txPr>
        <c:crossAx val="761196992"/>
        <c:crosses val="autoZero"/>
        <c:auto val="1"/>
        <c:lblAlgn val="ctr"/>
        <c:lblOffset val="100"/>
        <c:noMultiLvlLbl val="0"/>
      </c:catAx>
      <c:valAx>
        <c:axId val="761196992"/>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lv-LV"/>
          </a:p>
        </c:txPr>
        <c:crossAx val="665099056"/>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lv-LV"/>
        </a:p>
      </c:txPr>
    </c:legend>
    <c:plotVisOnly val="1"/>
    <c:dispBlanksAs val="gap"/>
    <c:showDLblsOverMax val="0"/>
  </c:chart>
  <c:spPr>
    <a:noFill/>
    <a:ln w="9525" cap="flat" cmpd="sng" algn="ctr">
      <a:noFill/>
      <a:round/>
    </a:ln>
    <a:effectLst/>
  </c:spPr>
  <c:txPr>
    <a:bodyPr/>
    <a:lstStyle/>
    <a:p>
      <a:pPr>
        <a:defRPr/>
      </a:pPr>
      <a:endParaRPr lang="lv-LV"/>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barChart>
        <c:barDir val="bar"/>
        <c:grouping val="clustered"/>
        <c:varyColors val="0"/>
        <c:ser>
          <c:idx val="0"/>
          <c:order val="0"/>
          <c:tx>
            <c:strRef>
              <c:f>'[2016 TA parsk.xlsx]Sheet3'!$E$28:$E$29</c:f>
              <c:strCache>
                <c:ptCount val="2"/>
                <c:pt idx="0">
                  <c:v>Pabeigtas lietas</c:v>
                </c:pt>
                <c:pt idx="1">
                  <c:v>2015.gadā</c:v>
                </c:pt>
              </c:strCache>
            </c:strRef>
          </c:tx>
          <c:spPr>
            <a:solidFill>
              <a:schemeClr val="dk1">
                <a:tint val="88500"/>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effectLst>
                      <a:outerShdw blurRad="38100" dist="38100" dir="2700000" algn="tl">
                        <a:srgbClr val="000000">
                          <a:alpha val="43137"/>
                        </a:srgbClr>
                      </a:outerShdw>
                    </a:effectLst>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'[2016 TA parsk.xlsx]Sheet3'!$A$30:$A$36</c:f>
              <c:strCache>
                <c:ptCount val="7"/>
                <c:pt idx="0">
                  <c:v>civillietas 1-38.kat</c:v>
                </c:pt>
                <c:pt idx="1">
                  <c:v>civillietas 40-43.kat</c:v>
                </c:pt>
                <c:pt idx="2">
                  <c:v>civillietas 49-56.kat</c:v>
                </c:pt>
                <c:pt idx="3">
                  <c:v>civillietas kopā</c:v>
                </c:pt>
                <c:pt idx="4">
                  <c:v>Krimināllietas</c:v>
                </c:pt>
                <c:pt idx="5">
                  <c:v>APK lietas</c:v>
                </c:pt>
                <c:pt idx="6">
                  <c:v>Administratīvās lietas</c:v>
                </c:pt>
              </c:strCache>
            </c:strRef>
          </c:cat>
          <c:val>
            <c:numRef>
              <c:f>'[2016 TA parsk.xlsx]Sheet3'!$E$30:$E$36</c:f>
              <c:numCache>
                <c:formatCode>General</c:formatCode>
                <c:ptCount val="7"/>
                <c:pt idx="0">
                  <c:v>4699</c:v>
                </c:pt>
                <c:pt idx="1">
                  <c:v>366</c:v>
                </c:pt>
                <c:pt idx="2">
                  <c:v>136</c:v>
                </c:pt>
                <c:pt idx="3">
                  <c:v>5201</c:v>
                </c:pt>
                <c:pt idx="4">
                  <c:v>1986</c:v>
                </c:pt>
                <c:pt idx="5">
                  <c:v>1392</c:v>
                </c:pt>
                <c:pt idx="6">
                  <c:v>1824</c:v>
                </c:pt>
              </c:numCache>
            </c:numRef>
          </c:val>
          <c:extLst>
            <c:ext xmlns:c16="http://schemas.microsoft.com/office/drawing/2014/chart" uri="{C3380CC4-5D6E-409C-BE32-E72D297353CC}">
              <c16:uniqueId val="{00000000-A6E7-4F8F-AAE7-44CF7589BA45}"/>
            </c:ext>
          </c:extLst>
        </c:ser>
        <c:ser>
          <c:idx val="1"/>
          <c:order val="1"/>
          <c:tx>
            <c:strRef>
              <c:f>'[2016 TA parsk.xlsx]Sheet3'!$F$28:$F$29</c:f>
              <c:strCache>
                <c:ptCount val="2"/>
                <c:pt idx="0">
                  <c:v>Pabeigtas lietas</c:v>
                </c:pt>
                <c:pt idx="1">
                  <c:v>2016.gadā</c:v>
                </c:pt>
              </c:strCache>
            </c:strRef>
          </c:tx>
          <c:spPr>
            <a:solidFill>
              <a:schemeClr val="dk1">
                <a:tint val="55000"/>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effectLst>
                      <a:outerShdw blurRad="38100" dist="38100" dir="2700000" algn="tl">
                        <a:srgbClr val="000000">
                          <a:alpha val="43137"/>
                        </a:srgbClr>
                      </a:outerShdw>
                    </a:effectLst>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'[2016 TA parsk.xlsx]Sheet3'!$A$30:$A$36</c:f>
              <c:strCache>
                <c:ptCount val="7"/>
                <c:pt idx="0">
                  <c:v>civillietas 1-38.kat</c:v>
                </c:pt>
                <c:pt idx="1">
                  <c:v>civillietas 40-43.kat</c:v>
                </c:pt>
                <c:pt idx="2">
                  <c:v>civillietas 49-56.kat</c:v>
                </c:pt>
                <c:pt idx="3">
                  <c:v>civillietas kopā</c:v>
                </c:pt>
                <c:pt idx="4">
                  <c:v>Krimināllietas</c:v>
                </c:pt>
                <c:pt idx="5">
                  <c:v>APK lietas</c:v>
                </c:pt>
                <c:pt idx="6">
                  <c:v>Administratīvās lietas</c:v>
                </c:pt>
              </c:strCache>
            </c:strRef>
          </c:cat>
          <c:val>
            <c:numRef>
              <c:f>'[2016 TA parsk.xlsx]Sheet3'!$F$30:$F$36</c:f>
              <c:numCache>
                <c:formatCode>General</c:formatCode>
                <c:ptCount val="7"/>
                <c:pt idx="0">
                  <c:v>4969</c:v>
                </c:pt>
                <c:pt idx="1">
                  <c:v>378</c:v>
                </c:pt>
                <c:pt idx="2">
                  <c:v>124</c:v>
                </c:pt>
                <c:pt idx="3">
                  <c:v>5471</c:v>
                </c:pt>
                <c:pt idx="4">
                  <c:v>1998</c:v>
                </c:pt>
                <c:pt idx="5">
                  <c:v>1562</c:v>
                </c:pt>
                <c:pt idx="6">
                  <c:v>1698</c:v>
                </c:pt>
              </c:numCache>
            </c:numRef>
          </c:val>
          <c:extLst>
            <c:ext xmlns:c16="http://schemas.microsoft.com/office/drawing/2014/chart" uri="{C3380CC4-5D6E-409C-BE32-E72D297353CC}">
              <c16:uniqueId val="{00000001-A6E7-4F8F-AAE7-44CF7589BA45}"/>
            </c:ext>
          </c:extLst>
        </c:ser>
        <c:dLbls>
          <c:dLblPos val="inEnd"/>
          <c:showLegendKey val="0"/>
          <c:showVal val="1"/>
          <c:showCatName val="0"/>
          <c:showSerName val="0"/>
          <c:showPercent val="0"/>
          <c:showBubbleSize val="0"/>
        </c:dLbls>
        <c:gapWidth val="65"/>
        <c:axId val="665099056"/>
        <c:axId val="761196992"/>
        <c:extLst>
          <c:ext xmlns:c15="http://schemas.microsoft.com/office/drawing/2012/chart" uri="{02D57815-91ED-43cb-92C2-25804820EDAC}">
            <c15:filteredBarSeries>
              <c15:ser>
                <c:idx val="2"/>
                <c:order val="2"/>
                <c:tx>
                  <c:strRef>
                    <c:extLst>
                      <c:ext uri="{02D57815-91ED-43cb-92C2-25804820EDAC}">
                        <c15:formulaRef>
                          <c15:sqref>'[2016 TA parsk.xlsx]Sheet3'!$G$28:$G$29</c15:sqref>
                        </c15:formulaRef>
                      </c:ext>
                    </c:extLst>
                    <c:strCache>
                      <c:ptCount val="2"/>
                      <c:pt idx="0">
                        <c:v>Pabeigtas lietas</c:v>
                      </c:pt>
                      <c:pt idx="1">
                        <c:v>izmaiņas</c:v>
                      </c:pt>
                    </c:strCache>
                  </c:strRef>
                </c:tx>
                <c:spPr>
                  <a:solidFill>
                    <a:schemeClr val="dk1">
                      <a:tint val="75000"/>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lv-LV"/>
                    </a:p>
                  </c:txPr>
                  <c:dLblPos val="inEnd"/>
                  <c:showLegendKey val="0"/>
                  <c:showVal val="1"/>
                  <c:showCatName val="0"/>
                  <c:showSerName val="0"/>
                  <c:showPercent val="0"/>
                  <c:showBubbleSize val="0"/>
                  <c:showLeaderLines val="0"/>
                  <c:extLst>
                    <c:ext uri="{CE6537A1-D6FC-4f65-9D91-7224C49458BB}">
                      <c15:showLeaderLines val="1"/>
                      <c15:leaderLines>
                        <c:spPr>
                          <a:ln w="9525">
                            <a:solidFill>
                              <a:schemeClr val="dk1">
                                <a:lumMod val="50000"/>
                                <a:lumOff val="50000"/>
                              </a:schemeClr>
                            </a:solidFill>
                          </a:ln>
                          <a:effectLst/>
                        </c:spPr>
                      </c15:leaderLines>
                    </c:ext>
                  </c:extLst>
                </c:dLbls>
                <c:cat>
                  <c:strRef>
                    <c:extLst>
                      <c:ext uri="{02D57815-91ED-43cb-92C2-25804820EDAC}">
                        <c15:formulaRef>
                          <c15:sqref>'[2016 TA parsk.xlsx]Sheet3'!$A$30:$A$36</c15:sqref>
                        </c15:formulaRef>
                      </c:ext>
                    </c:extLst>
                    <c:strCache>
                      <c:ptCount val="7"/>
                      <c:pt idx="0">
                        <c:v>civillietas 1-38.kat</c:v>
                      </c:pt>
                      <c:pt idx="1">
                        <c:v>civillietas 40-43.kat</c:v>
                      </c:pt>
                      <c:pt idx="2">
                        <c:v>civillietas 49-56.kat</c:v>
                      </c:pt>
                      <c:pt idx="3">
                        <c:v>civillietas kopā</c:v>
                      </c:pt>
                      <c:pt idx="4">
                        <c:v>Krimināllietas</c:v>
                      </c:pt>
                      <c:pt idx="5">
                        <c:v>APK lietas</c:v>
                      </c:pt>
                      <c:pt idx="6">
                        <c:v>Administratīvās lietas</c:v>
                      </c:pt>
                    </c:strCache>
                  </c:strRef>
                </c:cat>
                <c:val>
                  <c:numRef>
                    <c:extLst>
                      <c:ext uri="{02D57815-91ED-43cb-92C2-25804820EDAC}">
                        <c15:formulaRef>
                          <c15:sqref>'[2016 TA parsk.xlsx]Sheet3'!$G$30:$G$36</c15:sqref>
                        </c15:formulaRef>
                      </c:ext>
                    </c:extLst>
                    <c:numCache>
                      <c:formatCode>0%</c:formatCode>
                      <c:ptCount val="7"/>
                      <c:pt idx="0">
                        <c:v>5.7459033836986695E-2</c:v>
                      </c:pt>
                      <c:pt idx="1">
                        <c:v>3.2786885245901676E-2</c:v>
                      </c:pt>
                      <c:pt idx="2">
                        <c:v>-8.8235294117647078E-2</c:v>
                      </c:pt>
                      <c:pt idx="3">
                        <c:v>5.191309363583918E-2</c:v>
                      </c:pt>
                      <c:pt idx="4">
                        <c:v>6.0422960725075026E-3</c:v>
                      </c:pt>
                      <c:pt idx="5">
                        <c:v>0.12212643678160928</c:v>
                      </c:pt>
                      <c:pt idx="6">
                        <c:v>-6.9078947368421018E-2</c:v>
                      </c:pt>
                    </c:numCache>
                  </c:numRef>
                </c:val>
                <c:extLst>
                  <c:ext xmlns:c16="http://schemas.microsoft.com/office/drawing/2014/chart" uri="{C3380CC4-5D6E-409C-BE32-E72D297353CC}">
                    <c16:uniqueId val="{00000002-A6E7-4F8F-AAE7-44CF7589BA45}"/>
                  </c:ext>
                </c:extLst>
              </c15:ser>
            </c15:filteredBarSeries>
          </c:ext>
        </c:extLst>
      </c:barChart>
      <c:catAx>
        <c:axId val="665099056"/>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bg1">
                    <a:lumMod val="95000"/>
                  </a:schemeClr>
                </a:solidFill>
                <a:effectLst>
                  <a:outerShdw blurRad="38100" dist="38100" dir="2700000" algn="tl">
                    <a:srgbClr val="000000">
                      <a:alpha val="43137"/>
                    </a:srgbClr>
                  </a:outerShdw>
                </a:effectLst>
                <a:latin typeface="+mn-lt"/>
                <a:ea typeface="+mn-ea"/>
                <a:cs typeface="+mn-cs"/>
              </a:defRPr>
            </a:pPr>
            <a:endParaRPr lang="lv-LV"/>
          </a:p>
        </c:txPr>
        <c:crossAx val="761196992"/>
        <c:crosses val="autoZero"/>
        <c:auto val="1"/>
        <c:lblAlgn val="ctr"/>
        <c:lblOffset val="100"/>
        <c:noMultiLvlLbl val="0"/>
      </c:catAx>
      <c:valAx>
        <c:axId val="761196992"/>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lv-LV"/>
          </a:p>
        </c:txPr>
        <c:crossAx val="665099056"/>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lv-LV"/>
        </a:p>
      </c:txPr>
    </c:legend>
    <c:plotVisOnly val="1"/>
    <c:dispBlanksAs val="gap"/>
    <c:showDLblsOverMax val="0"/>
  </c:chart>
  <c:spPr>
    <a:noFill/>
    <a:ln w="9525" cap="flat" cmpd="sng" algn="ctr">
      <a:noFill/>
      <a:round/>
    </a:ln>
    <a:effectLst/>
  </c:spPr>
  <c:txPr>
    <a:bodyPr/>
    <a:lstStyle/>
    <a:p>
      <a:pPr>
        <a:defRPr/>
      </a:pPr>
      <a:endParaRPr lang="lv-LV"/>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barChart>
        <c:barDir val="bar"/>
        <c:grouping val="clustered"/>
        <c:varyColors val="0"/>
        <c:ser>
          <c:idx val="0"/>
          <c:order val="0"/>
          <c:tx>
            <c:strRef>
              <c:f>'[2016 TA parsk.xlsx]Sheet3'!$B$40:$B$41</c:f>
              <c:strCache>
                <c:ptCount val="2"/>
                <c:pt idx="0">
                  <c:v>Lietu caurlaidība (%)</c:v>
                </c:pt>
                <c:pt idx="1">
                  <c:v>2015.gadā</c:v>
                </c:pt>
              </c:strCache>
            </c:strRef>
          </c:tx>
          <c:spPr>
            <a:solidFill>
              <a:schemeClr val="dk1">
                <a:tint val="88500"/>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effectLst>
                      <a:outerShdw blurRad="38100" dist="38100" dir="2700000" algn="tl">
                        <a:srgbClr val="000000">
                          <a:alpha val="43137"/>
                        </a:srgbClr>
                      </a:outerShdw>
                    </a:effectLst>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'[2016 TA parsk.xlsx]Sheet3'!$A$42:$A$48</c:f>
              <c:strCache>
                <c:ptCount val="7"/>
                <c:pt idx="0">
                  <c:v>civillietas 1-38.kat</c:v>
                </c:pt>
                <c:pt idx="1">
                  <c:v>civillietas 40-43.kat</c:v>
                </c:pt>
                <c:pt idx="2">
                  <c:v>civillietas 49-56.kat</c:v>
                </c:pt>
                <c:pt idx="3">
                  <c:v>civillietas kopā</c:v>
                </c:pt>
                <c:pt idx="4">
                  <c:v>Krimināllietas</c:v>
                </c:pt>
                <c:pt idx="5">
                  <c:v>APK lietas</c:v>
                </c:pt>
                <c:pt idx="6">
                  <c:v>Administratīvās lietas</c:v>
                </c:pt>
              </c:strCache>
            </c:strRef>
          </c:cat>
          <c:val>
            <c:numRef>
              <c:f>'[2016 TA parsk.xlsx]Sheet3'!$B$42:$B$48</c:f>
              <c:numCache>
                <c:formatCode>0%</c:formatCode>
                <c:ptCount val="7"/>
                <c:pt idx="0">
                  <c:v>0.92390876917027132</c:v>
                </c:pt>
                <c:pt idx="1">
                  <c:v>0.89926289926289926</c:v>
                </c:pt>
                <c:pt idx="2">
                  <c:v>1.054263565891473</c:v>
                </c:pt>
                <c:pt idx="3">
                  <c:v>0.9251156172180719</c:v>
                </c:pt>
                <c:pt idx="4">
                  <c:v>0.9697265625</c:v>
                </c:pt>
                <c:pt idx="5">
                  <c:v>1.032640949554896</c:v>
                </c:pt>
                <c:pt idx="6">
                  <c:v>1.3103448275862069</c:v>
                </c:pt>
              </c:numCache>
            </c:numRef>
          </c:val>
          <c:extLst>
            <c:ext xmlns:c16="http://schemas.microsoft.com/office/drawing/2014/chart" uri="{C3380CC4-5D6E-409C-BE32-E72D297353CC}">
              <c16:uniqueId val="{00000000-F065-44CB-8368-F68C3226EAEF}"/>
            </c:ext>
          </c:extLst>
        </c:ser>
        <c:ser>
          <c:idx val="1"/>
          <c:order val="1"/>
          <c:tx>
            <c:strRef>
              <c:f>'[2016 TA parsk.xlsx]Sheet3'!$C$40:$C$41</c:f>
              <c:strCache>
                <c:ptCount val="2"/>
                <c:pt idx="0">
                  <c:v>Lietu caurlaidība (%)</c:v>
                </c:pt>
                <c:pt idx="1">
                  <c:v>2016.gadā</c:v>
                </c:pt>
              </c:strCache>
            </c:strRef>
          </c:tx>
          <c:spPr>
            <a:solidFill>
              <a:schemeClr val="dk1">
                <a:tint val="55000"/>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effectLst>
                      <a:outerShdw blurRad="38100" dist="38100" dir="2700000" algn="tl">
                        <a:srgbClr val="000000">
                          <a:alpha val="43137"/>
                        </a:srgbClr>
                      </a:outerShdw>
                    </a:effectLst>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'[2016 TA parsk.xlsx]Sheet3'!$A$42:$A$48</c:f>
              <c:strCache>
                <c:ptCount val="7"/>
                <c:pt idx="0">
                  <c:v>civillietas 1-38.kat</c:v>
                </c:pt>
                <c:pt idx="1">
                  <c:v>civillietas 40-43.kat</c:v>
                </c:pt>
                <c:pt idx="2">
                  <c:v>civillietas 49-56.kat</c:v>
                </c:pt>
                <c:pt idx="3">
                  <c:v>civillietas kopā</c:v>
                </c:pt>
                <c:pt idx="4">
                  <c:v>Krimināllietas</c:v>
                </c:pt>
                <c:pt idx="5">
                  <c:v>APK lietas</c:v>
                </c:pt>
                <c:pt idx="6">
                  <c:v>Administratīvās lietas</c:v>
                </c:pt>
              </c:strCache>
            </c:strRef>
          </c:cat>
          <c:val>
            <c:numRef>
              <c:f>'[2016 TA parsk.xlsx]Sheet3'!$C$42:$C$48</c:f>
              <c:numCache>
                <c:formatCode>0%</c:formatCode>
                <c:ptCount val="7"/>
                <c:pt idx="0">
                  <c:v>0.9561285356936694</c:v>
                </c:pt>
                <c:pt idx="1">
                  <c:v>0.96183206106870234</c:v>
                </c:pt>
                <c:pt idx="2">
                  <c:v>0.91176470588235292</c:v>
                </c:pt>
                <c:pt idx="3">
                  <c:v>0.95546629409710093</c:v>
                </c:pt>
                <c:pt idx="4">
                  <c:v>0.98861949529935678</c:v>
                </c:pt>
                <c:pt idx="5">
                  <c:v>1.1788679245283018</c:v>
                </c:pt>
                <c:pt idx="6">
                  <c:v>1.3224299065420562</c:v>
                </c:pt>
              </c:numCache>
            </c:numRef>
          </c:val>
          <c:extLst>
            <c:ext xmlns:c16="http://schemas.microsoft.com/office/drawing/2014/chart" uri="{C3380CC4-5D6E-409C-BE32-E72D297353CC}">
              <c16:uniqueId val="{00000001-F065-44CB-8368-F68C3226EAEF}"/>
            </c:ext>
          </c:extLst>
        </c:ser>
        <c:dLbls>
          <c:dLblPos val="inEnd"/>
          <c:showLegendKey val="0"/>
          <c:showVal val="1"/>
          <c:showCatName val="0"/>
          <c:showSerName val="0"/>
          <c:showPercent val="0"/>
          <c:showBubbleSize val="0"/>
        </c:dLbls>
        <c:gapWidth val="65"/>
        <c:axId val="665099056"/>
        <c:axId val="761196992"/>
        <c:extLst>
          <c:ext xmlns:c15="http://schemas.microsoft.com/office/drawing/2012/chart" uri="{02D57815-91ED-43cb-92C2-25804820EDAC}">
            <c15:filteredBarSeries>
              <c15:ser>
                <c:idx val="2"/>
                <c:order val="2"/>
                <c:tx>
                  <c:strRef>
                    <c:extLst>
                      <c:ext uri="{02D57815-91ED-43cb-92C2-25804820EDAC}">
                        <c15:formulaRef>
                          <c15:sqref>'[2016 TA parsk.xlsx]Sheet3'!$D$40:$D$41</c15:sqref>
                        </c15:formulaRef>
                      </c:ext>
                    </c:extLst>
                    <c:strCache>
                      <c:ptCount val="2"/>
                      <c:pt idx="0">
                        <c:v>Lietu caurlaidība (%)</c:v>
                      </c:pt>
                      <c:pt idx="1">
                        <c:v>izmaiņas</c:v>
                      </c:pt>
                    </c:strCache>
                  </c:strRef>
                </c:tx>
                <c:spPr>
                  <a:solidFill>
                    <a:schemeClr val="dk1">
                      <a:tint val="75000"/>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lv-LV"/>
                    </a:p>
                  </c:txPr>
                  <c:dLblPos val="inEnd"/>
                  <c:showLegendKey val="0"/>
                  <c:showVal val="1"/>
                  <c:showCatName val="0"/>
                  <c:showSerName val="0"/>
                  <c:showPercent val="0"/>
                  <c:showBubbleSize val="0"/>
                  <c:showLeaderLines val="0"/>
                  <c:extLst>
                    <c:ext uri="{CE6537A1-D6FC-4f65-9D91-7224C49458BB}">
                      <c15:showLeaderLines val="1"/>
                      <c15:leaderLines>
                        <c:spPr>
                          <a:ln w="9525">
                            <a:solidFill>
                              <a:schemeClr val="dk1">
                                <a:lumMod val="50000"/>
                                <a:lumOff val="50000"/>
                              </a:schemeClr>
                            </a:solidFill>
                          </a:ln>
                          <a:effectLst/>
                        </c:spPr>
                      </c15:leaderLines>
                    </c:ext>
                  </c:extLst>
                </c:dLbls>
                <c:cat>
                  <c:strRef>
                    <c:extLst>
                      <c:ext uri="{02D57815-91ED-43cb-92C2-25804820EDAC}">
                        <c15:formulaRef>
                          <c15:sqref>'[2016 TA parsk.xlsx]Sheet3'!$A$42:$A$48</c15:sqref>
                        </c15:formulaRef>
                      </c:ext>
                    </c:extLst>
                    <c:strCache>
                      <c:ptCount val="7"/>
                      <c:pt idx="0">
                        <c:v>civillietas 1-38.kat</c:v>
                      </c:pt>
                      <c:pt idx="1">
                        <c:v>civillietas 40-43.kat</c:v>
                      </c:pt>
                      <c:pt idx="2">
                        <c:v>civillietas 49-56.kat</c:v>
                      </c:pt>
                      <c:pt idx="3">
                        <c:v>civillietas kopā</c:v>
                      </c:pt>
                      <c:pt idx="4">
                        <c:v>Krimināllietas</c:v>
                      </c:pt>
                      <c:pt idx="5">
                        <c:v>APK lietas</c:v>
                      </c:pt>
                      <c:pt idx="6">
                        <c:v>Administratīvās lietas</c:v>
                      </c:pt>
                    </c:strCache>
                  </c:strRef>
                </c:cat>
                <c:val>
                  <c:numRef>
                    <c:extLst>
                      <c:ext uri="{02D57815-91ED-43cb-92C2-25804820EDAC}">
                        <c15:formulaRef>
                          <c15:sqref>'[2016 TA parsk.xlsx]Sheet3'!$D$42:$D$48</c15:sqref>
                        </c15:formulaRef>
                      </c:ext>
                    </c:extLst>
                    <c:numCache>
                      <c:formatCode>0%</c:formatCode>
                      <c:ptCount val="7"/>
                      <c:pt idx="0">
                        <c:v>3.2219766523398086E-2</c:v>
                      </c:pt>
                      <c:pt idx="1">
                        <c:v>6.2569161805803075E-2</c:v>
                      </c:pt>
                      <c:pt idx="2">
                        <c:v>-0.14249886000912004</c:v>
                      </c:pt>
                      <c:pt idx="3">
                        <c:v>3.0350676879029037E-2</c:v>
                      </c:pt>
                      <c:pt idx="4">
                        <c:v>1.8892932799356776E-2</c:v>
                      </c:pt>
                      <c:pt idx="5">
                        <c:v>0.14622697497340575</c:v>
                      </c:pt>
                      <c:pt idx="6">
                        <c:v>1.2085078955849315E-2</c:v>
                      </c:pt>
                    </c:numCache>
                  </c:numRef>
                </c:val>
                <c:extLst>
                  <c:ext xmlns:c16="http://schemas.microsoft.com/office/drawing/2014/chart" uri="{C3380CC4-5D6E-409C-BE32-E72D297353CC}">
                    <c16:uniqueId val="{00000002-F065-44CB-8368-F68C3226EAEF}"/>
                  </c:ext>
                </c:extLst>
              </c15:ser>
            </c15:filteredBarSeries>
          </c:ext>
        </c:extLst>
      </c:barChart>
      <c:catAx>
        <c:axId val="665099056"/>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bg1">
                    <a:lumMod val="95000"/>
                  </a:schemeClr>
                </a:solidFill>
                <a:effectLst>
                  <a:outerShdw blurRad="38100" dist="38100" dir="2700000" algn="tl">
                    <a:srgbClr val="000000">
                      <a:alpha val="43137"/>
                    </a:srgbClr>
                  </a:outerShdw>
                </a:effectLst>
                <a:latin typeface="+mn-lt"/>
                <a:ea typeface="+mn-ea"/>
                <a:cs typeface="+mn-cs"/>
              </a:defRPr>
            </a:pPr>
            <a:endParaRPr lang="lv-LV"/>
          </a:p>
        </c:txPr>
        <c:crossAx val="761196992"/>
        <c:crosses val="autoZero"/>
        <c:auto val="1"/>
        <c:lblAlgn val="ctr"/>
        <c:lblOffset val="100"/>
        <c:noMultiLvlLbl val="0"/>
      </c:catAx>
      <c:valAx>
        <c:axId val="761196992"/>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lv-LV"/>
          </a:p>
        </c:txPr>
        <c:crossAx val="665099056"/>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lv-LV"/>
        </a:p>
      </c:txPr>
    </c:legend>
    <c:plotVisOnly val="1"/>
    <c:dispBlanksAs val="gap"/>
    <c:showDLblsOverMax val="0"/>
  </c:chart>
  <c:spPr>
    <a:noFill/>
    <a:ln w="9525" cap="flat" cmpd="sng" algn="ctr">
      <a:noFill/>
      <a:round/>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2.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3.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4.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5.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6.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7.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8.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175"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Shape 4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9" name="Shape 4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Shape 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0" name="Shape 7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3530804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lv-LV"/>
              <a:t>Lai attīstītu tiesas pieejamību elektroniskā formātā izstrādāta jauna manas.tiesas.lv tīmekļa vietne, kas ir ērtāka tiesas sniegto E-pakalpojumu platforma. Minētajā tīmekļa vietnē izstrādāta elektroniska iesniegumu/pieteikumu iesniegšanas forma tiesai, kas nodrošina ērtāku personas saziņu ar tiesu, izmantojot banku autentifikāciju, e-parakstu un eID karti, kas nozīmē, ka autorizētie lietotāji var iesniegt prasības pieteikumus elektroniski, netērējot laiku un līdzekļus iesniedzot pieteikumus tiesai papīra formātā. Tiesu informatīvajā sistēmā ieviesta rēķinu veidošanas sistēma tiesas sniegtajiem maksas pakalpojumiem, kurā izvēloties e-pakalpojuma veidu iespējams ģenerēt elektroniski sagatavotus rēķinus. </a:t>
            </a:r>
          </a:p>
          <a:p>
            <a:pPr lvl="0">
              <a:spcBef>
                <a:spcPts val="0"/>
              </a:spcBef>
              <a:buNone/>
            </a:pPr>
            <a:endParaRPr lang="lv-LV"/>
          </a:p>
          <a:p>
            <a:pPr lvl="0">
              <a:spcBef>
                <a:spcPts val="0"/>
              </a:spcBef>
              <a:buNone/>
            </a:pPr>
            <a:r>
              <a:rPr lang="lv-LV"/>
              <a:t>2016. gadā administrācijas Tiesu informācijas sistēmas nodaļa ir nodrošinājusi TIS darbu 2 783 lietotājiem, no kuriem 2 196 ir tiesu lietotāji</a:t>
            </a:r>
          </a:p>
          <a:p>
            <a:pPr lvl="0">
              <a:spcBef>
                <a:spcPts val="0"/>
              </a:spcBef>
              <a:buNone/>
            </a:pPr>
            <a:endParaRPr lang="lv-LV"/>
          </a:p>
          <a:p>
            <a:pPr lvl="0">
              <a:spcBef>
                <a:spcPts val="0"/>
              </a:spcBef>
              <a:buNone/>
            </a:pPr>
            <a:r>
              <a:rPr lang="lv-LV"/>
              <a:t>Pārskata gadā Tiesu informācijas sistēmas nodaļa kopumā ir saņēmusi 2 819 problēmziņojumus un izmaiņu pieprasījumus TIS, no kuriem apstiprināti un pabeigti ir 2 715</a:t>
            </a:r>
          </a:p>
          <a:p>
            <a:pPr lvl="0">
              <a:spcBef>
                <a:spcPts val="0"/>
              </a:spcBef>
              <a:buNone/>
            </a:pPr>
            <a:endParaRPr lang="lv-LV"/>
          </a:p>
          <a:p>
            <a:pPr lvl="0">
              <a:spcBef>
                <a:spcPts val="0"/>
              </a:spcBef>
              <a:buNone/>
            </a:pPr>
            <a:r>
              <a:rPr lang="lv-LV"/>
              <a:t>Autorizētiem lietotājiem nodrošināta saistību piespiedu izpildes brīdinājuma kārtībā (SIBK) e-veidlapu un citu elektronisku dokumentu/iesniegumu elektroniska iesniegšana tiesā no portāla manas.tiesas.lv. Uzlabota dokumentu un informācijas pieejamība autorizētiem portāla manas.tiesas.lv lietotājiem, nodrošinot visu elektroniski TIS lietai pievienoto dokumentu un pavēstu uzrādīšanu sadaļā “Manas lietas”</a:t>
            </a:r>
            <a:endParaRPr/>
          </a:p>
        </p:txBody>
      </p:sp>
    </p:spTree>
    <p:extLst>
      <p:ext uri="{BB962C8B-B14F-4D97-AF65-F5344CB8AC3E}">
        <p14:creationId xmlns:p14="http://schemas.microsoft.com/office/powerpoint/2010/main" val="8302550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1" name="Shape 15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9024306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lv-LV"/>
              <a:t>VVDZ vajadzībām izstrādāta tīmekļa pakalpe datu apmaiņai ar Iedzīvotāju reģistru fizisko personu datu monitoringam un izsoļu aktu reģistrācijai un apstiprināšanai, kā arī izstrādāti papildinājumi nekustamā īpašuma reģistrācijas procedūru vienkāršošanai.</a:t>
            </a:r>
          </a:p>
          <a:p>
            <a:pPr lvl="0">
              <a:spcBef>
                <a:spcPts val="0"/>
              </a:spcBef>
              <a:buNone/>
            </a:pPr>
            <a:endParaRPr lang="lv-LV"/>
          </a:p>
          <a:p>
            <a:pPr lvl="0">
              <a:spcBef>
                <a:spcPts val="0"/>
              </a:spcBef>
              <a:buNone/>
            </a:pPr>
            <a:r>
              <a:rPr lang="lv-LV"/>
              <a:t>Nodrošināts VVDZ sistēmas darbs ar 4 135 sistēmas lietotājiem</a:t>
            </a:r>
          </a:p>
          <a:p>
            <a:pPr lvl="0">
              <a:spcBef>
                <a:spcPts val="0"/>
              </a:spcBef>
              <a:buNone/>
            </a:pPr>
            <a:endParaRPr lang="lv-LV"/>
          </a:p>
          <a:p>
            <a:pPr lvl="0">
              <a:spcBef>
                <a:spcPts val="0"/>
              </a:spcBef>
              <a:buNone/>
            </a:pPr>
            <a:r>
              <a:rPr lang="lv-LV"/>
              <a:t>Tiesu administrācija ir nodrošinājusi 71 739 elektroniski parakstītu nostiprinājuma lūgumu iesniegšanu zemesgrāmatās, piešķirti 1 060 nerezidentu kodu, kā arī pēc zemesgrāmatu nodaļu pieprasījuma tehniskai datu sakārtošanai sagatavots 721 ieraksts</a:t>
            </a:r>
          </a:p>
          <a:p>
            <a:pPr lvl="0">
              <a:spcBef>
                <a:spcPts val="0"/>
              </a:spcBef>
              <a:buNone/>
            </a:pPr>
            <a:endParaRPr lang="lv-LV"/>
          </a:p>
          <a:p>
            <a:pPr lvl="0">
              <a:spcBef>
                <a:spcPts val="0"/>
              </a:spcBef>
              <a:buNone/>
            </a:pPr>
            <a:r>
              <a:rPr lang="lv-LV"/>
              <a:t>Pārskata gadā kopumā ir apstrādāti 1 965 informācijas pieprasījumi no VVDZ. No VVDZ izplatīšanas sistēmas izsniegtas 2 534 datorizdrukas un sniegtas 1 552 atbildes uz informācijas pieprasījumiem.</a:t>
            </a:r>
            <a:endParaRPr/>
          </a:p>
        </p:txBody>
      </p:sp>
    </p:spTree>
    <p:extLst>
      <p:ext uri="{BB962C8B-B14F-4D97-AF65-F5344CB8AC3E}">
        <p14:creationId xmlns:p14="http://schemas.microsoft.com/office/powerpoint/2010/main" val="27634633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1" name="Shape 15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lv-LV"/>
              <a:t>Pieņemot,</a:t>
            </a:r>
            <a:r>
              <a:rPr lang="lv-LV" baseline="0"/>
              <a:t> ka vienas datorizdrukas sagatavošana aizņem 2 minūtes laika, ja to darītu TA darbinieki, tad, lai šo iespētu gada laikā, vajadzētu 40 cilvēkus, kas to vien darītu, kā drukātu nodalījumus.</a:t>
            </a:r>
          </a:p>
          <a:p>
            <a:pPr lvl="0">
              <a:spcBef>
                <a:spcPts val="0"/>
              </a:spcBef>
              <a:buNone/>
            </a:pPr>
            <a:endParaRPr lang="lv-LV" baseline="0"/>
          </a:p>
          <a:p>
            <a:pPr lvl="0">
              <a:spcBef>
                <a:spcPts val="0"/>
              </a:spcBef>
              <a:buNone/>
            </a:pPr>
            <a:endParaRPr lang="lv-LV" baseline="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1" name="Shape 15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lang="lv-LV" b="0" baseline="0"/>
          </a:p>
          <a:p>
            <a:pPr lvl="0">
              <a:spcBef>
                <a:spcPts val="0"/>
              </a:spcBef>
              <a:buNone/>
            </a:pPr>
            <a:r>
              <a:rPr lang="lv-LV" b="0" baseline="0"/>
              <a:t>Attēlā ir apmēram 500 koku – kociņu.</a:t>
            </a:r>
          </a:p>
          <a:p>
            <a:pPr lvl="0">
              <a:spcBef>
                <a:spcPts val="0"/>
              </a:spcBef>
              <a:buNone/>
            </a:pPr>
            <a:endParaRPr lang="lv-LV" b="0" baseline="0"/>
          </a:p>
          <a:p>
            <a:pPr marL="0" marR="0" lvl="0" indent="0" algn="l" defTabSz="914400" rtl="0" eaLnBrk="1" fontAlgn="auto" latinLnBrk="0" hangingPunct="1">
              <a:lnSpc>
                <a:spcPct val="100000"/>
              </a:lnSpc>
              <a:spcBef>
                <a:spcPts val="0"/>
              </a:spcBef>
              <a:spcAft>
                <a:spcPts val="0"/>
              </a:spcAft>
              <a:buClrTx/>
              <a:buSzTx/>
              <a:buFontTx/>
              <a:buNone/>
              <a:tabLst/>
              <a:defRPr/>
            </a:pPr>
            <a:r>
              <a:rPr lang="lv-LV" baseline="0"/>
              <a:t>Pieņemot, ka nodalījums, drukājot uz abām pusēm ir 3 lapas </a:t>
            </a:r>
            <a:r>
              <a:rPr lang="lv-LV" b="1" baseline="0"/>
              <a:t>(pieņemot!)</a:t>
            </a:r>
            <a:r>
              <a:rPr lang="lv-LV" b="0" baseline="0"/>
              <a:t>, izdrukāt šo apjomu būtu vajadzīgi 520 koki (15 000 lokšņu kokā)</a:t>
            </a:r>
            <a:endParaRPr lang="lv-LV" b="1"/>
          </a:p>
        </p:txBody>
      </p:sp>
    </p:spTree>
    <p:extLst>
      <p:ext uri="{BB962C8B-B14F-4D97-AF65-F5344CB8AC3E}">
        <p14:creationId xmlns:p14="http://schemas.microsoft.com/office/powerpoint/2010/main" val="24979826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lv-LV" b="1"/>
              <a:t>Uz 6500 izsolēm</a:t>
            </a:r>
            <a:r>
              <a:rPr lang="lv-LV" b="1" baseline="0"/>
              <a:t> apstiprināti 16500 dalībnieku</a:t>
            </a:r>
            <a:r>
              <a:rPr lang="lv-LV" baseline="0"/>
              <a:t>. Viņiem:</a:t>
            </a:r>
            <a:endParaRPr lang="lv-LV"/>
          </a:p>
          <a:p>
            <a:pPr lvl="0">
              <a:spcBef>
                <a:spcPts val="0"/>
              </a:spcBef>
              <a:buNone/>
            </a:pPr>
            <a:r>
              <a:rPr lang="lv-LV" b="1"/>
              <a:t>10 min, lai veiktu visas darbības </a:t>
            </a:r>
            <a:r>
              <a:rPr lang="lv-LV"/>
              <a:t>(pirmreizēji reģistrētos, pieteiktu</a:t>
            </a:r>
            <a:r>
              <a:rPr lang="lv-LV" baseline="0"/>
              <a:t> dalību, samaksātu un pieslēgto automātisko izsoles soli)</a:t>
            </a:r>
          </a:p>
          <a:p>
            <a:pPr lvl="0">
              <a:spcBef>
                <a:spcPts val="0"/>
              </a:spcBef>
              <a:buNone/>
            </a:pPr>
            <a:r>
              <a:rPr lang="lv-LV" b="1" baseline="0"/>
              <a:t>Iepriekš 1,5 stunda </a:t>
            </a:r>
            <a:r>
              <a:rPr lang="lv-LV" baseline="0"/>
              <a:t>– stunda ceļā turp un atpakaļ, pusstunda izsolē.</a:t>
            </a:r>
            <a:endParaRPr lang="lv-LV"/>
          </a:p>
          <a:p>
            <a:pPr lvl="0">
              <a:spcBef>
                <a:spcPts val="0"/>
              </a:spcBef>
              <a:buNone/>
            </a:pPr>
            <a:endParaRPr lang="lv-LV"/>
          </a:p>
          <a:p>
            <a:pPr lvl="0">
              <a:spcBef>
                <a:spcPts val="0"/>
              </a:spcBef>
              <a:buNone/>
            </a:pPr>
            <a:r>
              <a:rPr lang="lv-LV"/>
              <a:t>Ieviesta ILR datu apmaiņa ar Valsts sociālās apdrošināšanas aģentūru par datu subjekta sociālās apdrošināšanas iemaksām un apdrošināšanas periodiem, piešķirto pensiju, pabalstu, atlīdzību apmēru un izmaksai nosūtītajām pensijām, pabalstiem, atlīdzībām un VZD par VZD pārziņā esošajā Nekustamā īpašuma valsts kadastra informācijas sistēmā uz personas vārda reģistrētajiem nekustamajiem īpašumiem</a:t>
            </a:r>
          </a:p>
          <a:p>
            <a:pPr lvl="0">
              <a:spcBef>
                <a:spcPts val="0"/>
              </a:spcBef>
              <a:buNone/>
            </a:pPr>
            <a:endParaRPr lang="lv-LV"/>
          </a:p>
          <a:p>
            <a:pPr lvl="0">
              <a:spcBef>
                <a:spcPts val="0"/>
              </a:spcBef>
              <a:buNone/>
            </a:pPr>
            <a:r>
              <a:rPr lang="lv-LV"/>
              <a:t>EIV nodrošina zvērinātiem tiesu izpildītājiem iespēju izvietot nekustamā īpašuma izsoļu sludinājumus, veikt personas atbilstības dalībai izsolē pārbaudi un to autorizāciju, noturēt izsoli, veikt paziņojumu nosūtīšanu izsoles dalībniekiem, kā arī citas ar izsoles organizēšanu un norisi saistītas darbības</a:t>
            </a:r>
          </a:p>
          <a:p>
            <a:pPr lvl="0">
              <a:spcBef>
                <a:spcPts val="0"/>
              </a:spcBef>
              <a:buNone/>
            </a:pPr>
            <a:endParaRPr lang="lv-LV"/>
          </a:p>
          <a:p>
            <a:pPr lvl="0">
              <a:spcBef>
                <a:spcPts val="0"/>
              </a:spcBef>
              <a:buNone/>
            </a:pPr>
            <a:r>
              <a:rPr lang="lv-LV"/>
              <a:t>No 2016. gada 1. janvāra EIV nodrošina iespēju maksātnespējas procesa administratoriem izvietot nekustamo īpašumu izsoļu sludinājums, bet no decembra arī lietu kopības izsoles, kuru sastāvā ir nekustamais īpašums un kustamā manta. 2016. gadā EIV publicētas 6 570 nekustamā īpašuma izsoles. </a:t>
            </a:r>
          </a:p>
          <a:p>
            <a:pPr lvl="0">
              <a:spcBef>
                <a:spcPts val="0"/>
              </a:spcBef>
              <a:buNone/>
            </a:pPr>
            <a:endParaRPr lang="lv-LV"/>
          </a:p>
          <a:p>
            <a:pPr lvl="0">
              <a:spcBef>
                <a:spcPts val="0"/>
              </a:spcBef>
              <a:buNone/>
            </a:pPr>
            <a:r>
              <a:rPr lang="lv-LV"/>
              <a:t>Salīdzinājumā ar 2015. gadu, kad elektronisko izsoļu summas pieaugums no sākumcenas veidoja 26%, 2016. gadā tas ir palielinājies par 7%. Elektronisko izsoļu summas pieaugums no sākumcenas 2016. gadā veido 33% (zvērinātu tiesu izpildītāju rīkotajās izsolēs - 35%, maksātnespējas procesa administratoru izsolēs - 28%). </a:t>
            </a:r>
          </a:p>
          <a:p>
            <a:pPr lvl="0">
              <a:spcBef>
                <a:spcPts val="0"/>
              </a:spcBef>
              <a:buNone/>
            </a:pPr>
            <a:endParaRPr lang="lv-LV"/>
          </a:p>
          <a:p>
            <a:pPr lvl="0">
              <a:spcBef>
                <a:spcPts val="0"/>
              </a:spcBef>
              <a:buNone/>
            </a:pPr>
            <a:endParaRPr/>
          </a:p>
        </p:txBody>
      </p:sp>
    </p:spTree>
    <p:extLst>
      <p:ext uri="{BB962C8B-B14F-4D97-AF65-F5344CB8AC3E}">
        <p14:creationId xmlns:p14="http://schemas.microsoft.com/office/powerpoint/2010/main" val="10500537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1" name="Shape 15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lv-LV" baseline="0"/>
              <a:t>29000 pieprasījumu no katra ZTI (116)</a:t>
            </a:r>
          </a:p>
          <a:p>
            <a:pPr lvl="0">
              <a:spcBef>
                <a:spcPts val="0"/>
              </a:spcBef>
              <a:buNone/>
            </a:pPr>
            <a:r>
              <a:rPr lang="lv-LV" baseline="0"/>
              <a:t>Vienlaicīgi izsūta 10 pieprasījumu, kopumā tās ir piecas dienas, lai saņemtu desmit atbildes, tātad – 60 gadi</a:t>
            </a:r>
          </a:p>
          <a:p>
            <a:pPr lvl="0">
              <a:spcBef>
                <a:spcPts val="0"/>
              </a:spcBef>
              <a:buNone/>
            </a:pPr>
            <a:endParaRPr lang="lv-LV"/>
          </a:p>
          <a:p>
            <a:pPr lvl="0">
              <a:spcBef>
                <a:spcPts val="0"/>
              </a:spcBef>
              <a:buNone/>
            </a:pPr>
            <a:r>
              <a:rPr lang="lv-LV"/>
              <a:t>Kopumā,</a:t>
            </a:r>
            <a:r>
              <a:rPr lang="lv-LV" baseline="0"/>
              <a:t> pieņemot, ka katrs pieprasījums aizņem 2 sekundes, viss lielais daudzums pieprasījumu paveicams 230 darbdienu laikā (8h darbdiena) – viens «darbgads»</a:t>
            </a:r>
          </a:p>
          <a:p>
            <a:pPr lvl="0">
              <a:spcBef>
                <a:spcPts val="0"/>
              </a:spcBef>
              <a:buNone/>
            </a:pPr>
            <a:r>
              <a:rPr lang="lv-LV" baseline="0"/>
              <a:t>Ja katru pieprasījumu sūtītu un attiecīgo iestādi papīra formā un gaidītu atbildi (5 dienas), tad šādu daudzumu pieprasījumu būtu iespējams pieprasīt un saņemt tikai 67000 gadu laikā (250 darbdienas)</a:t>
            </a:r>
          </a:p>
          <a:p>
            <a:pPr lvl="0">
              <a:spcBef>
                <a:spcPts val="0"/>
              </a:spcBef>
              <a:buNone/>
            </a:pPr>
            <a:endParaRPr lang="lv-LV" baseline="0"/>
          </a:p>
          <a:p>
            <a:pPr lvl="0">
              <a:spcBef>
                <a:spcPts val="0"/>
              </a:spcBef>
              <a:buNone/>
            </a:pPr>
            <a:endParaRPr/>
          </a:p>
        </p:txBody>
      </p:sp>
    </p:spTree>
    <p:extLst>
      <p:ext uri="{BB962C8B-B14F-4D97-AF65-F5344CB8AC3E}">
        <p14:creationId xmlns:p14="http://schemas.microsoft.com/office/powerpoint/2010/main" val="40352479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1" name="Shape 15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8667320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Shape 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0" name="Shape 7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746881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Shape 1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8" name="Shape 11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a:t>Tiesu administrācija ir moderna, uz izaugsmi vērsta valsts pārvaldes iestāde, kuras galvenais mērķis ir nodrošināt administratīvo atbalstu tiesu un zemesgrāmatu nodaļu efektīvam darbam un attīstībai.</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lv-LV"/>
              <a:t>Lielākie darbi – logu nomaiņa Gulbenē,</a:t>
            </a:r>
            <a:r>
              <a:rPr lang="lv-LV" baseline="0"/>
              <a:t> pagalms un kaņalizācija Cēsīs, rekonstrukcija Jelgavā, kosmētiskie remonti Siguldā, Jēkabpilī, Kuldīgā, Liepājā, Valmierā, Daugavpilī</a:t>
            </a:r>
            <a:endParaRPr lang="lv-LV"/>
          </a:p>
          <a:p>
            <a:pPr lvl="0">
              <a:spcBef>
                <a:spcPts val="0"/>
              </a:spcBef>
              <a:buNone/>
            </a:pPr>
            <a:r>
              <a:rPr lang="lv-LV"/>
              <a:t>2016. gadā „Piekļuves kontroles sistēmas un videonovērošanas sistēmas uzstādīšana Jelgavas tiesā”, iepirkums paredz videonovērošanas sistēmas, piekļuves kontroles sistēmas, tai skaitā kustības piekļuves organizēšanas turniketa izbūvi Jelgavas tiesas ēkā. </a:t>
            </a:r>
          </a:p>
          <a:p>
            <a:pPr lvl="0">
              <a:spcBef>
                <a:spcPts val="0"/>
              </a:spcBef>
              <a:buNone/>
            </a:pPr>
            <a:endParaRPr lang="lv-LV"/>
          </a:p>
          <a:p>
            <a:pPr lvl="0">
              <a:spcBef>
                <a:spcPts val="0"/>
              </a:spcBef>
              <a:buNone/>
            </a:pPr>
            <a:r>
              <a:rPr lang="lv-LV"/>
              <a:t>2016. gadā iegādāta Bagāžas kontroles rentgena iekārta tiesu namā Rīgā, Abrenes ielā. </a:t>
            </a:r>
          </a:p>
          <a:p>
            <a:pPr lvl="0">
              <a:spcBef>
                <a:spcPts val="0"/>
              </a:spcBef>
              <a:buNone/>
            </a:pPr>
            <a:endParaRPr lang="lv-LV"/>
          </a:p>
          <a:p>
            <a:pPr lvl="0">
              <a:spcBef>
                <a:spcPts val="0"/>
              </a:spcBef>
              <a:buNone/>
            </a:pPr>
            <a:r>
              <a:rPr lang="lv-LV"/>
              <a:t>tiesu iestāžu nodrošināšana ar informatīvajām izkārtnēm, plāksnēm un uzlīmēm;</a:t>
            </a:r>
          </a:p>
          <a:p>
            <a:pPr lvl="0">
              <a:spcBef>
                <a:spcPts val="0"/>
              </a:spcBef>
              <a:buNone/>
            </a:pPr>
            <a:r>
              <a:rPr lang="lv-LV"/>
              <a:t> nodrošinājusi ar 1006 spiedogiem un zīmogiem;</a:t>
            </a:r>
          </a:p>
          <a:p>
            <a:pPr lvl="0">
              <a:spcBef>
                <a:spcPts val="0"/>
              </a:spcBef>
              <a:buNone/>
            </a:pPr>
            <a:r>
              <a:rPr lang="lv-LV"/>
              <a:t> tiesnešu nodrošināšana ar 43 jaunajām mantijām un 6 tiesnešu zīmēm;</a:t>
            </a:r>
          </a:p>
          <a:p>
            <a:pPr lvl="0">
              <a:spcBef>
                <a:spcPts val="0"/>
              </a:spcBef>
              <a:buNone/>
            </a:pPr>
            <a:r>
              <a:rPr lang="lv-LV"/>
              <a:t> 21 objektos uzstādītas žalūzijas;</a:t>
            </a:r>
          </a:p>
          <a:p>
            <a:pPr lvl="0">
              <a:spcBef>
                <a:spcPts val="0"/>
              </a:spcBef>
              <a:buNone/>
            </a:pPr>
            <a:r>
              <a:rPr lang="lv-LV"/>
              <a:t> 7 tiesu iestādēs tika piegādāti 75 apmeklētāju krēsli;</a:t>
            </a:r>
          </a:p>
          <a:p>
            <a:pPr lvl="0">
              <a:spcBef>
                <a:spcPts val="0"/>
              </a:spcBef>
              <a:buNone/>
            </a:pPr>
            <a:r>
              <a:rPr lang="lv-LV"/>
              <a:t> 11 tiesu iestādēs tika piegādāti 132 biroja krēsli;</a:t>
            </a:r>
          </a:p>
          <a:p>
            <a:pPr lvl="0">
              <a:spcBef>
                <a:spcPts val="0"/>
              </a:spcBef>
              <a:buNone/>
            </a:pPr>
            <a:r>
              <a:rPr lang="lv-LV"/>
              <a:t> 8 tiesu iestādē tika piegādāti 45 vadītāja krēsli.</a:t>
            </a:r>
          </a:p>
          <a:p>
            <a:pPr lvl="0">
              <a:spcBef>
                <a:spcPts val="0"/>
              </a:spcBef>
              <a:buNone/>
            </a:pPr>
            <a:r>
              <a:rPr lang="lv-LV"/>
              <a:t>Mēbeļu nodrošinājums:</a:t>
            </a:r>
          </a:p>
          <a:p>
            <a:pPr lvl="0">
              <a:spcBef>
                <a:spcPts val="0"/>
              </a:spcBef>
              <a:buNone/>
            </a:pPr>
            <a:r>
              <a:rPr lang="lv-LV"/>
              <a:t> 18 objektiem – tiesu iestādēm izgatavotas un uzstādītas kabinetu mēbeles;</a:t>
            </a:r>
          </a:p>
          <a:p>
            <a:pPr lvl="0">
              <a:spcBef>
                <a:spcPts val="0"/>
              </a:spcBef>
              <a:buNone/>
            </a:pPr>
            <a:r>
              <a:rPr lang="lv-LV"/>
              <a:t> tiesām uzstādītas tiesu sēžu zāļu mēbeles;</a:t>
            </a:r>
          </a:p>
          <a:p>
            <a:pPr lvl="0">
              <a:spcBef>
                <a:spcPts val="0"/>
              </a:spcBef>
              <a:buNone/>
            </a:pPr>
            <a:r>
              <a:rPr lang="lv-LV"/>
              <a:t> tiesu iestādēm uzstādīti arhīva plaukti;</a:t>
            </a:r>
          </a:p>
          <a:p>
            <a:pPr lvl="0">
              <a:spcBef>
                <a:spcPts val="0"/>
              </a:spcBef>
              <a:buNone/>
            </a:pPr>
            <a:r>
              <a:rPr lang="lv-LV"/>
              <a:t> 8 tiesu iestādes nodrošinātas ar 30 slēdzamiem metāla dokumentu skapjiem;</a:t>
            </a:r>
          </a:p>
          <a:p>
            <a:pPr lvl="0">
              <a:spcBef>
                <a:spcPts val="0"/>
              </a:spcBef>
              <a:buNone/>
            </a:pPr>
            <a:endParaRPr lang="lv-LV"/>
          </a:p>
          <a:p>
            <a:pPr lvl="0">
              <a:spcBef>
                <a:spcPts val="0"/>
              </a:spcBef>
              <a:buNone/>
            </a:pPr>
            <a:r>
              <a:rPr lang="lv-LV"/>
              <a:t>2016. gadā Elektronisko iepirkumu sistēmā saņemti 2955 tiesu un zemesgrāmatu nodaļu pieprasījumi pēc dažādām darba nodrošināšanai nepieciešamām precēm (drukas iekārtu piederumi, kancelejas preces, biroja papīrs, saimniecības preces) par kopējo summu 360 631,96 EUR.</a:t>
            </a:r>
            <a:endParaRPr/>
          </a:p>
        </p:txBody>
      </p:sp>
    </p:spTree>
    <p:extLst>
      <p:ext uri="{BB962C8B-B14F-4D97-AF65-F5344CB8AC3E}">
        <p14:creationId xmlns:p14="http://schemas.microsoft.com/office/powerpoint/2010/main" val="33987955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1" name="Shape 15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4653899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Shape 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0" name="Shape 7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2629514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lv-LV"/>
              <a:t>Sagatavoti un noslēgti 307 līgumi administrācijas, tiesu iestāžu un zemesgrāmatu nodaļu darbības nodrošināšanai, no tiem – 58 pakalpojumu līgumi, 11 telpu, zemes nomas vai preces īres līgumi, 9 piegādes līgumi, 3 būvdarbu līgumi, 18 cita veida līgumi un 208 vienošanās pie spēkā esošiem līgumiem (papildinājumi vai grozījumi).</a:t>
            </a:r>
          </a:p>
          <a:p>
            <a:pPr lvl="0">
              <a:spcBef>
                <a:spcPts val="0"/>
              </a:spcBef>
              <a:buNone/>
            </a:pPr>
            <a:endParaRPr lang="lv-LV"/>
          </a:p>
          <a:p>
            <a:pPr lvl="0">
              <a:spcBef>
                <a:spcPts val="0"/>
              </a:spcBef>
              <a:buNone/>
            </a:pPr>
            <a:r>
              <a:rPr lang="lv-LV"/>
              <a:t>Veiktas 46 iepirkumu procedūra, t.sk. atbilstoši Publisko iepirkumu likuma 8. 2 pantam, par kopējo summu – 9 514 145,22 eiro. Administrācija nominēta 2016. gada Iepirkumu Gada balvai nominācijā "Gada pasūtītājs. Preces un pakalpojumi" par augstu kompetenci pasta pakalpojumu jomā Tiesu administrācijas un tiesu iestāžu korespondences iepirkuma ietvaros.</a:t>
            </a:r>
          </a:p>
          <a:p>
            <a:pPr lvl="0">
              <a:spcBef>
                <a:spcPts val="0"/>
              </a:spcBef>
              <a:buNone/>
            </a:pPr>
            <a:endParaRPr lang="lv-LV"/>
          </a:p>
          <a:p>
            <a:pPr lvl="0">
              <a:spcBef>
                <a:spcPts val="0"/>
              </a:spcBef>
              <a:buNone/>
            </a:pPr>
            <a:r>
              <a:rPr lang="lv-LV"/>
              <a:t>2016. gadā Juridiskā nodaļa piedalījās 16 iekšējo normatīvo aktu, trīs Tieslietu ministrijas iekšējo normatīvo aktu un 10 ārējo normatīvo aktu projektu izstrādē.</a:t>
            </a:r>
          </a:p>
          <a:p>
            <a:pPr lvl="0">
              <a:spcBef>
                <a:spcPts val="0"/>
              </a:spcBef>
              <a:buNone/>
            </a:pPr>
            <a:endParaRPr lang="lv-LV"/>
          </a:p>
          <a:p>
            <a:pPr lvl="0">
              <a:spcBef>
                <a:spcPts val="0"/>
              </a:spcBef>
              <a:buNone/>
            </a:pPr>
            <a:r>
              <a:rPr lang="lv-LV"/>
              <a:t>Pārskata gadā tika izvērtēts 381 rēķins par ekspertīžu izdevumiem 122 451,99 eiro apmērā (968 gadījumi), kā arī sagatavoti atzinumi uz 1004 pieprasījumiem par 1912 valsts nodevu un citu maksājumu atmaksu 551 387,77 eiro apmērā. </a:t>
            </a:r>
            <a:endParaRPr/>
          </a:p>
        </p:txBody>
      </p:sp>
    </p:spTree>
    <p:extLst>
      <p:ext uri="{BB962C8B-B14F-4D97-AF65-F5344CB8AC3E}">
        <p14:creationId xmlns:p14="http://schemas.microsoft.com/office/powerpoint/2010/main" val="2682494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Shape 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0" name="Shape 7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7398439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lv-LV"/>
              <a:t>2016.gada 20.decembrī Vācijas pilsētā Trīrē parakstīts līgums par Latvijas iestāšanos Eiropas Tiesību akadēmijas (Europäische Rechtsakademie – ERA) fondā.</a:t>
            </a:r>
          </a:p>
          <a:p>
            <a:pPr lvl="0">
              <a:spcBef>
                <a:spcPts val="0"/>
              </a:spcBef>
              <a:buNone/>
            </a:pPr>
            <a:endParaRPr lang="lv-LV"/>
          </a:p>
          <a:p>
            <a:pPr lvl="0">
              <a:spcBef>
                <a:spcPts val="0"/>
              </a:spcBef>
              <a:buNone/>
            </a:pPr>
            <a:r>
              <a:rPr lang="lv-LV"/>
              <a:t>Līdz ar Latvijas iestāšanos Eiropas Tiesību akadēmijas fondā, Latvijas tiesneši, tiesu darbinieki, juridisko profesiju pārstāvji, kā arī ierēdņi un valsts sektorā nodarbinātie, iegūs būtiskas priekšrocības attiecībā uz Eiropas Tiesību akadēmijas piedāvātajām mācībām un konferencēm, tostarp, 40% atlaidi dalībai tās rīkotajos pasākumos. Latvija tiks pārstāvēta arī Eiropas Tiesību akadēmijas Vadības padomē, kas ietekmē organizācijas darbības politikas attīstību un stratēģiju. </a:t>
            </a:r>
          </a:p>
          <a:p>
            <a:pPr lvl="0">
              <a:spcBef>
                <a:spcPts val="0"/>
              </a:spcBef>
              <a:buNone/>
            </a:pPr>
            <a:endParaRPr lang="lv-LV"/>
          </a:p>
          <a:p>
            <a:pPr lvl="0">
              <a:spcBef>
                <a:spcPts val="0"/>
              </a:spcBef>
              <a:buNone/>
            </a:pPr>
            <a:r>
              <a:rPr lang="lv-LV"/>
              <a:t>Latvijas pievienošanās Eiropas Tiesību Akadēmijas fondam ir nozīmīga Tiesu administrācijas īstenotā projekta “Justīcija attīstībai” kontekstā, jo līdz 2022. gadam ir plānotas vērienīgas apmācības tiesu un tiesībaizsardzības sektorā nodarbinātajiem.</a:t>
            </a:r>
          </a:p>
          <a:p>
            <a:pPr lvl="0">
              <a:spcBef>
                <a:spcPts val="0"/>
              </a:spcBef>
              <a:buNone/>
            </a:pPr>
            <a:endParaRPr lang="lv-LV"/>
          </a:p>
          <a:p>
            <a:pPr lvl="0">
              <a:spcBef>
                <a:spcPts val="0"/>
              </a:spcBef>
              <a:buNone/>
            </a:pPr>
            <a:r>
              <a:rPr lang="lv-LV"/>
              <a:t>2016. gada 29. janvārī Tiesu administrācija kā VVDZ turētājs uzņemta Eiropas zemes reģistru asociācijā (ELRA) dalībvalsts statusā – padziļināta starptautiskā sadarbība un pieredzes apmaiņa. Tās galvenais mērķis ir sekmēt savstarpējo izpratni un zināšanas par lietu tiesībām Eiropas Savienības dalībvalstīs, šo tiesību reģistriem, nolūkā veicināt atvērtu un drošu Eiropu tās pilsoņiem.  </a:t>
            </a:r>
            <a:endParaRPr/>
          </a:p>
        </p:txBody>
      </p:sp>
    </p:spTree>
    <p:extLst>
      <p:ext uri="{BB962C8B-B14F-4D97-AF65-F5344CB8AC3E}">
        <p14:creationId xmlns:p14="http://schemas.microsoft.com/office/powerpoint/2010/main" val="11479250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lv-LV"/>
              <a:t>Pārskata gadā Ziemeļvalstu-Baltijas valstu mobilitātes programmas „Valsts administrācija” ietvaros tika īstenots projekts “Pieredzes apmaiņa ar Ziemeļvalstu tieslietu sektora institūcijām tiesu jautājumos”. Tā ietvaros tika noorganizētas divas pieredzes apmaiņas vizītes – uz Dāniju (13.09.-16.09.2016.) un Islandi (07.11.-10.11.2016.)</a:t>
            </a:r>
          </a:p>
          <a:p>
            <a:pPr lvl="0">
              <a:spcBef>
                <a:spcPts val="0"/>
              </a:spcBef>
              <a:buNone/>
            </a:pPr>
            <a:endParaRPr lang="lv-LV"/>
          </a:p>
          <a:p>
            <a:pPr lvl="0">
              <a:spcBef>
                <a:spcPts val="0"/>
              </a:spcBef>
              <a:buNone/>
            </a:pPr>
            <a:r>
              <a:rPr lang="lv-LV"/>
              <a:t>Tiesu administrācija realizēja Latvijā Ārlietu ministrijas granta “Atbalsts attīstības sadarbības projektiem Latvijas Republikas noteiktajās saņēmējvalstīs” projekta “Sadarbības attīstība starp Gruzijas un Latvijas institūcijām ar mērķi paaugstināt tiesu pieejamību, veicināt uzticēšanos tiesām un tiesībaizsardzības iestādēm un stiprināt tiesiskumu”. Projekta mērķis, pirmkārt, ir veicināt procesa efektivitāti un kvalitāti tiesu un tiesībaizsardzības iestādēs, sniedzot ieguldījumu labas pārvaldības attīstībā, tiesiskuma vērtību un likuma varas stiprināšanā. Otrkārt, nodrošināt sadarbības un kontaktu attīstību tieslietu jomā Gruzijas un Latvijas iestāžu starpā, veidojot pamatu Latvijas iesaistei citos plašākā rakstura projektos tieslietu jomā ar Gruziju, atbalstot Eiropas Savienības – Gruzijas Asociācijas līguma nosacījumu ieviešanu praksē.</a:t>
            </a:r>
          </a:p>
          <a:p>
            <a:pPr lvl="0">
              <a:spcBef>
                <a:spcPts val="0"/>
              </a:spcBef>
              <a:buNone/>
            </a:pPr>
            <a:endParaRPr lang="lv-LV"/>
          </a:p>
          <a:p>
            <a:pPr lvl="0">
              <a:spcBef>
                <a:spcPts val="0"/>
              </a:spcBef>
              <a:buNone/>
            </a:pPr>
            <a:r>
              <a:rPr lang="lv-LV"/>
              <a:t>Latvijas un Šveices sadarbības programmas individuālā projektā “Tiesu modernizācija Latvijā” ir novērtēti īstenošanas periodā sasniegtie rezultāti. 2016. gadā, nodrošinot projekta ilgtspēju, ir veiktas projekta specifiskās pārbaudes vietās, kur ir uzstādītas projekta laikā iegādātās iekārtas</a:t>
            </a:r>
            <a:endParaRPr/>
          </a:p>
        </p:txBody>
      </p:sp>
    </p:spTree>
    <p:extLst>
      <p:ext uri="{BB962C8B-B14F-4D97-AF65-F5344CB8AC3E}">
        <p14:creationId xmlns:p14="http://schemas.microsoft.com/office/powerpoint/2010/main" val="40583794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Shape 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0" name="Shape 7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8867655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4558469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039872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Shape 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0" name="Shape 7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lv-LV" cap="none">
                <a:solidFill>
                  <a:srgbClr val="000000"/>
                </a:solidFill>
                <a:latin typeface="Calibri" panose="020F0502020204030204" pitchFamily="34" charset="0"/>
              </a:rPr>
              <a:t>Dokumentu plūsmas elektronizācija, tai skaitā pāreja uz elektronisku kriminālprocesa, civilprocesa, administratīvā procesa tiesā un administratīvā pārkāpuma procesa lietu. Pamatdarbības procesu pilnveide. Racionāla IKT pārvaldība</a:t>
            </a:r>
          </a:p>
          <a:p>
            <a:pPr lvl="0">
              <a:spcBef>
                <a:spcPts val="0"/>
              </a:spcBef>
              <a:buNone/>
            </a:pPr>
            <a:endParaRPr lang="lv-LV" cap="none">
              <a:solidFill>
                <a:srgbClr val="000000"/>
              </a:solidFill>
              <a:latin typeface="Calibri" panose="020F0502020204030204" pitchFamily="34" charset="0"/>
            </a:endParaRPr>
          </a:p>
          <a:p>
            <a:pPr marL="0" indent="0">
              <a:buSzPts val="1800"/>
              <a:buNone/>
            </a:pPr>
            <a:r>
              <a:rPr lang="lv-LV" b="0" cap="none">
                <a:solidFill>
                  <a:srgbClr val="000000"/>
                </a:solidFill>
                <a:latin typeface="Calibri" panose="020F0502020204030204" pitchFamily="34" charset="0"/>
              </a:rPr>
              <a:t>Aktivitātes:</a:t>
            </a:r>
          </a:p>
          <a:p>
            <a:pPr>
              <a:buSzPts val="1800"/>
              <a:buFont typeface="Wingdings" panose="05000000000000000000" pitchFamily="2" charset="2"/>
              <a:buChar char="§"/>
            </a:pPr>
            <a:r>
              <a:rPr lang="lv-LV" cap="none">
                <a:solidFill>
                  <a:srgbClr val="000000"/>
                </a:solidFill>
                <a:latin typeface="Calibri" panose="020F0502020204030204" pitchFamily="34" charset="0"/>
              </a:rPr>
              <a:t>Nākotnes procesu definēšana darbam ar elektronisko lietu;</a:t>
            </a:r>
          </a:p>
          <a:p>
            <a:pPr>
              <a:buSzPts val="1800"/>
              <a:buFont typeface="Wingdings" panose="05000000000000000000" pitchFamily="2" charset="2"/>
              <a:buChar char="§"/>
            </a:pPr>
            <a:r>
              <a:rPr lang="lv-LV" cap="none">
                <a:solidFill>
                  <a:srgbClr val="000000"/>
                </a:solidFill>
                <a:latin typeface="Calibri" panose="020F0502020204030204" pitchFamily="34" charset="0"/>
              </a:rPr>
              <a:t>E-lietas koplietošanas platformas izstrāde;</a:t>
            </a:r>
          </a:p>
          <a:p>
            <a:pPr>
              <a:buSzPts val="1800"/>
              <a:buFont typeface="Wingdings" panose="05000000000000000000" pitchFamily="2" charset="2"/>
              <a:buChar char="§"/>
            </a:pPr>
            <a:r>
              <a:rPr lang="lv-LV" cap="none">
                <a:solidFill>
                  <a:srgbClr val="000000"/>
                </a:solidFill>
                <a:latin typeface="Calibri" panose="020F0502020204030204" pitchFamily="34" charset="0"/>
              </a:rPr>
              <a:t>Esošo informācijas sistēmu (TIS, ProIS, IIS un PLUS) papildinājumi un savstarpējā integrācija caur E-lietas koplietošanas platformu;</a:t>
            </a:r>
          </a:p>
          <a:p>
            <a:pPr>
              <a:buSzPts val="1800"/>
              <a:buFont typeface="Wingdings" panose="05000000000000000000" pitchFamily="2" charset="2"/>
              <a:buChar char="§"/>
            </a:pPr>
            <a:r>
              <a:rPr lang="lv-LV" cap="none">
                <a:solidFill>
                  <a:srgbClr val="000000"/>
                </a:solidFill>
                <a:latin typeface="Calibri" panose="020F0502020204030204" pitchFamily="34" charset="0"/>
              </a:rPr>
              <a:t>Nepieciešamo normatīvo aktu izmaiņu definēšana un virzīšana;</a:t>
            </a:r>
          </a:p>
          <a:p>
            <a:pPr>
              <a:buSzPts val="1800"/>
              <a:buFont typeface="Wingdings" panose="05000000000000000000" pitchFamily="2" charset="2"/>
              <a:buChar char="§"/>
            </a:pPr>
            <a:r>
              <a:rPr lang="lv-LV" cap="none">
                <a:solidFill>
                  <a:srgbClr val="000000"/>
                </a:solidFill>
                <a:latin typeface="Calibri" panose="020F0502020204030204" pitchFamily="34" charset="0"/>
              </a:rPr>
              <a:t>Izmaiņu ieviešanas vadība.</a:t>
            </a:r>
          </a:p>
          <a:p>
            <a:pPr lvl="0">
              <a:spcBef>
                <a:spcPts val="0"/>
              </a:spcBef>
              <a:buNone/>
            </a:pPr>
            <a:endParaRPr/>
          </a:p>
        </p:txBody>
      </p:sp>
    </p:spTree>
    <p:extLst>
      <p:ext uri="{BB962C8B-B14F-4D97-AF65-F5344CB8AC3E}">
        <p14:creationId xmlns:p14="http://schemas.microsoft.com/office/powerpoint/2010/main" val="4336041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Shape 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0" name="Shape 7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8617282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lv-LV" sz="1100" b="0" i="0" u="none" strike="noStrike" kern="1200">
                <a:solidFill>
                  <a:schemeClr val="tx1"/>
                </a:solidFill>
                <a:effectLst/>
                <a:latin typeface="+mn-lt"/>
                <a:ea typeface="+mn-ea"/>
                <a:cs typeface="+mn-cs"/>
              </a:rPr>
              <a:t>Attēlā</a:t>
            </a:r>
            <a:r>
              <a:rPr lang="lv-LV" sz="1100" b="0" i="0" u="none" strike="noStrike" kern="1200" baseline="0">
                <a:solidFill>
                  <a:schemeClr val="tx1"/>
                </a:solidFill>
                <a:effectLst/>
                <a:latin typeface="+mn-lt"/>
                <a:ea typeface="+mn-ea"/>
                <a:cs typeface="+mn-cs"/>
              </a:rPr>
              <a:t> redzams, ka:</a:t>
            </a:r>
          </a:p>
          <a:p>
            <a:pPr lvl="0">
              <a:spcBef>
                <a:spcPts val="0"/>
              </a:spcBef>
              <a:buNone/>
            </a:pPr>
            <a:r>
              <a:rPr lang="lv-LV" sz="1100" b="1" i="0" u="none" strike="noStrike" kern="1200" baseline="0">
                <a:solidFill>
                  <a:schemeClr val="tx1"/>
                </a:solidFill>
                <a:effectLst/>
                <a:latin typeface="+mn-lt"/>
                <a:ea typeface="+mn-ea"/>
                <a:cs typeface="+mn-cs"/>
              </a:rPr>
              <a:t>Nepilni 10% personu</a:t>
            </a:r>
            <a:r>
              <a:rPr lang="lv-LV" sz="1100" b="0" i="0" u="none" strike="noStrike" kern="1200" baseline="0">
                <a:solidFill>
                  <a:schemeClr val="tx1"/>
                </a:solidFill>
                <a:effectLst/>
                <a:latin typeface="+mn-lt"/>
                <a:ea typeface="+mn-ea"/>
                <a:cs typeface="+mn-cs"/>
              </a:rPr>
              <a:t>, kam ir e-paraksts, radījuši </a:t>
            </a:r>
            <a:r>
              <a:rPr lang="lv-LV" sz="1100" b="1" i="0" u="none" strike="noStrike" kern="1200" baseline="0">
                <a:solidFill>
                  <a:schemeClr val="tx1"/>
                </a:solidFill>
                <a:effectLst/>
                <a:latin typeface="+mn-lt"/>
                <a:ea typeface="+mn-ea"/>
                <a:cs typeface="+mn-cs"/>
              </a:rPr>
              <a:t>gandrīz pusi no visu parakstu skaita</a:t>
            </a:r>
            <a:r>
              <a:rPr lang="lv-LV" sz="1100" b="0" i="0" u="none" strike="noStrike" kern="1200" baseline="0">
                <a:solidFill>
                  <a:schemeClr val="tx1"/>
                </a:solidFill>
                <a:effectLst/>
                <a:latin typeface="+mn-lt"/>
                <a:ea typeface="+mn-ea"/>
                <a:cs typeface="+mn-cs"/>
              </a:rPr>
              <a:t>, </a:t>
            </a:r>
          </a:p>
          <a:p>
            <a:pPr lvl="0">
              <a:spcBef>
                <a:spcPts val="0"/>
              </a:spcBef>
              <a:buNone/>
            </a:pPr>
            <a:r>
              <a:rPr lang="lv-LV" sz="1100" b="0" i="0" u="none" strike="noStrike" kern="1200" baseline="0">
                <a:solidFill>
                  <a:schemeClr val="tx1"/>
                </a:solidFill>
                <a:effectLst/>
                <a:latin typeface="+mn-lt"/>
                <a:ea typeface="+mn-ea"/>
                <a:cs typeface="+mn-cs"/>
              </a:rPr>
              <a:t>bet </a:t>
            </a:r>
            <a:r>
              <a:rPr lang="lv-LV" sz="1100" b="1" i="0" u="none" strike="noStrike" kern="1200" baseline="0">
                <a:solidFill>
                  <a:schemeClr val="tx1"/>
                </a:solidFill>
                <a:effectLst/>
                <a:latin typeface="+mn-lt"/>
                <a:ea typeface="+mn-ea"/>
                <a:cs typeface="+mn-cs"/>
              </a:rPr>
              <a:t>gandrīz 60% personu </a:t>
            </a:r>
            <a:r>
              <a:rPr lang="lv-LV" sz="1100" b="0" i="0" u="none" strike="noStrike" kern="1200" baseline="0">
                <a:solidFill>
                  <a:schemeClr val="tx1"/>
                </a:solidFill>
                <a:effectLst/>
                <a:latin typeface="+mn-lt"/>
                <a:ea typeface="+mn-ea"/>
                <a:cs typeface="+mn-cs"/>
              </a:rPr>
              <a:t>kopā ir </a:t>
            </a:r>
            <a:r>
              <a:rPr lang="lv-LV" sz="1100" b="1" i="0" u="none" strike="noStrike" kern="1200" baseline="0">
                <a:solidFill>
                  <a:schemeClr val="tx1"/>
                </a:solidFill>
                <a:effectLst/>
                <a:latin typeface="+mn-lt"/>
                <a:ea typeface="+mn-ea"/>
                <a:cs typeface="+mn-cs"/>
              </a:rPr>
              <a:t>izmantojuši tikai 10% no kopējā parakstu skaita</a:t>
            </a:r>
            <a:r>
              <a:rPr lang="lv-LV" sz="1100" b="0" i="0" u="none" strike="noStrike" kern="1200" baseline="0">
                <a:solidFill>
                  <a:schemeClr val="tx1"/>
                </a:solidFill>
                <a:effectLst/>
                <a:latin typeface="+mn-lt"/>
                <a:ea typeface="+mn-ea"/>
                <a:cs typeface="+mn-cs"/>
              </a:rPr>
              <a:t>.</a:t>
            </a:r>
          </a:p>
          <a:p>
            <a:pPr lvl="0">
              <a:spcBef>
                <a:spcPts val="0"/>
              </a:spcBef>
              <a:buNone/>
            </a:pPr>
            <a:endParaRPr lang="lv-LV" sz="1100" b="0" i="0" u="none" strike="noStrike" kern="1200" baseline="0">
              <a:solidFill>
                <a:schemeClr val="tx1"/>
              </a:solidFill>
              <a:effectLst/>
              <a:latin typeface="+mn-lt"/>
              <a:ea typeface="+mn-ea"/>
              <a:cs typeface="+mn-cs"/>
            </a:endParaRPr>
          </a:p>
          <a:p>
            <a:pPr lvl="0">
              <a:spcBef>
                <a:spcPts val="0"/>
              </a:spcBef>
              <a:buNone/>
            </a:pPr>
            <a:r>
              <a:rPr lang="lv-LV" sz="1100" b="0" i="0" u="none" strike="noStrike" kern="1200" baseline="0">
                <a:solidFill>
                  <a:schemeClr val="tx1"/>
                </a:solidFill>
                <a:effectLst/>
                <a:latin typeface="+mn-lt"/>
                <a:ea typeface="+mn-ea"/>
                <a:cs typeface="+mn-cs"/>
              </a:rPr>
              <a:t>Kopumā dati šādi:</a:t>
            </a:r>
          </a:p>
          <a:p>
            <a:pPr lvl="0">
              <a:spcBef>
                <a:spcPts val="0"/>
              </a:spcBef>
              <a:buNone/>
            </a:pPr>
            <a:endParaRPr lang="lv-LV" sz="1100" b="0" i="0" u="none" strike="noStrike" kern="1200" baseline="0">
              <a:solidFill>
                <a:schemeClr val="tx1"/>
              </a:solidFill>
              <a:effectLst/>
              <a:latin typeface="+mn-lt"/>
              <a:ea typeface="+mn-ea"/>
              <a:cs typeface="+mn-cs"/>
            </a:endParaRPr>
          </a:p>
          <a:p>
            <a:pPr lvl="0">
              <a:spcBef>
                <a:spcPts val="0"/>
              </a:spcBef>
              <a:buNone/>
            </a:pPr>
            <a:r>
              <a:rPr lang="pt-BR" sz="1100" b="0" i="0" u="none" strike="noStrike" kern="1200">
                <a:solidFill>
                  <a:schemeClr val="tx1"/>
                </a:solidFill>
                <a:effectLst/>
                <a:latin typeface="+mn-lt"/>
                <a:ea typeface="+mn-ea"/>
                <a:cs typeface="+mn-cs"/>
              </a:rPr>
              <a:t>E-paraksti, 2016, bez TA</a:t>
            </a:r>
            <a:r>
              <a:rPr lang="pt-BR"/>
              <a:t> </a:t>
            </a:r>
            <a:r>
              <a:rPr lang="pt-BR" sz="1100" b="0" i="0" u="none" strike="noStrike" kern="1200">
                <a:solidFill>
                  <a:schemeClr val="tx1"/>
                </a:solidFill>
                <a:effectLst/>
                <a:latin typeface="+mn-lt"/>
                <a:ea typeface="+mn-ea"/>
                <a:cs typeface="+mn-cs"/>
              </a:rPr>
              <a:t>Skaits</a:t>
            </a:r>
            <a:r>
              <a:rPr lang="pt-BR"/>
              <a:t> </a:t>
            </a:r>
            <a:r>
              <a:rPr lang="pt-BR" sz="1100" b="0" i="0" u="none" strike="noStrike" kern="1200">
                <a:solidFill>
                  <a:schemeClr val="tx1"/>
                </a:solidFill>
                <a:effectLst/>
                <a:latin typeface="+mn-lt"/>
                <a:ea typeface="+mn-ea"/>
                <a:cs typeface="+mn-cs"/>
              </a:rPr>
              <a:t>Personas</a:t>
            </a:r>
            <a:r>
              <a:rPr lang="pt-BR"/>
              <a:t> </a:t>
            </a:r>
            <a:endParaRPr lang="lv-LV"/>
          </a:p>
          <a:p>
            <a:pPr lvl="0">
              <a:spcBef>
                <a:spcPts val="0"/>
              </a:spcBef>
              <a:buNone/>
            </a:pPr>
            <a:r>
              <a:rPr lang="lv-LV" sz="1100" b="0" i="0" u="none" strike="noStrike" kern="1200">
                <a:solidFill>
                  <a:schemeClr val="tx1"/>
                </a:solidFill>
                <a:effectLst/>
                <a:latin typeface="+mn-lt"/>
                <a:ea typeface="+mn-ea"/>
                <a:cs typeface="+mn-cs"/>
              </a:rPr>
              <a:t>                              </a:t>
            </a:r>
            <a:r>
              <a:rPr lang="pt-BR" sz="1100" b="0" i="0" u="none" strike="noStrike" kern="1200">
                <a:solidFill>
                  <a:schemeClr val="tx1"/>
                </a:solidFill>
                <a:effectLst/>
                <a:latin typeface="+mn-lt"/>
                <a:ea typeface="+mn-ea"/>
                <a:cs typeface="+mn-cs"/>
              </a:rPr>
              <a:t>Parakstīšanas reizes</a:t>
            </a:r>
            <a:r>
              <a:rPr lang="pt-BR"/>
              <a:t> </a:t>
            </a:r>
            <a:r>
              <a:rPr lang="lv-LV"/>
              <a:t>    </a:t>
            </a:r>
            <a:r>
              <a:rPr lang="pt-BR" sz="1100" b="0" i="0" u="none" strike="noStrike" kern="1200">
                <a:solidFill>
                  <a:schemeClr val="tx1"/>
                </a:solidFill>
                <a:effectLst/>
                <a:latin typeface="+mn-lt"/>
                <a:ea typeface="+mn-ea"/>
                <a:cs typeface="+mn-cs"/>
              </a:rPr>
              <a:t>% no visiem</a:t>
            </a:r>
            <a:r>
              <a:rPr lang="pt-BR"/>
              <a:t> </a:t>
            </a:r>
            <a:r>
              <a:rPr lang="pt-BR" sz="1100" b="0" i="0" u="none" strike="noStrike" kern="1200">
                <a:solidFill>
                  <a:schemeClr val="tx1"/>
                </a:solidFill>
                <a:effectLst/>
                <a:latin typeface="+mn-lt"/>
                <a:ea typeface="+mn-ea"/>
                <a:cs typeface="+mn-cs"/>
              </a:rPr>
              <a:t>% no parakstiem</a:t>
            </a:r>
            <a:r>
              <a:rPr lang="pt-BR"/>
              <a:t> </a:t>
            </a:r>
            <a:endParaRPr lang="lv-LV"/>
          </a:p>
          <a:p>
            <a:pPr lvl="0">
              <a:spcBef>
                <a:spcPts val="0"/>
              </a:spcBef>
              <a:buNone/>
            </a:pPr>
            <a:r>
              <a:rPr lang="pt-BR" sz="1100" b="0" i="0" u="none" strike="noStrike" kern="1200">
                <a:solidFill>
                  <a:schemeClr val="tx1"/>
                </a:solidFill>
                <a:effectLst/>
                <a:latin typeface="+mn-lt"/>
                <a:ea typeface="+mn-ea"/>
                <a:cs typeface="+mn-cs"/>
              </a:rPr>
              <a:t>1-10</a:t>
            </a:r>
            <a:r>
              <a:rPr lang="pt-BR"/>
              <a:t> </a:t>
            </a:r>
            <a:r>
              <a:rPr lang="lv-LV"/>
              <a:t>		</a:t>
            </a:r>
            <a:r>
              <a:rPr lang="pt-BR" sz="1100" b="0" i="0" u="none" strike="noStrike" kern="1200">
                <a:solidFill>
                  <a:schemeClr val="tx1"/>
                </a:solidFill>
                <a:effectLst/>
                <a:latin typeface="+mn-lt"/>
                <a:ea typeface="+mn-ea"/>
                <a:cs typeface="+mn-cs"/>
              </a:rPr>
              <a:t>150</a:t>
            </a:r>
            <a:r>
              <a:rPr lang="pt-BR"/>
              <a:t> </a:t>
            </a:r>
            <a:r>
              <a:rPr lang="pt-BR" sz="1100" b="0" i="0" u="none" strike="noStrike" kern="1200">
                <a:solidFill>
                  <a:schemeClr val="tx1"/>
                </a:solidFill>
                <a:effectLst/>
                <a:latin typeface="+mn-lt"/>
                <a:ea typeface="+mn-ea"/>
                <a:cs typeface="+mn-cs"/>
              </a:rPr>
              <a:t>663</a:t>
            </a:r>
            <a:r>
              <a:rPr lang="pt-BR"/>
              <a:t> </a:t>
            </a:r>
            <a:r>
              <a:rPr lang="lv-LV"/>
              <a:t>	</a:t>
            </a:r>
            <a:r>
              <a:rPr lang="pt-BR" sz="1100" b="0" i="0" u="none" strike="noStrike" kern="1200">
                <a:solidFill>
                  <a:schemeClr val="tx1"/>
                </a:solidFill>
                <a:effectLst/>
                <a:latin typeface="+mn-lt"/>
                <a:ea typeface="+mn-ea"/>
                <a:cs typeface="+mn-cs"/>
              </a:rPr>
              <a:t>29%</a:t>
            </a:r>
            <a:r>
              <a:rPr lang="lv-LV" sz="1100" b="0" i="0" u="none" strike="noStrike" kern="1200">
                <a:solidFill>
                  <a:schemeClr val="tx1"/>
                </a:solidFill>
                <a:effectLst/>
                <a:latin typeface="+mn-lt"/>
                <a:ea typeface="+mn-ea"/>
                <a:cs typeface="+mn-cs"/>
              </a:rPr>
              <a:t>	</a:t>
            </a:r>
            <a:r>
              <a:rPr lang="pt-BR"/>
              <a:t> </a:t>
            </a:r>
            <a:r>
              <a:rPr lang="pt-BR" sz="1100" b="0" i="0" u="none" strike="noStrike" kern="1200">
                <a:solidFill>
                  <a:schemeClr val="tx1"/>
                </a:solidFill>
                <a:effectLst/>
                <a:latin typeface="+mn-lt"/>
                <a:ea typeface="+mn-ea"/>
                <a:cs typeface="+mn-cs"/>
              </a:rPr>
              <a:t>1%</a:t>
            </a:r>
            <a:r>
              <a:rPr lang="pt-BR"/>
              <a:t> </a:t>
            </a:r>
            <a:endParaRPr lang="lv-LV"/>
          </a:p>
          <a:p>
            <a:pPr lvl="0">
              <a:spcBef>
                <a:spcPts val="0"/>
              </a:spcBef>
              <a:buNone/>
            </a:pPr>
            <a:r>
              <a:rPr lang="pt-BR" sz="1100" b="0" i="0" u="none" strike="noStrike" kern="1200">
                <a:solidFill>
                  <a:schemeClr val="tx1"/>
                </a:solidFill>
                <a:effectLst/>
                <a:latin typeface="+mn-lt"/>
                <a:ea typeface="+mn-ea"/>
                <a:cs typeface="+mn-cs"/>
              </a:rPr>
              <a:t>11-50</a:t>
            </a:r>
            <a:r>
              <a:rPr lang="pt-BR"/>
              <a:t> </a:t>
            </a:r>
            <a:r>
              <a:rPr lang="lv-LV"/>
              <a:t>		</a:t>
            </a:r>
            <a:r>
              <a:rPr lang="pt-BR" sz="1100" b="0" i="0" u="none" strike="noStrike" kern="1200">
                <a:solidFill>
                  <a:schemeClr val="tx1"/>
                </a:solidFill>
                <a:effectLst/>
                <a:latin typeface="+mn-lt"/>
                <a:ea typeface="+mn-ea"/>
                <a:cs typeface="+mn-cs"/>
              </a:rPr>
              <a:t>152</a:t>
            </a:r>
            <a:r>
              <a:rPr lang="pt-BR"/>
              <a:t> </a:t>
            </a:r>
            <a:r>
              <a:rPr lang="pt-BR" sz="1100" b="0" i="0" u="none" strike="noStrike" kern="1200">
                <a:solidFill>
                  <a:schemeClr val="tx1"/>
                </a:solidFill>
                <a:effectLst/>
                <a:latin typeface="+mn-lt"/>
                <a:ea typeface="+mn-ea"/>
                <a:cs typeface="+mn-cs"/>
              </a:rPr>
              <a:t>4447</a:t>
            </a:r>
            <a:r>
              <a:rPr lang="pt-BR"/>
              <a:t> </a:t>
            </a:r>
            <a:r>
              <a:rPr lang="lv-LV"/>
              <a:t>	</a:t>
            </a:r>
            <a:r>
              <a:rPr lang="pt-BR" sz="1100" b="0" i="0" u="none" strike="noStrike" kern="1200">
                <a:solidFill>
                  <a:schemeClr val="tx1"/>
                </a:solidFill>
                <a:effectLst/>
                <a:latin typeface="+mn-lt"/>
                <a:ea typeface="+mn-ea"/>
                <a:cs typeface="+mn-cs"/>
              </a:rPr>
              <a:t>29%</a:t>
            </a:r>
            <a:r>
              <a:rPr lang="pt-BR"/>
              <a:t> </a:t>
            </a:r>
            <a:r>
              <a:rPr lang="lv-LV"/>
              <a:t>	</a:t>
            </a:r>
            <a:r>
              <a:rPr lang="pt-BR" sz="1100" b="0" i="0" u="none" strike="noStrike" kern="1200">
                <a:solidFill>
                  <a:schemeClr val="tx1"/>
                </a:solidFill>
                <a:effectLst/>
                <a:latin typeface="+mn-lt"/>
                <a:ea typeface="+mn-ea"/>
                <a:cs typeface="+mn-cs"/>
              </a:rPr>
              <a:t>10%</a:t>
            </a:r>
            <a:r>
              <a:rPr lang="pt-BR"/>
              <a:t> </a:t>
            </a:r>
            <a:endParaRPr lang="lv-LV"/>
          </a:p>
          <a:p>
            <a:pPr lvl="0">
              <a:spcBef>
                <a:spcPts val="0"/>
              </a:spcBef>
              <a:buNone/>
            </a:pPr>
            <a:r>
              <a:rPr lang="pt-BR" sz="1100" b="0" i="0" u="none" strike="noStrike" kern="1200">
                <a:solidFill>
                  <a:schemeClr val="tx1"/>
                </a:solidFill>
                <a:effectLst/>
                <a:latin typeface="+mn-lt"/>
                <a:ea typeface="+mn-ea"/>
                <a:cs typeface="+mn-cs"/>
              </a:rPr>
              <a:t>51-100</a:t>
            </a:r>
            <a:r>
              <a:rPr lang="pt-BR"/>
              <a:t> </a:t>
            </a:r>
            <a:r>
              <a:rPr lang="lv-LV"/>
              <a:t>		</a:t>
            </a:r>
            <a:r>
              <a:rPr lang="pt-BR" sz="1100" b="0" i="0" u="none" strike="noStrike" kern="1200">
                <a:solidFill>
                  <a:schemeClr val="tx1"/>
                </a:solidFill>
                <a:effectLst/>
                <a:latin typeface="+mn-lt"/>
                <a:ea typeface="+mn-ea"/>
                <a:cs typeface="+mn-cs"/>
              </a:rPr>
              <a:t>94</a:t>
            </a:r>
            <a:r>
              <a:rPr lang="pt-BR"/>
              <a:t> </a:t>
            </a:r>
            <a:r>
              <a:rPr lang="pt-BR" sz="1100" b="0" i="0" u="none" strike="noStrike" kern="1200">
                <a:solidFill>
                  <a:schemeClr val="tx1"/>
                </a:solidFill>
                <a:effectLst/>
                <a:latin typeface="+mn-lt"/>
                <a:ea typeface="+mn-ea"/>
                <a:cs typeface="+mn-cs"/>
              </a:rPr>
              <a:t>6728</a:t>
            </a:r>
            <a:r>
              <a:rPr lang="pt-BR"/>
              <a:t> </a:t>
            </a:r>
            <a:r>
              <a:rPr lang="lv-LV"/>
              <a:t>	</a:t>
            </a:r>
            <a:r>
              <a:rPr lang="pt-BR" sz="1100" b="0" i="0" u="none" strike="noStrike" kern="1200">
                <a:solidFill>
                  <a:schemeClr val="tx1"/>
                </a:solidFill>
                <a:effectLst/>
                <a:latin typeface="+mn-lt"/>
                <a:ea typeface="+mn-ea"/>
                <a:cs typeface="+mn-cs"/>
              </a:rPr>
              <a:t>18%</a:t>
            </a:r>
            <a:r>
              <a:rPr lang="pt-BR"/>
              <a:t> </a:t>
            </a:r>
            <a:r>
              <a:rPr lang="lv-LV"/>
              <a:t>	</a:t>
            </a:r>
            <a:r>
              <a:rPr lang="pt-BR" sz="1100" b="0" i="0" u="none" strike="noStrike" kern="1200">
                <a:solidFill>
                  <a:schemeClr val="tx1"/>
                </a:solidFill>
                <a:effectLst/>
                <a:latin typeface="+mn-lt"/>
                <a:ea typeface="+mn-ea"/>
                <a:cs typeface="+mn-cs"/>
              </a:rPr>
              <a:t>15%</a:t>
            </a:r>
            <a:r>
              <a:rPr lang="pt-BR"/>
              <a:t> </a:t>
            </a:r>
            <a:endParaRPr lang="lv-LV"/>
          </a:p>
          <a:p>
            <a:pPr lvl="0">
              <a:spcBef>
                <a:spcPts val="0"/>
              </a:spcBef>
              <a:buNone/>
            </a:pPr>
            <a:r>
              <a:rPr lang="pt-BR" sz="1100" b="0" i="0" u="none" strike="noStrike" kern="1200">
                <a:solidFill>
                  <a:schemeClr val="tx1"/>
                </a:solidFill>
                <a:effectLst/>
                <a:latin typeface="+mn-lt"/>
                <a:ea typeface="+mn-ea"/>
                <a:cs typeface="+mn-cs"/>
              </a:rPr>
              <a:t>101-200</a:t>
            </a:r>
            <a:r>
              <a:rPr lang="pt-BR"/>
              <a:t> </a:t>
            </a:r>
            <a:r>
              <a:rPr lang="lv-LV"/>
              <a:t>		</a:t>
            </a:r>
            <a:r>
              <a:rPr lang="pt-BR" sz="1100" b="0" i="0" u="none" strike="noStrike" kern="1200">
                <a:solidFill>
                  <a:schemeClr val="tx1"/>
                </a:solidFill>
                <a:effectLst/>
                <a:latin typeface="+mn-lt"/>
                <a:ea typeface="+mn-ea"/>
                <a:cs typeface="+mn-cs"/>
              </a:rPr>
              <a:t>89</a:t>
            </a:r>
            <a:r>
              <a:rPr lang="pt-BR"/>
              <a:t> </a:t>
            </a:r>
            <a:r>
              <a:rPr lang="pt-BR" sz="1100" b="0" i="0" u="none" strike="noStrike" kern="1200">
                <a:solidFill>
                  <a:schemeClr val="tx1"/>
                </a:solidFill>
                <a:effectLst/>
                <a:latin typeface="+mn-lt"/>
                <a:ea typeface="+mn-ea"/>
                <a:cs typeface="+mn-cs"/>
              </a:rPr>
              <a:t>12026</a:t>
            </a:r>
            <a:r>
              <a:rPr lang="pt-BR"/>
              <a:t> </a:t>
            </a:r>
            <a:r>
              <a:rPr lang="lv-LV"/>
              <a:t>	</a:t>
            </a:r>
            <a:r>
              <a:rPr lang="pt-BR" sz="1100" b="0" i="0" u="none" strike="noStrike" kern="1200">
                <a:solidFill>
                  <a:schemeClr val="tx1"/>
                </a:solidFill>
                <a:effectLst/>
                <a:latin typeface="+mn-lt"/>
                <a:ea typeface="+mn-ea"/>
                <a:cs typeface="+mn-cs"/>
              </a:rPr>
              <a:t>17%</a:t>
            </a:r>
            <a:r>
              <a:rPr lang="pt-BR"/>
              <a:t> </a:t>
            </a:r>
            <a:r>
              <a:rPr lang="lv-LV"/>
              <a:t>	</a:t>
            </a:r>
            <a:r>
              <a:rPr lang="pt-BR" sz="1100" b="0" i="0" u="none" strike="noStrike" kern="1200">
                <a:solidFill>
                  <a:schemeClr val="tx1"/>
                </a:solidFill>
                <a:effectLst/>
                <a:latin typeface="+mn-lt"/>
                <a:ea typeface="+mn-ea"/>
                <a:cs typeface="+mn-cs"/>
              </a:rPr>
              <a:t>27%</a:t>
            </a:r>
            <a:r>
              <a:rPr lang="pt-BR"/>
              <a:t> </a:t>
            </a:r>
            <a:endParaRPr lang="lv-LV"/>
          </a:p>
          <a:p>
            <a:pPr lvl="0">
              <a:spcBef>
                <a:spcPts val="0"/>
              </a:spcBef>
              <a:buNone/>
            </a:pPr>
            <a:r>
              <a:rPr lang="pt-BR" sz="1100" b="0" i="0" u="none" strike="noStrike" kern="1200">
                <a:solidFill>
                  <a:schemeClr val="tx1"/>
                </a:solidFill>
                <a:effectLst/>
                <a:latin typeface="+mn-lt"/>
                <a:ea typeface="+mn-ea"/>
                <a:cs typeface="+mn-cs"/>
              </a:rPr>
              <a:t>201-500</a:t>
            </a:r>
            <a:r>
              <a:rPr lang="pt-BR"/>
              <a:t> </a:t>
            </a:r>
            <a:r>
              <a:rPr lang="lv-LV"/>
              <a:t>		</a:t>
            </a:r>
            <a:r>
              <a:rPr lang="pt-BR" sz="1100" b="0" i="0" u="none" strike="noStrike" kern="1200">
                <a:solidFill>
                  <a:schemeClr val="tx1"/>
                </a:solidFill>
                <a:effectLst/>
                <a:latin typeface="+mn-lt"/>
                <a:ea typeface="+mn-ea"/>
                <a:cs typeface="+mn-cs"/>
              </a:rPr>
              <a:t>33</a:t>
            </a:r>
            <a:r>
              <a:rPr lang="pt-BR"/>
              <a:t> </a:t>
            </a:r>
            <a:r>
              <a:rPr lang="pt-BR" sz="1100" b="0" i="0" u="none" strike="noStrike" kern="1200">
                <a:solidFill>
                  <a:schemeClr val="tx1"/>
                </a:solidFill>
                <a:effectLst/>
                <a:latin typeface="+mn-lt"/>
                <a:ea typeface="+mn-ea"/>
                <a:cs typeface="+mn-cs"/>
              </a:rPr>
              <a:t>9749</a:t>
            </a:r>
            <a:r>
              <a:rPr lang="pt-BR"/>
              <a:t> </a:t>
            </a:r>
            <a:r>
              <a:rPr lang="lv-LV"/>
              <a:t>	</a:t>
            </a:r>
            <a:r>
              <a:rPr lang="pt-BR" sz="1100" b="0" i="0" u="none" strike="noStrike" kern="1200">
                <a:solidFill>
                  <a:schemeClr val="tx1"/>
                </a:solidFill>
                <a:effectLst/>
                <a:latin typeface="+mn-lt"/>
                <a:ea typeface="+mn-ea"/>
                <a:cs typeface="+mn-cs"/>
              </a:rPr>
              <a:t>6%</a:t>
            </a:r>
            <a:r>
              <a:rPr lang="pt-BR"/>
              <a:t> </a:t>
            </a:r>
            <a:r>
              <a:rPr lang="lv-LV"/>
              <a:t>	</a:t>
            </a:r>
            <a:r>
              <a:rPr lang="pt-BR" sz="1100" b="0" i="0" u="none" strike="noStrike" kern="1200">
                <a:solidFill>
                  <a:schemeClr val="tx1"/>
                </a:solidFill>
                <a:effectLst/>
                <a:latin typeface="+mn-lt"/>
                <a:ea typeface="+mn-ea"/>
                <a:cs typeface="+mn-cs"/>
              </a:rPr>
              <a:t>22%</a:t>
            </a:r>
            <a:r>
              <a:rPr lang="pt-BR"/>
              <a:t> </a:t>
            </a:r>
            <a:endParaRPr lang="lv-LV"/>
          </a:p>
          <a:p>
            <a:pPr lvl="0">
              <a:spcBef>
                <a:spcPts val="0"/>
              </a:spcBef>
              <a:buNone/>
            </a:pPr>
            <a:r>
              <a:rPr lang="pt-BR" sz="1100" b="0" i="0" u="none" strike="noStrike" kern="1200">
                <a:solidFill>
                  <a:schemeClr val="tx1"/>
                </a:solidFill>
                <a:effectLst/>
                <a:latin typeface="+mn-lt"/>
                <a:ea typeface="+mn-ea"/>
                <a:cs typeface="+mn-cs"/>
              </a:rPr>
              <a:t>501-2000</a:t>
            </a:r>
            <a:r>
              <a:rPr lang="pt-BR"/>
              <a:t> </a:t>
            </a:r>
            <a:r>
              <a:rPr lang="lv-LV"/>
              <a:t>		</a:t>
            </a:r>
            <a:r>
              <a:rPr lang="pt-BR" sz="1100" b="0" i="0" u="none" strike="noStrike" kern="1200">
                <a:solidFill>
                  <a:schemeClr val="tx1"/>
                </a:solidFill>
                <a:effectLst/>
                <a:latin typeface="+mn-lt"/>
                <a:ea typeface="+mn-ea"/>
                <a:cs typeface="+mn-cs"/>
              </a:rPr>
              <a:t>8</a:t>
            </a:r>
            <a:r>
              <a:rPr lang="pt-BR"/>
              <a:t> </a:t>
            </a:r>
            <a:r>
              <a:rPr lang="pt-BR" sz="1100" b="0" i="0" u="none" strike="noStrike" kern="1200">
                <a:solidFill>
                  <a:schemeClr val="tx1"/>
                </a:solidFill>
                <a:effectLst/>
                <a:latin typeface="+mn-lt"/>
                <a:ea typeface="+mn-ea"/>
                <a:cs typeface="+mn-cs"/>
              </a:rPr>
              <a:t>6396</a:t>
            </a:r>
            <a:r>
              <a:rPr lang="pt-BR"/>
              <a:t> </a:t>
            </a:r>
            <a:r>
              <a:rPr lang="lv-LV"/>
              <a:t>	</a:t>
            </a:r>
            <a:r>
              <a:rPr lang="pt-BR" sz="1100" b="0" i="0" u="none" strike="noStrike" kern="1200">
                <a:solidFill>
                  <a:schemeClr val="tx1"/>
                </a:solidFill>
                <a:effectLst/>
                <a:latin typeface="+mn-lt"/>
                <a:ea typeface="+mn-ea"/>
                <a:cs typeface="+mn-cs"/>
              </a:rPr>
              <a:t>2%</a:t>
            </a:r>
            <a:r>
              <a:rPr lang="lv-LV" sz="1100" b="0" i="0" u="none" strike="noStrike" kern="1200">
                <a:solidFill>
                  <a:schemeClr val="tx1"/>
                </a:solidFill>
                <a:effectLst/>
                <a:latin typeface="+mn-lt"/>
                <a:ea typeface="+mn-ea"/>
                <a:cs typeface="+mn-cs"/>
              </a:rPr>
              <a:t>	</a:t>
            </a:r>
            <a:r>
              <a:rPr lang="pt-BR" sz="1100" b="0" i="0" u="none" strike="noStrike" kern="1200">
                <a:solidFill>
                  <a:schemeClr val="tx1"/>
                </a:solidFill>
                <a:effectLst/>
                <a:latin typeface="+mn-lt"/>
                <a:ea typeface="+mn-ea"/>
                <a:cs typeface="+mn-cs"/>
              </a:rPr>
              <a:t>14%</a:t>
            </a:r>
            <a:r>
              <a:rPr lang="pt-BR"/>
              <a:t> </a:t>
            </a:r>
            <a:endParaRPr/>
          </a:p>
        </p:txBody>
      </p:sp>
    </p:spTree>
    <p:extLst>
      <p:ext uri="{BB962C8B-B14F-4D97-AF65-F5344CB8AC3E}">
        <p14:creationId xmlns:p14="http://schemas.microsoft.com/office/powerpoint/2010/main" val="10890357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lv-LV" sz="1100" b="0" i="0" u="none" strike="noStrike" kern="1200">
                <a:solidFill>
                  <a:schemeClr val="tx1"/>
                </a:solidFill>
                <a:effectLst/>
                <a:latin typeface="+mn-lt"/>
                <a:ea typeface="+mn-ea"/>
                <a:cs typeface="+mn-cs"/>
              </a:rPr>
              <a:t>Kopumā</a:t>
            </a:r>
            <a:r>
              <a:rPr lang="lv-LV" sz="1100" b="0" i="0" u="none" strike="noStrike" kern="1200" baseline="0">
                <a:solidFill>
                  <a:schemeClr val="tx1"/>
                </a:solidFill>
                <a:effectLst/>
                <a:latin typeface="+mn-lt"/>
                <a:ea typeface="+mn-ea"/>
                <a:cs typeface="+mn-cs"/>
              </a:rPr>
              <a:t> pirmajā instancē caurlaidība 2016. gadā samazinājusies par 4% un ir 100 procenti.</a:t>
            </a:r>
            <a:endParaRPr/>
          </a:p>
        </p:txBody>
      </p:sp>
    </p:spTree>
    <p:extLst>
      <p:ext uri="{BB962C8B-B14F-4D97-AF65-F5344CB8AC3E}">
        <p14:creationId xmlns:p14="http://schemas.microsoft.com/office/powerpoint/2010/main" val="25362137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7969226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8826063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lv-LV" sz="1100" b="0" i="0" u="none" strike="noStrike" kern="1200">
                <a:solidFill>
                  <a:schemeClr val="tx1"/>
                </a:solidFill>
                <a:effectLst/>
                <a:latin typeface="+mn-lt"/>
                <a:ea typeface="+mn-ea"/>
                <a:cs typeface="+mn-cs"/>
              </a:rPr>
              <a:t>Kopumā</a:t>
            </a:r>
            <a:r>
              <a:rPr lang="lv-LV" sz="1100" b="0" i="0" u="none" strike="noStrike" kern="1200" baseline="0">
                <a:solidFill>
                  <a:schemeClr val="tx1"/>
                </a:solidFill>
                <a:effectLst/>
                <a:latin typeface="+mn-lt"/>
                <a:ea typeface="+mn-ea"/>
                <a:cs typeface="+mn-cs"/>
              </a:rPr>
              <a:t> pirmajā instancē caurlaidība 2016. gadā samazinājusies par 4% un ir 100 procenti.</a:t>
            </a:r>
            <a:endParaRPr/>
          </a:p>
        </p:txBody>
      </p:sp>
    </p:spTree>
    <p:extLst>
      <p:ext uri="{BB962C8B-B14F-4D97-AF65-F5344CB8AC3E}">
        <p14:creationId xmlns:p14="http://schemas.microsoft.com/office/powerpoint/2010/main" val="42736782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3811088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89205308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lv-LV" sz="1100" b="0" i="0" u="none" strike="noStrike" kern="1200">
                <a:solidFill>
                  <a:schemeClr val="tx1"/>
                </a:solidFill>
                <a:effectLst/>
                <a:latin typeface="+mn-lt"/>
                <a:ea typeface="+mn-ea"/>
                <a:cs typeface="+mn-cs"/>
              </a:rPr>
              <a:t>Kopumā</a:t>
            </a:r>
            <a:r>
              <a:rPr lang="lv-LV" sz="1100" b="0" i="0" u="none" strike="noStrike" kern="1200" baseline="0">
                <a:solidFill>
                  <a:schemeClr val="tx1"/>
                </a:solidFill>
                <a:effectLst/>
                <a:latin typeface="+mn-lt"/>
                <a:ea typeface="+mn-ea"/>
                <a:cs typeface="+mn-cs"/>
              </a:rPr>
              <a:t> pirmajā instancē caurlaidība 2016. gadā samazinājusies par 4% un ir 100 procenti.</a:t>
            </a:r>
            <a:endParaRPr/>
          </a:p>
        </p:txBody>
      </p:sp>
    </p:spTree>
    <p:extLst>
      <p:ext uri="{BB962C8B-B14F-4D97-AF65-F5344CB8AC3E}">
        <p14:creationId xmlns:p14="http://schemas.microsoft.com/office/powerpoint/2010/main" val="3409854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lv-LV"/>
              <a:t>Budžeta apakšprogrammu „Tiesu administrēšana” un „Apgabaltiesas un rajonu (pilsētu) tiesas” budžeta plānošanas un finanšu uzskaites nodrošināšanu Tiesu administrācijā veic Finanšu un administratīvā departamenta Budžeta nodaļa un Finanšu nodaļa. </a:t>
            </a:r>
          </a:p>
          <a:p>
            <a:pPr lvl="0">
              <a:spcBef>
                <a:spcPts val="0"/>
              </a:spcBef>
              <a:buNone/>
            </a:pPr>
            <a:endParaRPr lang="lv-LV"/>
          </a:p>
          <a:p>
            <a:pPr lvl="0">
              <a:spcBef>
                <a:spcPts val="0"/>
              </a:spcBef>
              <a:buNone/>
            </a:pPr>
            <a:r>
              <a:rPr lang="lv-LV"/>
              <a:t>Budžeta programmā 03.00.00 „Tiesu sistēma” (Tiesu administrācijas kompetences jomā) valsts pamatfunkciju īstenošanai 2016. gadā izlietoti 51 897,9 tūkstoši eiro, un salīdzinājumā ar finansēšanas plānos apstiprināto finansējumu līdzekļi apgūti 99,6% apmērā. </a:t>
            </a:r>
          </a:p>
          <a:p>
            <a:pPr lvl="0">
              <a:spcBef>
                <a:spcPts val="0"/>
              </a:spcBef>
              <a:buNone/>
            </a:pPr>
            <a:endParaRPr lang="lv-LV"/>
          </a:p>
          <a:p>
            <a:pPr lvl="0">
              <a:spcBef>
                <a:spcPts val="0"/>
              </a:spcBef>
              <a:buNone/>
            </a:pPr>
            <a:r>
              <a:rPr lang="lv-LV"/>
              <a:t>Apakšprogrammas 03.01.00 „Tiesu administrēšana” mērķis ir 1) nodrošināt tiesu iestāžu attīstību atbilstoši mūsdienu tehnoloģiskajām iespējām un veicināt tiesas pieejamību sabiedrībai; 2) stiprināt tiesu iestāžu kapacitāti un paaugstināt to darba efektivitāti. </a:t>
            </a:r>
          </a:p>
          <a:p>
            <a:pPr lvl="0">
              <a:spcBef>
                <a:spcPts val="0"/>
              </a:spcBef>
              <a:buNone/>
            </a:pPr>
            <a:r>
              <a:rPr lang="lv-LV"/>
              <a:t>Apakšprogrammā 03.01.00 „Tiesu administrēšana” 2016. gadā izlietoti 3 621,2 tūkstoši eiro un apgūti 100% no piešķirtā finansējuma. </a:t>
            </a:r>
            <a:endParaRPr lang="lv-LV" b="1"/>
          </a:p>
          <a:p>
            <a:pPr lvl="0">
              <a:spcBef>
                <a:spcPts val="0"/>
              </a:spcBef>
              <a:buNone/>
            </a:pPr>
            <a:endParaRPr lang="lv-LV"/>
          </a:p>
          <a:p>
            <a:pPr lvl="0">
              <a:spcBef>
                <a:spcPts val="0"/>
              </a:spcBef>
              <a:buNone/>
            </a:pPr>
            <a:r>
              <a:rPr lang="lv-LV"/>
              <a:t>Apakšprogrammas 03.02.00 „Apgabaltiesas un rajonu (pilsētu) tiesas” mērķis ir taisnīgs, efektīvs (ātrs) un objektīvs tiesas process. </a:t>
            </a:r>
          </a:p>
          <a:p>
            <a:pPr lvl="0">
              <a:spcBef>
                <a:spcPts val="0"/>
              </a:spcBef>
              <a:buNone/>
            </a:pPr>
            <a:r>
              <a:rPr lang="lv-LV"/>
              <a:t>Apakšprogrammā 03.02.00 „Apgabaltiesas un rajonu (pilsētu) tiesas” 2016. gadā izlietoti 48 276,8 tūkstoši eiro un apgūti 99,5% no piešķirtā finansējuma. </a:t>
            </a:r>
          </a:p>
          <a:p>
            <a:pPr lvl="0">
              <a:spcBef>
                <a:spcPts val="0"/>
              </a:spcBef>
              <a:buNone/>
            </a:pPr>
            <a:endParaRPr lang="lv-LV"/>
          </a:p>
          <a:p>
            <a:pPr lvl="0">
              <a:spcBef>
                <a:spcPts val="0"/>
              </a:spcBef>
              <a:buNone/>
            </a:pPr>
            <a:r>
              <a:rPr lang="lv-LV"/>
              <a:t>2016. gadā ieņēmumi no maksas pakalpojumiem un citiem pašu ieņēmumiem bija 2 945,3 tūkstoši eiro, kas ir 97,2% no plānotā un par 12,5% lielāki nekā 2015. gadā gūtie ieņēmumi</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Shape 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0" name="Shape 7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0179530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kern="1200">
                <a:solidFill>
                  <a:schemeClr val="tx1"/>
                </a:solidFill>
                <a:effectLst/>
                <a:latin typeface="+mn-lt"/>
                <a:ea typeface="+mn-ea"/>
                <a:cs typeface="+mn-cs"/>
              </a:rPr>
              <a:t>2017. gadā ir paredzēts uzsākt trīs nozīmīgu būvniecības projektu īstenošanu tieslietu nozarē Jēkabpilī, Ventspilī un Tukumā, lai nodrošinātu tiesas ar to funkciju izpildei nepieciešamām kvalitatīvām darba telpām,</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1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100" kern="1200">
                <a:solidFill>
                  <a:schemeClr val="tx1"/>
                </a:solidFill>
                <a:effectLst/>
                <a:latin typeface="+mn-lt"/>
                <a:ea typeface="+mn-ea"/>
                <a:cs typeface="+mn-cs"/>
              </a:rPr>
              <a:t>Visi trīs projekti paredz ievērojamas izmaiņas tieslietu nozares iestāžu ikdienas darba organizēšanā, kas ietvers darba apstākļu, drošības, produktivitātes un pakalpojumu pieejamības uzlabošanu. </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1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100" kern="1200">
                <a:solidFill>
                  <a:schemeClr val="tx1"/>
                </a:solidFill>
                <a:effectLst/>
                <a:latin typeface="+mn-lt"/>
                <a:ea typeface="+mn-ea"/>
                <a:cs typeface="+mn-cs"/>
              </a:rPr>
              <a:t>Kā arī ir paredzēts veikt dažādus remontu un renovācijas darbus citās tiesu ēkās.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1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100" kern="1200">
                <a:solidFill>
                  <a:schemeClr val="tx1"/>
                </a:solidFill>
                <a:effectLst/>
                <a:latin typeface="+mn-lt"/>
                <a:ea typeface="+mn-ea"/>
                <a:cs typeface="+mn-cs"/>
              </a:rPr>
              <a:t>TNA 2017. gadā plānotās kopējās remontu un renovācijas darbu izmaksas tiesu ēkās ~ 3 miljoni EUR.</a:t>
            </a:r>
          </a:p>
          <a:p>
            <a:pPr lvl="0">
              <a:spcBef>
                <a:spcPts val="0"/>
              </a:spcBef>
              <a:buNone/>
            </a:pPr>
            <a:endParaRPr/>
          </a:p>
        </p:txBody>
      </p:sp>
    </p:spTree>
    <p:extLst>
      <p:ext uri="{BB962C8B-B14F-4D97-AF65-F5344CB8AC3E}">
        <p14:creationId xmlns:p14="http://schemas.microsoft.com/office/powerpoint/2010/main" val="112769308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Shape 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0" name="Shape 7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56536711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6301321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Shape 8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Shape 8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kern="1200">
                <a:solidFill>
                  <a:schemeClr val="bg1">
                    <a:lumMod val="95000"/>
                  </a:schemeClr>
                </a:solidFill>
              </a:rPr>
              <a:t>Jebkurš process, kas sevī iekļauj darbības ar datoru/informācijas sistēmām un izmanto kādu algoritmu, ir aizvietojams, izmantojot RPA</a:t>
            </a:r>
          </a:p>
          <a:p>
            <a:pPr lvl="0">
              <a:spcBef>
                <a:spcPts val="0"/>
              </a:spcBef>
              <a:buNone/>
            </a:pPr>
            <a:endParaRPr lang="lv-LV"/>
          </a:p>
          <a:p>
            <a:pPr lvl="0">
              <a:spcBef>
                <a:spcPts val="0"/>
              </a:spcBef>
              <a:buNone/>
            </a:pPr>
            <a:r>
              <a:rPr lang="lv-LV"/>
              <a:t>Analīze -&gt;</a:t>
            </a:r>
            <a:r>
              <a:rPr lang="lv-LV" baseline="0"/>
              <a:t> standartizācija -&gt; automatizācija (robotizācija)</a:t>
            </a:r>
          </a:p>
          <a:p>
            <a:pPr lvl="0">
              <a:spcBef>
                <a:spcPts val="0"/>
              </a:spcBef>
              <a:buNone/>
            </a:pPr>
            <a:endParaRPr lang="lv-LV" baseline="0"/>
          </a:p>
          <a:p>
            <a:pPr>
              <a:spcBef>
                <a:spcPts val="0"/>
              </a:spcBef>
              <a:buNone/>
            </a:pPr>
            <a:r>
              <a:rPr lang="lv-LV"/>
              <a:t>Lietvedības dokumentu reģistrācija</a:t>
            </a:r>
          </a:p>
          <a:p>
            <a:pPr>
              <a:spcBef>
                <a:spcPts val="0"/>
              </a:spcBef>
              <a:buNone/>
            </a:pPr>
            <a:r>
              <a:rPr lang="lv-LV"/>
              <a:t>Nolēmumu anonimizēšana</a:t>
            </a:r>
          </a:p>
          <a:p>
            <a:pPr>
              <a:spcBef>
                <a:spcPts val="0"/>
              </a:spcBef>
              <a:buNone/>
            </a:pPr>
            <a:r>
              <a:rPr lang="lv-LV" b="1"/>
              <a:t>TIS rēķinu apstrāde</a:t>
            </a:r>
          </a:p>
          <a:p>
            <a:pPr>
              <a:spcBef>
                <a:spcPts val="0"/>
              </a:spcBef>
              <a:buNone/>
            </a:pPr>
            <a:r>
              <a:rPr lang="lv-LV"/>
              <a:t>Izziņu un rīkojumu sagatavošana</a:t>
            </a:r>
          </a:p>
          <a:p>
            <a:pPr lvl="0">
              <a:spcBef>
                <a:spcPts val="0"/>
              </a:spcBef>
              <a:buNone/>
            </a:pPr>
            <a:endParaRPr/>
          </a:p>
        </p:txBody>
      </p:sp>
    </p:spTree>
    <p:extLst>
      <p:ext uri="{BB962C8B-B14F-4D97-AF65-F5344CB8AC3E}">
        <p14:creationId xmlns:p14="http://schemas.microsoft.com/office/powerpoint/2010/main" val="99865130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kern="1200">
                <a:solidFill>
                  <a:schemeClr val="bg1">
                    <a:lumMod val="95000"/>
                  </a:schemeClr>
                </a:solidFill>
              </a:rPr>
              <a:t>Jebkurš process, kas sevī iekļauj darbības ar datoru/informācijas sistēmām un izmanto kādu algoritmu, ir aizvietojams, izmantojot RPA</a:t>
            </a:r>
          </a:p>
          <a:p>
            <a:pPr lvl="0">
              <a:spcBef>
                <a:spcPts val="0"/>
              </a:spcBef>
              <a:buNone/>
            </a:pPr>
            <a:endParaRPr lang="lv-LV"/>
          </a:p>
          <a:p>
            <a:pPr lvl="0">
              <a:spcBef>
                <a:spcPts val="0"/>
              </a:spcBef>
              <a:buNone/>
            </a:pPr>
            <a:r>
              <a:rPr lang="lv-LV"/>
              <a:t>Analīze -&gt;</a:t>
            </a:r>
            <a:r>
              <a:rPr lang="lv-LV" baseline="0"/>
              <a:t> standartizācija -&gt; automatizācija (robotizācija)</a:t>
            </a:r>
          </a:p>
          <a:p>
            <a:pPr lvl="0">
              <a:spcBef>
                <a:spcPts val="0"/>
              </a:spcBef>
              <a:buNone/>
            </a:pPr>
            <a:endParaRPr lang="lv-LV" baseline="0"/>
          </a:p>
          <a:p>
            <a:pPr>
              <a:spcBef>
                <a:spcPts val="0"/>
              </a:spcBef>
              <a:buNone/>
            </a:pPr>
            <a:r>
              <a:rPr lang="lv-LV"/>
              <a:t>Lietvedības dokumentu reģistrācija</a:t>
            </a:r>
          </a:p>
          <a:p>
            <a:pPr>
              <a:spcBef>
                <a:spcPts val="0"/>
              </a:spcBef>
              <a:buNone/>
            </a:pPr>
            <a:r>
              <a:rPr lang="lv-LV"/>
              <a:t>Nolēmumu anonimizēšana</a:t>
            </a:r>
          </a:p>
          <a:p>
            <a:pPr>
              <a:spcBef>
                <a:spcPts val="0"/>
              </a:spcBef>
              <a:buNone/>
            </a:pPr>
            <a:r>
              <a:rPr lang="lv-LV" b="1"/>
              <a:t>TIS rēķinu apstrāde</a:t>
            </a:r>
          </a:p>
          <a:p>
            <a:pPr>
              <a:spcBef>
                <a:spcPts val="0"/>
              </a:spcBef>
              <a:buNone/>
            </a:pPr>
            <a:r>
              <a:rPr lang="lv-LV"/>
              <a:t>Izziņu un rīkojumu sagatavošana</a:t>
            </a:r>
          </a:p>
          <a:p>
            <a:pPr lvl="0">
              <a:spcBef>
                <a:spcPts val="0"/>
              </a:spcBef>
              <a:buNone/>
            </a:pPr>
            <a:endParaRPr/>
          </a:p>
        </p:txBody>
      </p:sp>
    </p:spTree>
    <p:extLst>
      <p:ext uri="{BB962C8B-B14F-4D97-AF65-F5344CB8AC3E}">
        <p14:creationId xmlns:p14="http://schemas.microsoft.com/office/powerpoint/2010/main" val="293726107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Shape 2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7" name="Shape 22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Shape 24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8" name="Shape 24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Shape 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0" name="Shape 7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35432444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Shape 27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7" name="Shape 27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Shape 7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29" name="Shape 72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lv-LV"/>
              <a:t>Ar 2016. gada 1. februāri pabeigta Latgales tiesu apgabala reforma un Latgales apgabaltiesas darbības teritorijā izveidotas divas rajona (pilsētas) tiesas – Daugavpils tiesa un Rēzeknes tiesa (t.sk. zemesgrāmatu nodaļas). </a:t>
            </a:r>
          </a:p>
          <a:p>
            <a:pPr lvl="0">
              <a:spcBef>
                <a:spcPts val="0"/>
              </a:spcBef>
              <a:buNone/>
            </a:pPr>
            <a:endParaRPr lang="lv-LV"/>
          </a:p>
          <a:p>
            <a:pPr lvl="0">
              <a:spcBef>
                <a:spcPts val="0"/>
              </a:spcBef>
              <a:buNone/>
            </a:pPr>
            <a:r>
              <a:rPr lang="lv-LV"/>
              <a:t>Reformas mērķis ir paaugstināt tiesu efektivitāti, nodrošinot tiesnešu un tiesu specializāciju, nejaušības principa ievērošanu lietu sadalē, tiesnešu un lietu rotāciju, kā arī stiprināt tiesu priekšsēdētāju lomu tiesas resursu efektīvā izmantošanā. </a:t>
            </a:r>
          </a:p>
          <a:p>
            <a:pPr lvl="0">
              <a:spcBef>
                <a:spcPts val="0"/>
              </a:spcBef>
              <a:buNone/>
            </a:pPr>
            <a:endParaRPr lang="lv-LV"/>
          </a:p>
          <a:p>
            <a:pPr lvl="0">
              <a:spcBef>
                <a:spcPts val="0"/>
              </a:spcBef>
              <a:buNone/>
            </a:pPr>
            <a:r>
              <a:rPr lang="lv-LV"/>
              <a:t>Tāpat ir veikta arī apgabaltiesu strukturālā reforma, kuras ietvaros ir izvērtēts un optimizēts tiesnešu palīgu un tiesas sēžu sekretāru skaits atbilstoši tiesnešu skaitam. Reformas ietvaros izstrādāti jauni apgabaltiesu tiesneša palīga un tiesas sēžu sekretāra un tiesas priekšsēdētāja palīga amata apraksti. Optimizācijas rezultātā paaugstināta darba samaksa apgabaltiesu darbinieku amatos strādājošajiem – tiesas priekšsēdētāju palīgiem, tiesnešu palīgiem un tiesas sēžu sekretāriem.</a:t>
            </a:r>
          </a:p>
          <a:p>
            <a:pPr lvl="0">
              <a:spcBef>
                <a:spcPts val="0"/>
              </a:spcBef>
              <a:buNone/>
            </a:pPr>
            <a:endParaRPr lang="lv-LV"/>
          </a:p>
          <a:p>
            <a:pPr lvl="0">
              <a:spcBef>
                <a:spcPts val="0"/>
              </a:spcBef>
              <a:buNone/>
            </a:pPr>
            <a:r>
              <a:rPr lang="lv-LV"/>
              <a:t>No 2016. gada 1. aprīļa likvidētas ziņnešu amata vietas Rīgas tiesu apgabala tiesās un izveidots vienots kurjerdienests TA – 2 darbinieki (iepriekš 9 ziņnešu amata vietas). </a:t>
            </a:r>
          </a:p>
          <a:p>
            <a:pPr lvl="0">
              <a:spcBef>
                <a:spcPts val="0"/>
              </a:spcBef>
              <a:buNone/>
            </a:pPr>
            <a:endParaRPr lang="lv-LV"/>
          </a:p>
          <a:p>
            <a:pPr lvl="0">
              <a:spcBef>
                <a:spcPts val="0"/>
              </a:spcBef>
              <a:buNone/>
            </a:pPr>
            <a:r>
              <a:rPr lang="lv-LV"/>
              <a:t>2016. gadā stājās spēkā jauni iekšējie iekšzemes un ārvalstu komandējumu noteikumi. Veikta tiesnešu un tiesu darbinieku veselības apdrošināšanas administrēšana.</a:t>
            </a:r>
          </a:p>
          <a:p>
            <a:pPr lvl="0">
              <a:spcBef>
                <a:spcPts val="0"/>
              </a:spcBef>
              <a:buNone/>
            </a:pPr>
            <a:endParaRPr lang="lv-LV"/>
          </a:p>
          <a:p>
            <a:pPr lvl="0">
              <a:spcBef>
                <a:spcPts val="0"/>
              </a:spcBef>
              <a:buNone/>
            </a:pPr>
            <a:endParaRPr/>
          </a:p>
        </p:txBody>
      </p:sp>
    </p:spTree>
    <p:extLst>
      <p:ext uri="{BB962C8B-B14F-4D97-AF65-F5344CB8AC3E}">
        <p14:creationId xmlns:p14="http://schemas.microsoft.com/office/powerpoint/2010/main" val="3586159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Shape 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0" name="Shape 7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41970893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lv-LV"/>
              <a:t>Izsludināti 11 amatu konkursi uz vakantajām tiesu priekšsēdētāju un zemesgrāmatu nodaļu priekšnieku amata vietām. Kopumā saņemti 17 pieteikumi uz minētajiem konkursiem.</a:t>
            </a:r>
          </a:p>
          <a:p>
            <a:pPr lvl="0">
              <a:spcBef>
                <a:spcPts val="0"/>
              </a:spcBef>
              <a:buNone/>
            </a:pPr>
            <a:endParaRPr lang="lv-LV"/>
          </a:p>
          <a:p>
            <a:pPr lvl="0">
              <a:spcBef>
                <a:spcPts val="0"/>
              </a:spcBef>
              <a:buNone/>
            </a:pPr>
            <a:r>
              <a:rPr lang="lv-LV"/>
              <a:t>Izsludināti 37 tiesneša amata konkursi, no kuriem starp tiesnešiem izsludināti 27 konkursi uz vakantajām tiesneša amata vietām un 4 konkursi tiesneša aizstāšanai prombūtnes laikā, kā arī 6 ārējie konkursi. Kopumā uz minētajiem konkursiem saņemti 111 pieteikumi</a:t>
            </a:r>
          </a:p>
          <a:p>
            <a:pPr lvl="0">
              <a:spcBef>
                <a:spcPts val="0"/>
              </a:spcBef>
              <a:buNone/>
            </a:pPr>
            <a:endParaRPr lang="lv-LV"/>
          </a:p>
          <a:p>
            <a:pPr lvl="0">
              <a:spcBef>
                <a:spcPts val="0"/>
              </a:spcBef>
              <a:buNone/>
            </a:pPr>
            <a:r>
              <a:rPr lang="lv-LV"/>
              <a:t>2016. gadā rajona (pilsētas) tiesas tiesneša amatā tika iecelti 6 jaunie tiesneši. </a:t>
            </a:r>
          </a:p>
          <a:p>
            <a:pPr lvl="0">
              <a:spcBef>
                <a:spcPts val="0"/>
              </a:spcBef>
              <a:buNone/>
            </a:pPr>
            <a:endParaRPr lang="lv-LV"/>
          </a:p>
          <a:p>
            <a:pPr lvl="0">
              <a:spcBef>
                <a:spcPts val="0"/>
              </a:spcBef>
              <a:buNone/>
            </a:pPr>
            <a:r>
              <a:rPr lang="lv-LV"/>
              <a:t>Personālvadības nodaļa kopumā ir sagatavojusi 2 421 rīkojumu par tiesnešiem, 9 346 rīkojumi par tiesu un zemesgrāmatu nodaļu darbiniekiem</a:t>
            </a:r>
          </a:p>
          <a:p>
            <a:pPr lvl="0">
              <a:spcBef>
                <a:spcPts val="0"/>
              </a:spcBef>
              <a:buNone/>
            </a:pPr>
            <a:endParaRPr lang="lv-LV"/>
          </a:p>
          <a:p>
            <a:pPr lvl="0">
              <a:spcBef>
                <a:spcPts val="0"/>
              </a:spcBef>
              <a:buNone/>
            </a:pPr>
            <a:r>
              <a:rPr lang="lv-LV"/>
              <a:t>2016. gadā Tiesnešu kvalifikācijas kolēģijai sagatavotas un nosūtītas 46 lietas par tiesnešu iecelšanu un apstiprināšanu amatā, tiesneša profesionālās darbības novērtēšanu, tiesneša pārcelšanu uz citu tiesu, stažēšanās laika noteikšanu tiesneša amata kandidātiem, par kvalifikācijas eksāmena pieņemšanu, un Tieslietu padomei sagatavoti un nosūtīti dokumenti par 62 tiesnešiem jautājumos par tiesneša pārcelšanu uz citu tiesu, par tiesas noteikšanu, kurā pildāmi tiesneša amata pienākumi, saskaņošanai par tiesas priekšsēdētāja, priekšsēdētāja vietnieka, zemesgrāmatu nodaļas 13 priekšnieka iecelšanu amatā. Saeimai sagatavotas un nosūtītas 26 lietas (dokumenti) par iecelšanu, apstiprināšanu tiesneša amatā vai par atbrīvošanu no tiesneša amata. Papildus minētajam, pārskata gadā ir sagatavotas 47 atsauksmes par tiesnešiem, kā arī Tiesnešu disciplinārkolēģijai nosūtīti materiāli par tieslietu ministra ierosinātajām 6 disciplinārlietām</a:t>
            </a:r>
            <a:endParaRPr/>
          </a:p>
        </p:txBody>
      </p:sp>
    </p:spTree>
    <p:extLst>
      <p:ext uri="{BB962C8B-B14F-4D97-AF65-F5344CB8AC3E}">
        <p14:creationId xmlns:p14="http://schemas.microsoft.com/office/powerpoint/2010/main" val="1125420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1" name="Shape 15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9102806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p:spTree>
      <p:nvGrpSpPr>
        <p:cNvPr id="1" name="Shape 9"/>
        <p:cNvGrpSpPr/>
        <p:nvPr/>
      </p:nvGrpSpPr>
      <p:grpSpPr>
        <a:xfrm>
          <a:off x="0" y="0"/>
          <a:ext cx="0" cy="0"/>
          <a:chOff x="0" y="0"/>
          <a:chExt cx="0" cy="0"/>
        </a:xfrm>
      </p:grpSpPr>
      <p:sp>
        <p:nvSpPr>
          <p:cNvPr id="10" name="Shape 10"/>
          <p:cNvSpPr/>
          <p:nvPr/>
        </p:nvSpPr>
        <p:spPr>
          <a:xfrm>
            <a:off x="862174" y="785200"/>
            <a:ext cx="7418913" cy="3572912"/>
          </a:xfrm>
          <a:custGeom>
            <a:avLst/>
            <a:gdLst/>
            <a:ahLst/>
            <a:cxnLst/>
            <a:rect l="0" t="0" r="0" b="0"/>
            <a:pathLst>
              <a:path w="319196" h="161890" extrusionOk="0">
                <a:moveTo>
                  <a:pt x="137286" y="300"/>
                </a:moveTo>
                <a:lnTo>
                  <a:pt x="0" y="241"/>
                </a:lnTo>
                <a:lnTo>
                  <a:pt x="0" y="161890"/>
                </a:lnTo>
                <a:lnTo>
                  <a:pt x="319196" y="161890"/>
                </a:lnTo>
                <a:lnTo>
                  <a:pt x="319196" y="0"/>
                </a:lnTo>
                <a:lnTo>
                  <a:pt x="182036" y="30"/>
                </a:lnTo>
              </a:path>
            </a:pathLst>
          </a:custGeom>
          <a:noFill/>
          <a:ln w="76200" cap="flat" cmpd="thinThick">
            <a:solidFill>
              <a:srgbClr val="FFFFFF"/>
            </a:solidFill>
            <a:prstDash val="solid"/>
            <a:miter/>
            <a:headEnd type="none" w="lg" len="lg"/>
            <a:tailEnd type="none" w="lg" len="lg"/>
          </a:ln>
        </p:spPr>
      </p:sp>
      <p:sp>
        <p:nvSpPr>
          <p:cNvPr id="11" name="Shape 11"/>
          <p:cNvSpPr txBox="1">
            <a:spLocks noGrp="1"/>
          </p:cNvSpPr>
          <p:nvPr>
            <p:ph type="ctrTitle"/>
          </p:nvPr>
        </p:nvSpPr>
        <p:spPr>
          <a:xfrm>
            <a:off x="1290775" y="1991825"/>
            <a:ext cx="6562500" cy="1159799"/>
          </a:xfrm>
          <a:prstGeom prst="rect">
            <a:avLst/>
          </a:prstGeom>
        </p:spPr>
        <p:txBody>
          <a:bodyPr lIns="91425" tIns="91425" rIns="91425" bIns="91425" anchor="ctr" anchorCtr="0"/>
          <a:lstStyle>
            <a:lvl1pPr lvl="0" algn="ctr">
              <a:spcBef>
                <a:spcPts val="0"/>
              </a:spcBef>
              <a:buSzPct val="100000"/>
              <a:defRPr sz="4800"/>
            </a:lvl1pPr>
            <a:lvl2pPr lvl="1" algn="ctr">
              <a:spcBef>
                <a:spcPts val="0"/>
              </a:spcBef>
              <a:buSzPct val="100000"/>
              <a:defRPr sz="4800"/>
            </a:lvl2pPr>
            <a:lvl3pPr lvl="2" algn="ctr">
              <a:spcBef>
                <a:spcPts val="0"/>
              </a:spcBef>
              <a:buSzPct val="100000"/>
              <a:defRPr sz="4800"/>
            </a:lvl3pPr>
            <a:lvl4pPr lvl="3" algn="ctr">
              <a:spcBef>
                <a:spcPts val="0"/>
              </a:spcBef>
              <a:buSzPct val="100000"/>
              <a:defRPr sz="4800"/>
            </a:lvl4pPr>
            <a:lvl5pPr lvl="4" algn="ctr">
              <a:spcBef>
                <a:spcPts val="0"/>
              </a:spcBef>
              <a:buSzPct val="100000"/>
              <a:defRPr sz="4800"/>
            </a:lvl5pPr>
            <a:lvl6pPr lvl="5" algn="ctr">
              <a:spcBef>
                <a:spcPts val="0"/>
              </a:spcBef>
              <a:buSzPct val="100000"/>
              <a:defRPr sz="4800"/>
            </a:lvl6pPr>
            <a:lvl7pPr lvl="6" algn="ctr">
              <a:spcBef>
                <a:spcPts val="0"/>
              </a:spcBef>
              <a:buSzPct val="100000"/>
              <a:defRPr sz="4800"/>
            </a:lvl7pPr>
            <a:lvl8pPr lvl="7" algn="ctr">
              <a:spcBef>
                <a:spcPts val="0"/>
              </a:spcBef>
              <a:buSzPct val="100000"/>
              <a:defRPr sz="4800"/>
            </a:lvl8pPr>
            <a:lvl9pPr lvl="8" algn="ctr">
              <a:spcBef>
                <a:spcPts val="0"/>
              </a:spcBef>
              <a:buSzPct val="100000"/>
              <a:defRPr sz="4800"/>
            </a:lvl9pPr>
          </a:lstStyle>
          <a:p>
            <a:endParaRPr/>
          </a:p>
        </p:txBody>
      </p:sp>
      <p:sp>
        <p:nvSpPr>
          <p:cNvPr id="12" name="Shape 12"/>
          <p:cNvSpPr/>
          <p:nvPr/>
        </p:nvSpPr>
        <p:spPr>
          <a:xfrm>
            <a:off x="4350935" y="424375"/>
            <a:ext cx="442142" cy="612195"/>
          </a:xfrm>
          <a:custGeom>
            <a:avLst/>
            <a:gdLst/>
            <a:ahLst/>
            <a:cxnLst/>
            <a:rect l="0" t="0" r="0" b="0"/>
            <a:pathLst>
              <a:path w="24448" h="33851" extrusionOk="0">
                <a:moveTo>
                  <a:pt x="7899" y="1881"/>
                </a:moveTo>
                <a:lnTo>
                  <a:pt x="8369" y="2821"/>
                </a:lnTo>
                <a:lnTo>
                  <a:pt x="7711" y="4138"/>
                </a:lnTo>
                <a:lnTo>
                  <a:pt x="6864" y="4984"/>
                </a:lnTo>
                <a:lnTo>
                  <a:pt x="6676" y="5266"/>
                </a:lnTo>
                <a:lnTo>
                  <a:pt x="6582" y="5642"/>
                </a:lnTo>
                <a:lnTo>
                  <a:pt x="6676" y="6018"/>
                </a:lnTo>
                <a:lnTo>
                  <a:pt x="6864" y="6300"/>
                </a:lnTo>
                <a:lnTo>
                  <a:pt x="7523" y="6958"/>
                </a:lnTo>
                <a:lnTo>
                  <a:pt x="7523" y="9027"/>
                </a:lnTo>
                <a:lnTo>
                  <a:pt x="6206" y="10343"/>
                </a:lnTo>
                <a:lnTo>
                  <a:pt x="4702" y="10343"/>
                </a:lnTo>
                <a:lnTo>
                  <a:pt x="4702" y="6864"/>
                </a:lnTo>
                <a:lnTo>
                  <a:pt x="5548" y="5172"/>
                </a:lnTo>
                <a:lnTo>
                  <a:pt x="5642" y="4984"/>
                </a:lnTo>
                <a:lnTo>
                  <a:pt x="5642" y="4702"/>
                </a:lnTo>
                <a:lnTo>
                  <a:pt x="5642" y="3103"/>
                </a:lnTo>
                <a:lnTo>
                  <a:pt x="6206" y="1881"/>
                </a:lnTo>
                <a:close/>
                <a:moveTo>
                  <a:pt x="9403" y="8087"/>
                </a:moveTo>
                <a:lnTo>
                  <a:pt x="11848" y="9309"/>
                </a:lnTo>
                <a:lnTo>
                  <a:pt x="12130" y="9403"/>
                </a:lnTo>
                <a:lnTo>
                  <a:pt x="12412" y="9403"/>
                </a:lnTo>
                <a:lnTo>
                  <a:pt x="16925" y="8651"/>
                </a:lnTo>
                <a:lnTo>
                  <a:pt x="16925" y="9591"/>
                </a:lnTo>
                <a:lnTo>
                  <a:pt x="13164" y="10343"/>
                </a:lnTo>
                <a:lnTo>
                  <a:pt x="10344" y="10343"/>
                </a:lnTo>
                <a:lnTo>
                  <a:pt x="10061" y="10437"/>
                </a:lnTo>
                <a:lnTo>
                  <a:pt x="9873" y="10531"/>
                </a:lnTo>
                <a:lnTo>
                  <a:pt x="9591" y="10720"/>
                </a:lnTo>
                <a:lnTo>
                  <a:pt x="9497" y="11002"/>
                </a:lnTo>
                <a:lnTo>
                  <a:pt x="8745" y="13164"/>
                </a:lnTo>
                <a:lnTo>
                  <a:pt x="4702" y="13164"/>
                </a:lnTo>
                <a:lnTo>
                  <a:pt x="4702" y="12224"/>
                </a:lnTo>
                <a:lnTo>
                  <a:pt x="6582" y="12224"/>
                </a:lnTo>
                <a:lnTo>
                  <a:pt x="6959" y="12130"/>
                </a:lnTo>
                <a:lnTo>
                  <a:pt x="7335" y="11942"/>
                </a:lnTo>
                <a:lnTo>
                  <a:pt x="9215" y="10061"/>
                </a:lnTo>
                <a:lnTo>
                  <a:pt x="9403" y="9779"/>
                </a:lnTo>
                <a:lnTo>
                  <a:pt x="9403" y="9403"/>
                </a:lnTo>
                <a:lnTo>
                  <a:pt x="9403" y="8087"/>
                </a:lnTo>
                <a:close/>
                <a:moveTo>
                  <a:pt x="21627" y="13540"/>
                </a:moveTo>
                <a:lnTo>
                  <a:pt x="22379" y="14951"/>
                </a:lnTo>
                <a:lnTo>
                  <a:pt x="22003" y="15045"/>
                </a:lnTo>
                <a:lnTo>
                  <a:pt x="21345" y="15045"/>
                </a:lnTo>
                <a:lnTo>
                  <a:pt x="20969" y="14951"/>
                </a:lnTo>
                <a:lnTo>
                  <a:pt x="21627" y="13540"/>
                </a:lnTo>
                <a:close/>
                <a:moveTo>
                  <a:pt x="2821" y="8275"/>
                </a:moveTo>
                <a:lnTo>
                  <a:pt x="2821" y="11284"/>
                </a:lnTo>
                <a:lnTo>
                  <a:pt x="2821" y="14105"/>
                </a:lnTo>
                <a:lnTo>
                  <a:pt x="2821" y="16549"/>
                </a:lnTo>
                <a:lnTo>
                  <a:pt x="1881" y="15609"/>
                </a:lnTo>
                <a:lnTo>
                  <a:pt x="1881" y="9685"/>
                </a:lnTo>
                <a:lnTo>
                  <a:pt x="2821" y="8275"/>
                </a:lnTo>
                <a:close/>
                <a:moveTo>
                  <a:pt x="14105" y="15327"/>
                </a:moveTo>
                <a:lnTo>
                  <a:pt x="14857" y="16643"/>
                </a:lnTo>
                <a:lnTo>
                  <a:pt x="14481" y="16737"/>
                </a:lnTo>
                <a:lnTo>
                  <a:pt x="14105" y="16831"/>
                </a:lnTo>
                <a:lnTo>
                  <a:pt x="13823" y="16737"/>
                </a:lnTo>
                <a:lnTo>
                  <a:pt x="13446" y="16643"/>
                </a:lnTo>
                <a:lnTo>
                  <a:pt x="14105" y="15327"/>
                </a:lnTo>
                <a:close/>
                <a:moveTo>
                  <a:pt x="8181" y="15045"/>
                </a:moveTo>
                <a:lnTo>
                  <a:pt x="7147" y="18900"/>
                </a:lnTo>
                <a:lnTo>
                  <a:pt x="4702" y="16549"/>
                </a:lnTo>
                <a:lnTo>
                  <a:pt x="4702" y="15045"/>
                </a:lnTo>
                <a:close/>
                <a:moveTo>
                  <a:pt x="9403" y="17772"/>
                </a:moveTo>
                <a:lnTo>
                  <a:pt x="10532" y="22379"/>
                </a:lnTo>
                <a:lnTo>
                  <a:pt x="8651" y="20404"/>
                </a:lnTo>
                <a:lnTo>
                  <a:pt x="8933" y="19370"/>
                </a:lnTo>
                <a:lnTo>
                  <a:pt x="9403" y="17772"/>
                </a:lnTo>
                <a:close/>
                <a:moveTo>
                  <a:pt x="3574" y="21721"/>
                </a:moveTo>
                <a:lnTo>
                  <a:pt x="4514" y="22755"/>
                </a:lnTo>
                <a:lnTo>
                  <a:pt x="2821" y="26516"/>
                </a:lnTo>
                <a:lnTo>
                  <a:pt x="3574" y="21721"/>
                </a:lnTo>
                <a:close/>
                <a:moveTo>
                  <a:pt x="3762" y="18242"/>
                </a:moveTo>
                <a:lnTo>
                  <a:pt x="12412" y="26798"/>
                </a:lnTo>
                <a:lnTo>
                  <a:pt x="12600" y="27645"/>
                </a:lnTo>
                <a:lnTo>
                  <a:pt x="12600" y="27645"/>
                </a:lnTo>
                <a:lnTo>
                  <a:pt x="11848" y="27362"/>
                </a:lnTo>
                <a:lnTo>
                  <a:pt x="3197" y="18806"/>
                </a:lnTo>
                <a:lnTo>
                  <a:pt x="3762" y="18242"/>
                </a:lnTo>
                <a:close/>
                <a:moveTo>
                  <a:pt x="6018" y="24165"/>
                </a:moveTo>
                <a:lnTo>
                  <a:pt x="10532" y="28773"/>
                </a:lnTo>
                <a:lnTo>
                  <a:pt x="11848" y="31970"/>
                </a:lnTo>
                <a:lnTo>
                  <a:pt x="2445" y="31970"/>
                </a:lnTo>
                <a:lnTo>
                  <a:pt x="6018" y="24165"/>
                </a:lnTo>
                <a:close/>
                <a:moveTo>
                  <a:pt x="5642" y="0"/>
                </a:moveTo>
                <a:lnTo>
                  <a:pt x="5454" y="94"/>
                </a:lnTo>
                <a:lnTo>
                  <a:pt x="5172" y="188"/>
                </a:lnTo>
                <a:lnTo>
                  <a:pt x="4984" y="282"/>
                </a:lnTo>
                <a:lnTo>
                  <a:pt x="4890" y="565"/>
                </a:lnTo>
                <a:lnTo>
                  <a:pt x="3950" y="2445"/>
                </a:lnTo>
                <a:lnTo>
                  <a:pt x="3856" y="2633"/>
                </a:lnTo>
                <a:lnTo>
                  <a:pt x="3762" y="2821"/>
                </a:lnTo>
                <a:lnTo>
                  <a:pt x="3762" y="4514"/>
                </a:lnTo>
                <a:lnTo>
                  <a:pt x="3197" y="5642"/>
                </a:lnTo>
                <a:lnTo>
                  <a:pt x="2821" y="5642"/>
                </a:lnTo>
                <a:lnTo>
                  <a:pt x="2445" y="5736"/>
                </a:lnTo>
                <a:lnTo>
                  <a:pt x="2257" y="5924"/>
                </a:lnTo>
                <a:lnTo>
                  <a:pt x="2069" y="6112"/>
                </a:lnTo>
                <a:lnTo>
                  <a:pt x="189" y="8933"/>
                </a:lnTo>
                <a:lnTo>
                  <a:pt x="94" y="9121"/>
                </a:lnTo>
                <a:lnTo>
                  <a:pt x="0" y="9403"/>
                </a:lnTo>
                <a:lnTo>
                  <a:pt x="0" y="15985"/>
                </a:lnTo>
                <a:lnTo>
                  <a:pt x="94" y="16361"/>
                </a:lnTo>
                <a:lnTo>
                  <a:pt x="283" y="16643"/>
                </a:lnTo>
                <a:lnTo>
                  <a:pt x="1505" y="17866"/>
                </a:lnTo>
                <a:lnTo>
                  <a:pt x="1223" y="18148"/>
                </a:lnTo>
                <a:lnTo>
                  <a:pt x="1035" y="18430"/>
                </a:lnTo>
                <a:lnTo>
                  <a:pt x="941" y="18806"/>
                </a:lnTo>
                <a:lnTo>
                  <a:pt x="1035" y="19182"/>
                </a:lnTo>
                <a:lnTo>
                  <a:pt x="1223" y="19464"/>
                </a:lnTo>
                <a:lnTo>
                  <a:pt x="1881" y="20028"/>
                </a:lnTo>
                <a:lnTo>
                  <a:pt x="0" y="32816"/>
                </a:lnTo>
                <a:lnTo>
                  <a:pt x="94" y="33192"/>
                </a:lnTo>
                <a:lnTo>
                  <a:pt x="283" y="33568"/>
                </a:lnTo>
                <a:lnTo>
                  <a:pt x="565" y="33756"/>
                </a:lnTo>
                <a:lnTo>
                  <a:pt x="941" y="33850"/>
                </a:lnTo>
                <a:lnTo>
                  <a:pt x="13446" y="33850"/>
                </a:lnTo>
                <a:lnTo>
                  <a:pt x="13634" y="33756"/>
                </a:lnTo>
                <a:lnTo>
                  <a:pt x="14011" y="33474"/>
                </a:lnTo>
                <a:lnTo>
                  <a:pt x="14105" y="33004"/>
                </a:lnTo>
                <a:lnTo>
                  <a:pt x="14105" y="32816"/>
                </a:lnTo>
                <a:lnTo>
                  <a:pt x="14105" y="32628"/>
                </a:lnTo>
                <a:lnTo>
                  <a:pt x="12976" y="29807"/>
                </a:lnTo>
                <a:lnTo>
                  <a:pt x="12976" y="29807"/>
                </a:lnTo>
                <a:lnTo>
                  <a:pt x="13823" y="30089"/>
                </a:lnTo>
                <a:lnTo>
                  <a:pt x="14387" y="30089"/>
                </a:lnTo>
                <a:lnTo>
                  <a:pt x="14575" y="29995"/>
                </a:lnTo>
                <a:lnTo>
                  <a:pt x="14951" y="29713"/>
                </a:lnTo>
                <a:lnTo>
                  <a:pt x="15045" y="29337"/>
                </a:lnTo>
                <a:lnTo>
                  <a:pt x="15045" y="28867"/>
                </a:lnTo>
                <a:lnTo>
                  <a:pt x="14105" y="26046"/>
                </a:lnTo>
                <a:lnTo>
                  <a:pt x="14011" y="25858"/>
                </a:lnTo>
                <a:lnTo>
                  <a:pt x="13917" y="25670"/>
                </a:lnTo>
                <a:lnTo>
                  <a:pt x="13164" y="24918"/>
                </a:lnTo>
                <a:lnTo>
                  <a:pt x="10438" y="14199"/>
                </a:lnTo>
                <a:lnTo>
                  <a:pt x="11096" y="12224"/>
                </a:lnTo>
                <a:lnTo>
                  <a:pt x="13164" y="12224"/>
                </a:lnTo>
                <a:lnTo>
                  <a:pt x="13164" y="12976"/>
                </a:lnTo>
                <a:lnTo>
                  <a:pt x="11472" y="16549"/>
                </a:lnTo>
                <a:lnTo>
                  <a:pt x="11378" y="16831"/>
                </a:lnTo>
                <a:lnTo>
                  <a:pt x="11378" y="17113"/>
                </a:lnTo>
                <a:lnTo>
                  <a:pt x="11472" y="17396"/>
                </a:lnTo>
                <a:lnTo>
                  <a:pt x="11660" y="17584"/>
                </a:lnTo>
                <a:lnTo>
                  <a:pt x="12224" y="18054"/>
                </a:lnTo>
                <a:lnTo>
                  <a:pt x="12788" y="18430"/>
                </a:lnTo>
                <a:lnTo>
                  <a:pt x="13446" y="18618"/>
                </a:lnTo>
                <a:lnTo>
                  <a:pt x="14199" y="18712"/>
                </a:lnTo>
                <a:lnTo>
                  <a:pt x="14857" y="18618"/>
                </a:lnTo>
                <a:lnTo>
                  <a:pt x="15515" y="18430"/>
                </a:lnTo>
                <a:lnTo>
                  <a:pt x="16173" y="18054"/>
                </a:lnTo>
                <a:lnTo>
                  <a:pt x="16737" y="17584"/>
                </a:lnTo>
                <a:lnTo>
                  <a:pt x="16925" y="17396"/>
                </a:lnTo>
                <a:lnTo>
                  <a:pt x="17019" y="17113"/>
                </a:lnTo>
                <a:lnTo>
                  <a:pt x="17019" y="16831"/>
                </a:lnTo>
                <a:lnTo>
                  <a:pt x="16925" y="16549"/>
                </a:lnTo>
                <a:lnTo>
                  <a:pt x="15139" y="12976"/>
                </a:lnTo>
                <a:lnTo>
                  <a:pt x="15139" y="12036"/>
                </a:lnTo>
                <a:lnTo>
                  <a:pt x="17113" y="11566"/>
                </a:lnTo>
                <a:lnTo>
                  <a:pt x="17208" y="11848"/>
                </a:lnTo>
                <a:lnTo>
                  <a:pt x="17396" y="12036"/>
                </a:lnTo>
                <a:lnTo>
                  <a:pt x="17678" y="12224"/>
                </a:lnTo>
                <a:lnTo>
                  <a:pt x="17960" y="12224"/>
                </a:lnTo>
                <a:lnTo>
                  <a:pt x="18336" y="12130"/>
                </a:lnTo>
                <a:lnTo>
                  <a:pt x="18618" y="11942"/>
                </a:lnTo>
                <a:lnTo>
                  <a:pt x="18806" y="11660"/>
                </a:lnTo>
                <a:lnTo>
                  <a:pt x="18900" y="11284"/>
                </a:lnTo>
                <a:lnTo>
                  <a:pt x="18900" y="11096"/>
                </a:lnTo>
                <a:lnTo>
                  <a:pt x="20781" y="10626"/>
                </a:lnTo>
                <a:lnTo>
                  <a:pt x="20781" y="11190"/>
                </a:lnTo>
                <a:lnTo>
                  <a:pt x="18994" y="14763"/>
                </a:lnTo>
                <a:lnTo>
                  <a:pt x="18900" y="15045"/>
                </a:lnTo>
                <a:lnTo>
                  <a:pt x="18900" y="15327"/>
                </a:lnTo>
                <a:lnTo>
                  <a:pt x="18994" y="15609"/>
                </a:lnTo>
                <a:lnTo>
                  <a:pt x="19182" y="15891"/>
                </a:lnTo>
                <a:lnTo>
                  <a:pt x="19746" y="16361"/>
                </a:lnTo>
                <a:lnTo>
                  <a:pt x="20310" y="16643"/>
                </a:lnTo>
                <a:lnTo>
                  <a:pt x="20969" y="16925"/>
                </a:lnTo>
                <a:lnTo>
                  <a:pt x="22379" y="16925"/>
                </a:lnTo>
                <a:lnTo>
                  <a:pt x="23037" y="16643"/>
                </a:lnTo>
                <a:lnTo>
                  <a:pt x="23695" y="16361"/>
                </a:lnTo>
                <a:lnTo>
                  <a:pt x="24260" y="15891"/>
                </a:lnTo>
                <a:lnTo>
                  <a:pt x="24354" y="15703"/>
                </a:lnTo>
                <a:lnTo>
                  <a:pt x="24448" y="15515"/>
                </a:lnTo>
                <a:lnTo>
                  <a:pt x="24448" y="15045"/>
                </a:lnTo>
                <a:lnTo>
                  <a:pt x="24354" y="14763"/>
                </a:lnTo>
                <a:lnTo>
                  <a:pt x="22567" y="11190"/>
                </a:lnTo>
                <a:lnTo>
                  <a:pt x="22567" y="9403"/>
                </a:lnTo>
                <a:lnTo>
                  <a:pt x="22473" y="9027"/>
                </a:lnTo>
                <a:lnTo>
                  <a:pt x="22191" y="8651"/>
                </a:lnTo>
                <a:lnTo>
                  <a:pt x="21815" y="8463"/>
                </a:lnTo>
                <a:lnTo>
                  <a:pt x="21439" y="8463"/>
                </a:lnTo>
                <a:lnTo>
                  <a:pt x="18806" y="9121"/>
                </a:lnTo>
                <a:lnTo>
                  <a:pt x="18806" y="7523"/>
                </a:lnTo>
                <a:lnTo>
                  <a:pt x="18806" y="6582"/>
                </a:lnTo>
                <a:lnTo>
                  <a:pt x="18806" y="6206"/>
                </a:lnTo>
                <a:lnTo>
                  <a:pt x="18618" y="5924"/>
                </a:lnTo>
                <a:lnTo>
                  <a:pt x="18242" y="5736"/>
                </a:lnTo>
                <a:lnTo>
                  <a:pt x="17866" y="5642"/>
                </a:lnTo>
                <a:lnTo>
                  <a:pt x="17490" y="5736"/>
                </a:lnTo>
                <a:lnTo>
                  <a:pt x="17208" y="5924"/>
                </a:lnTo>
                <a:lnTo>
                  <a:pt x="17019" y="6206"/>
                </a:lnTo>
                <a:lnTo>
                  <a:pt x="16925" y="6582"/>
                </a:lnTo>
                <a:lnTo>
                  <a:pt x="16925" y="6770"/>
                </a:lnTo>
                <a:lnTo>
                  <a:pt x="12412" y="7523"/>
                </a:lnTo>
                <a:lnTo>
                  <a:pt x="9027" y="5830"/>
                </a:lnTo>
                <a:lnTo>
                  <a:pt x="8839" y="5642"/>
                </a:lnTo>
                <a:lnTo>
                  <a:pt x="9121" y="5360"/>
                </a:lnTo>
                <a:lnTo>
                  <a:pt x="9309" y="5172"/>
                </a:lnTo>
                <a:lnTo>
                  <a:pt x="10249" y="3291"/>
                </a:lnTo>
                <a:lnTo>
                  <a:pt x="10344" y="3103"/>
                </a:lnTo>
                <a:lnTo>
                  <a:pt x="10344" y="2915"/>
                </a:lnTo>
                <a:lnTo>
                  <a:pt x="10344" y="2633"/>
                </a:lnTo>
                <a:lnTo>
                  <a:pt x="10249" y="2445"/>
                </a:lnTo>
                <a:lnTo>
                  <a:pt x="9309" y="565"/>
                </a:lnTo>
                <a:lnTo>
                  <a:pt x="9215" y="377"/>
                </a:lnTo>
                <a:lnTo>
                  <a:pt x="9027" y="188"/>
                </a:lnTo>
                <a:lnTo>
                  <a:pt x="8745" y="94"/>
                </a:lnTo>
                <a:lnTo>
                  <a:pt x="8463"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cSld name="Subtitle">
    <p:spTree>
      <p:nvGrpSpPr>
        <p:cNvPr id="1" name="Shape 13"/>
        <p:cNvGrpSpPr/>
        <p:nvPr/>
      </p:nvGrpSpPr>
      <p:grpSpPr>
        <a:xfrm>
          <a:off x="0" y="0"/>
          <a:ext cx="0" cy="0"/>
          <a:chOff x="0" y="0"/>
          <a:chExt cx="0" cy="0"/>
        </a:xfrm>
      </p:grpSpPr>
      <p:sp>
        <p:nvSpPr>
          <p:cNvPr id="14" name="Shape 14"/>
          <p:cNvSpPr txBox="1">
            <a:spLocks noGrp="1"/>
          </p:cNvSpPr>
          <p:nvPr>
            <p:ph type="ctrTitle"/>
          </p:nvPr>
        </p:nvSpPr>
        <p:spPr>
          <a:xfrm>
            <a:off x="1013375" y="1601445"/>
            <a:ext cx="7117200" cy="1159799"/>
          </a:xfrm>
          <a:prstGeom prst="rect">
            <a:avLst/>
          </a:prstGeom>
        </p:spPr>
        <p:txBody>
          <a:bodyPr lIns="91425" tIns="91425" rIns="91425" bIns="91425" anchor="b" anchorCtr="0"/>
          <a:lstStyle>
            <a:lvl1pPr lvl="0" algn="ctr" rtl="0">
              <a:spcBef>
                <a:spcPts val="0"/>
              </a:spcBef>
              <a:buSzPct val="100000"/>
              <a:defRPr sz="3600"/>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a:p>
        </p:txBody>
      </p:sp>
      <p:sp>
        <p:nvSpPr>
          <p:cNvPr id="15" name="Shape 15"/>
          <p:cNvSpPr txBox="1">
            <a:spLocks noGrp="1"/>
          </p:cNvSpPr>
          <p:nvPr>
            <p:ph type="subTitle" idx="1"/>
          </p:nvPr>
        </p:nvSpPr>
        <p:spPr>
          <a:xfrm>
            <a:off x="685800" y="2852116"/>
            <a:ext cx="7772400" cy="784799"/>
          </a:xfrm>
          <a:prstGeom prst="rect">
            <a:avLst/>
          </a:prstGeom>
        </p:spPr>
        <p:txBody>
          <a:bodyPr lIns="91425" tIns="91425" rIns="91425" bIns="91425" anchor="t" anchorCtr="0"/>
          <a:lstStyle>
            <a:lvl1pPr lvl="0" algn="ctr" rtl="0">
              <a:spcBef>
                <a:spcPts val="0"/>
              </a:spcBef>
              <a:buNone/>
              <a:defRPr i="1"/>
            </a:lvl1pPr>
            <a:lvl2pPr lvl="1" algn="ctr" rtl="0">
              <a:spcBef>
                <a:spcPts val="0"/>
              </a:spcBef>
              <a:buSzPct val="100000"/>
              <a:buNone/>
              <a:defRPr sz="3000" i="1"/>
            </a:lvl2pPr>
            <a:lvl3pPr lvl="2" algn="ctr" rtl="0">
              <a:spcBef>
                <a:spcPts val="0"/>
              </a:spcBef>
              <a:buSzPct val="100000"/>
              <a:buNone/>
              <a:defRPr sz="3000" i="1"/>
            </a:lvl3pPr>
            <a:lvl4pPr lvl="3" algn="ctr" rtl="0">
              <a:spcBef>
                <a:spcPts val="0"/>
              </a:spcBef>
              <a:buSzPct val="100000"/>
              <a:buNone/>
              <a:defRPr sz="3000" i="1"/>
            </a:lvl4pPr>
            <a:lvl5pPr lvl="4" algn="ctr" rtl="0">
              <a:spcBef>
                <a:spcPts val="0"/>
              </a:spcBef>
              <a:buSzPct val="100000"/>
              <a:buNone/>
              <a:defRPr sz="3000" i="1"/>
            </a:lvl5pPr>
            <a:lvl6pPr lvl="5" algn="ctr" rtl="0">
              <a:spcBef>
                <a:spcPts val="0"/>
              </a:spcBef>
              <a:buSzPct val="100000"/>
              <a:buNone/>
              <a:defRPr sz="3000" i="1"/>
            </a:lvl6pPr>
            <a:lvl7pPr lvl="6" algn="ctr" rtl="0">
              <a:spcBef>
                <a:spcPts val="0"/>
              </a:spcBef>
              <a:buSzPct val="100000"/>
              <a:buNone/>
              <a:defRPr sz="3000" i="1"/>
            </a:lvl7pPr>
            <a:lvl8pPr lvl="7" algn="ctr" rtl="0">
              <a:spcBef>
                <a:spcPts val="0"/>
              </a:spcBef>
              <a:buSzPct val="100000"/>
              <a:buNone/>
              <a:defRPr sz="3000" i="1"/>
            </a:lvl8pPr>
            <a:lvl9pPr lvl="8" algn="ctr" rtl="0">
              <a:spcBef>
                <a:spcPts val="0"/>
              </a:spcBef>
              <a:buSzPct val="100000"/>
              <a:buNone/>
              <a:defRPr sz="3000" i="1"/>
            </a:lvl9pPr>
          </a:lstStyle>
          <a:p>
            <a:endParaRPr/>
          </a:p>
        </p:txBody>
      </p:sp>
      <p:cxnSp>
        <p:nvCxnSpPr>
          <p:cNvPr id="16" name="Shape 16"/>
          <p:cNvCxnSpPr/>
          <p:nvPr/>
        </p:nvCxnSpPr>
        <p:spPr>
          <a:xfrm>
            <a:off x="2566050" y="2800350"/>
            <a:ext cx="4011899" cy="0"/>
          </a:xfrm>
          <a:prstGeom prst="straightConnector1">
            <a:avLst/>
          </a:prstGeom>
          <a:noFill/>
          <a:ln w="76200" cap="flat" cmpd="thickThin">
            <a:solidFill>
              <a:srgbClr val="FFFFFF"/>
            </a:solidFill>
            <a:prstDash val="solid"/>
            <a:round/>
            <a:headEnd type="none" w="lg" len="lg"/>
            <a:tailEnd type="none" w="lg" len="lg"/>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cSld name="Quote">
    <p:spTree>
      <p:nvGrpSpPr>
        <p:cNvPr id="1" name="Shape 17"/>
        <p:cNvGrpSpPr/>
        <p:nvPr/>
      </p:nvGrpSpPr>
      <p:grpSpPr>
        <a:xfrm>
          <a:off x="0" y="0"/>
          <a:ext cx="0" cy="0"/>
          <a:chOff x="0" y="0"/>
          <a:chExt cx="0" cy="0"/>
        </a:xfrm>
      </p:grpSpPr>
      <p:sp>
        <p:nvSpPr>
          <p:cNvPr id="18" name="Shape 18"/>
          <p:cNvSpPr/>
          <p:nvPr/>
        </p:nvSpPr>
        <p:spPr>
          <a:xfrm>
            <a:off x="582050" y="548125"/>
            <a:ext cx="7979900" cy="4047250"/>
          </a:xfrm>
          <a:custGeom>
            <a:avLst/>
            <a:gdLst/>
            <a:ahLst/>
            <a:cxnLst/>
            <a:rect l="0" t="0" r="0" b="0"/>
            <a:pathLst>
              <a:path w="319196" h="161890" extrusionOk="0">
                <a:moveTo>
                  <a:pt x="137286" y="300"/>
                </a:moveTo>
                <a:lnTo>
                  <a:pt x="0" y="241"/>
                </a:lnTo>
                <a:lnTo>
                  <a:pt x="0" y="161890"/>
                </a:lnTo>
                <a:lnTo>
                  <a:pt x="319196" y="161890"/>
                </a:lnTo>
                <a:lnTo>
                  <a:pt x="319196" y="0"/>
                </a:lnTo>
                <a:lnTo>
                  <a:pt x="182036" y="30"/>
                </a:lnTo>
              </a:path>
            </a:pathLst>
          </a:custGeom>
          <a:noFill/>
          <a:ln w="76200" cap="flat" cmpd="thinThick">
            <a:solidFill>
              <a:srgbClr val="FFFFFF"/>
            </a:solidFill>
            <a:prstDash val="solid"/>
            <a:miter/>
            <a:headEnd type="none" w="lg" len="lg"/>
            <a:tailEnd type="none" w="lg" len="lg"/>
          </a:ln>
        </p:spPr>
      </p:sp>
      <p:sp>
        <p:nvSpPr>
          <p:cNvPr id="19" name="Shape 19"/>
          <p:cNvSpPr txBox="1">
            <a:spLocks noGrp="1"/>
          </p:cNvSpPr>
          <p:nvPr>
            <p:ph type="body" idx="1"/>
          </p:nvPr>
        </p:nvSpPr>
        <p:spPr>
          <a:xfrm>
            <a:off x="1489575" y="2161800"/>
            <a:ext cx="6164699" cy="819899"/>
          </a:xfrm>
          <a:prstGeom prst="rect">
            <a:avLst/>
          </a:prstGeom>
        </p:spPr>
        <p:txBody>
          <a:bodyPr lIns="91425" tIns="91425" rIns="91425" bIns="91425" anchor="ctr" anchorCtr="0"/>
          <a:lstStyle>
            <a:lvl1pPr lvl="0" algn="ctr" rtl="0">
              <a:spcBef>
                <a:spcPts val="0"/>
              </a:spcBef>
              <a:buSzPct val="100000"/>
              <a:defRPr sz="2400" i="1"/>
            </a:lvl1pPr>
            <a:lvl2pPr lvl="1" algn="ctr" rtl="0">
              <a:spcBef>
                <a:spcPts val="0"/>
              </a:spcBef>
              <a:buSzPct val="100000"/>
              <a:defRPr sz="2400" i="1"/>
            </a:lvl2pPr>
            <a:lvl3pPr lvl="2" algn="ctr" rtl="0">
              <a:spcBef>
                <a:spcPts val="0"/>
              </a:spcBef>
              <a:buSzPct val="100000"/>
              <a:defRPr sz="2400" i="1"/>
            </a:lvl3pPr>
            <a:lvl4pPr lvl="3" algn="ctr" rtl="0">
              <a:spcBef>
                <a:spcPts val="0"/>
              </a:spcBef>
              <a:buSzPct val="100000"/>
              <a:defRPr sz="2400" i="1"/>
            </a:lvl4pPr>
            <a:lvl5pPr lvl="4" algn="ctr" rtl="0">
              <a:spcBef>
                <a:spcPts val="0"/>
              </a:spcBef>
              <a:buSzPct val="100000"/>
              <a:defRPr sz="2400" i="1"/>
            </a:lvl5pPr>
            <a:lvl6pPr lvl="5" algn="ctr" rtl="0">
              <a:spcBef>
                <a:spcPts val="0"/>
              </a:spcBef>
              <a:buSzPct val="100000"/>
              <a:defRPr sz="2400" i="1"/>
            </a:lvl6pPr>
            <a:lvl7pPr lvl="6" algn="ctr" rtl="0">
              <a:spcBef>
                <a:spcPts val="0"/>
              </a:spcBef>
              <a:buSzPct val="100000"/>
              <a:defRPr sz="2400" i="1"/>
            </a:lvl7pPr>
            <a:lvl8pPr lvl="7" algn="ctr" rtl="0">
              <a:spcBef>
                <a:spcPts val="0"/>
              </a:spcBef>
              <a:buSzPct val="100000"/>
              <a:defRPr sz="2400" i="1"/>
            </a:lvl8pPr>
            <a:lvl9pPr lvl="8" algn="ctr">
              <a:spcBef>
                <a:spcPts val="0"/>
              </a:spcBef>
              <a:buSzPct val="100000"/>
              <a:defRPr sz="2400" i="1"/>
            </a:lvl9pPr>
          </a:lstStyle>
          <a:p>
            <a:endParaRPr/>
          </a:p>
        </p:txBody>
      </p:sp>
      <p:sp>
        <p:nvSpPr>
          <p:cNvPr id="20" name="Shape 20"/>
          <p:cNvSpPr txBox="1"/>
          <p:nvPr/>
        </p:nvSpPr>
        <p:spPr>
          <a:xfrm>
            <a:off x="4023150" y="241925"/>
            <a:ext cx="1097700" cy="653699"/>
          </a:xfrm>
          <a:prstGeom prst="rect">
            <a:avLst/>
          </a:prstGeom>
          <a:noFill/>
          <a:ln>
            <a:noFill/>
          </a:ln>
        </p:spPr>
        <p:txBody>
          <a:bodyPr lIns="91425" tIns="91425" rIns="91425" bIns="91425" anchor="t" anchorCtr="0">
            <a:noAutofit/>
          </a:bodyPr>
          <a:lstStyle/>
          <a:p>
            <a:pPr lvl="0" algn="ctr" rtl="0">
              <a:spcBef>
                <a:spcPts val="0"/>
              </a:spcBef>
              <a:buNone/>
            </a:pPr>
            <a:r>
              <a:rPr lang="en" sz="6000" b="1">
                <a:solidFill>
                  <a:srgbClr val="FFFFFF"/>
                </a:solidFill>
                <a:latin typeface="Libre Baskerville"/>
                <a:ea typeface="Libre Baskerville"/>
                <a:cs typeface="Libre Baskerville"/>
                <a:sym typeface="Libre Baskerville"/>
              </a:rPr>
              <a: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itle + 1 column">
    <p:spTree>
      <p:nvGrpSpPr>
        <p:cNvPr id="1" name="Shape 21"/>
        <p:cNvGrpSpPr/>
        <p:nvPr/>
      </p:nvGrpSpPr>
      <p:grpSpPr>
        <a:xfrm>
          <a:off x="0" y="0"/>
          <a:ext cx="0" cy="0"/>
          <a:chOff x="0" y="0"/>
          <a:chExt cx="0" cy="0"/>
        </a:xfrm>
      </p:grpSpPr>
      <p:sp>
        <p:nvSpPr>
          <p:cNvPr id="22" name="Shape 22"/>
          <p:cNvSpPr txBox="1">
            <a:spLocks noGrp="1"/>
          </p:cNvSpPr>
          <p:nvPr>
            <p:ph type="title"/>
          </p:nvPr>
        </p:nvSpPr>
        <p:spPr>
          <a:xfrm>
            <a:off x="1337275" y="556599"/>
            <a:ext cx="6469500" cy="7938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3" name="Shape 23"/>
          <p:cNvSpPr txBox="1">
            <a:spLocks noGrp="1"/>
          </p:cNvSpPr>
          <p:nvPr>
            <p:ph type="body" idx="1"/>
          </p:nvPr>
        </p:nvSpPr>
        <p:spPr>
          <a:xfrm>
            <a:off x="1337275" y="1476918"/>
            <a:ext cx="6469500" cy="34488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cxnSp>
        <p:nvCxnSpPr>
          <p:cNvPr id="24" name="Shape 24"/>
          <p:cNvCxnSpPr/>
          <p:nvPr/>
        </p:nvCxnSpPr>
        <p:spPr>
          <a:xfrm>
            <a:off x="4275600" y="925310"/>
            <a:ext cx="592800" cy="0"/>
          </a:xfrm>
          <a:prstGeom prst="straightConnector1">
            <a:avLst/>
          </a:prstGeom>
          <a:noFill/>
          <a:ln w="38100" cap="flat" cmpd="thickThin">
            <a:solidFill>
              <a:srgbClr val="FFFFFF"/>
            </a:solidFill>
            <a:prstDash val="solid"/>
            <a:round/>
            <a:headEnd type="none" w="lg" len="lg"/>
            <a:tailEnd type="none" w="lg" len="lg"/>
          </a:ln>
        </p:spPr>
      </p:cxnSp>
      <p:sp>
        <p:nvSpPr>
          <p:cNvPr id="25" name="Shape 25"/>
          <p:cNvSpPr/>
          <p:nvPr/>
        </p:nvSpPr>
        <p:spPr>
          <a:xfrm>
            <a:off x="4376962" y="429325"/>
            <a:ext cx="390121" cy="390132"/>
          </a:xfrm>
          <a:custGeom>
            <a:avLst/>
            <a:gdLst/>
            <a:ahLst/>
            <a:cxnLst/>
            <a:rect l="0" t="0" r="0" b="0"/>
            <a:pathLst>
              <a:path w="33850" h="33851" extrusionOk="0">
                <a:moveTo>
                  <a:pt x="16925" y="3104"/>
                </a:moveTo>
                <a:lnTo>
                  <a:pt x="17677" y="4514"/>
                </a:lnTo>
                <a:lnTo>
                  <a:pt x="16925" y="5266"/>
                </a:lnTo>
                <a:lnTo>
                  <a:pt x="16173" y="4514"/>
                </a:lnTo>
                <a:lnTo>
                  <a:pt x="16925" y="3104"/>
                </a:lnTo>
                <a:close/>
                <a:moveTo>
                  <a:pt x="16925" y="10344"/>
                </a:moveTo>
                <a:lnTo>
                  <a:pt x="17301" y="10438"/>
                </a:lnTo>
                <a:lnTo>
                  <a:pt x="17583" y="10626"/>
                </a:lnTo>
                <a:lnTo>
                  <a:pt x="17771" y="10908"/>
                </a:lnTo>
                <a:lnTo>
                  <a:pt x="17865" y="11284"/>
                </a:lnTo>
                <a:lnTo>
                  <a:pt x="17771" y="11660"/>
                </a:lnTo>
                <a:lnTo>
                  <a:pt x="17583" y="11942"/>
                </a:lnTo>
                <a:lnTo>
                  <a:pt x="17301" y="12224"/>
                </a:lnTo>
                <a:lnTo>
                  <a:pt x="16549" y="12224"/>
                </a:lnTo>
                <a:lnTo>
                  <a:pt x="16267" y="11942"/>
                </a:lnTo>
                <a:lnTo>
                  <a:pt x="16079" y="11660"/>
                </a:lnTo>
                <a:lnTo>
                  <a:pt x="15985" y="11284"/>
                </a:lnTo>
                <a:lnTo>
                  <a:pt x="16079" y="10908"/>
                </a:lnTo>
                <a:lnTo>
                  <a:pt x="16267" y="10626"/>
                </a:lnTo>
                <a:lnTo>
                  <a:pt x="16549" y="10438"/>
                </a:lnTo>
                <a:lnTo>
                  <a:pt x="16925" y="10344"/>
                </a:lnTo>
                <a:close/>
                <a:moveTo>
                  <a:pt x="6582" y="15327"/>
                </a:moveTo>
                <a:lnTo>
                  <a:pt x="10719" y="23508"/>
                </a:lnTo>
                <a:lnTo>
                  <a:pt x="2445" y="23508"/>
                </a:lnTo>
                <a:lnTo>
                  <a:pt x="6582" y="15327"/>
                </a:lnTo>
                <a:close/>
                <a:moveTo>
                  <a:pt x="27268" y="15327"/>
                </a:moveTo>
                <a:lnTo>
                  <a:pt x="31405" y="23508"/>
                </a:lnTo>
                <a:lnTo>
                  <a:pt x="23131" y="23508"/>
                </a:lnTo>
                <a:lnTo>
                  <a:pt x="27268" y="15327"/>
                </a:lnTo>
                <a:close/>
                <a:moveTo>
                  <a:pt x="9779" y="25388"/>
                </a:moveTo>
                <a:lnTo>
                  <a:pt x="9027" y="25858"/>
                </a:lnTo>
                <a:lnTo>
                  <a:pt x="8274" y="26140"/>
                </a:lnTo>
                <a:lnTo>
                  <a:pt x="7428" y="26328"/>
                </a:lnTo>
                <a:lnTo>
                  <a:pt x="5736" y="26328"/>
                </a:lnTo>
                <a:lnTo>
                  <a:pt x="4890" y="26140"/>
                </a:lnTo>
                <a:lnTo>
                  <a:pt x="4043" y="25858"/>
                </a:lnTo>
                <a:lnTo>
                  <a:pt x="3291" y="25388"/>
                </a:lnTo>
                <a:close/>
                <a:moveTo>
                  <a:pt x="30465" y="25388"/>
                </a:moveTo>
                <a:lnTo>
                  <a:pt x="29713" y="25858"/>
                </a:lnTo>
                <a:lnTo>
                  <a:pt x="28961" y="26140"/>
                </a:lnTo>
                <a:lnTo>
                  <a:pt x="28114" y="26328"/>
                </a:lnTo>
                <a:lnTo>
                  <a:pt x="26422" y="26328"/>
                </a:lnTo>
                <a:lnTo>
                  <a:pt x="25576" y="26140"/>
                </a:lnTo>
                <a:lnTo>
                  <a:pt x="24729" y="25858"/>
                </a:lnTo>
                <a:lnTo>
                  <a:pt x="23977" y="25388"/>
                </a:lnTo>
                <a:close/>
                <a:moveTo>
                  <a:pt x="19370" y="31030"/>
                </a:moveTo>
                <a:lnTo>
                  <a:pt x="20310" y="31970"/>
                </a:lnTo>
                <a:lnTo>
                  <a:pt x="13540" y="31970"/>
                </a:lnTo>
                <a:lnTo>
                  <a:pt x="14480" y="31030"/>
                </a:lnTo>
                <a:close/>
                <a:moveTo>
                  <a:pt x="16643" y="1"/>
                </a:moveTo>
                <a:lnTo>
                  <a:pt x="16455" y="95"/>
                </a:lnTo>
                <a:lnTo>
                  <a:pt x="16267" y="283"/>
                </a:lnTo>
                <a:lnTo>
                  <a:pt x="16079" y="565"/>
                </a:lnTo>
                <a:lnTo>
                  <a:pt x="14198" y="4326"/>
                </a:lnTo>
                <a:lnTo>
                  <a:pt x="14104" y="4608"/>
                </a:lnTo>
                <a:lnTo>
                  <a:pt x="14104" y="4890"/>
                </a:lnTo>
                <a:lnTo>
                  <a:pt x="14198" y="5172"/>
                </a:lnTo>
                <a:lnTo>
                  <a:pt x="14386" y="5360"/>
                </a:lnTo>
                <a:lnTo>
                  <a:pt x="15985" y="6959"/>
                </a:lnTo>
                <a:lnTo>
                  <a:pt x="15985" y="8651"/>
                </a:lnTo>
                <a:lnTo>
                  <a:pt x="15421" y="8933"/>
                </a:lnTo>
                <a:lnTo>
                  <a:pt x="14950" y="9309"/>
                </a:lnTo>
                <a:lnTo>
                  <a:pt x="14574" y="9780"/>
                </a:lnTo>
                <a:lnTo>
                  <a:pt x="14292" y="10344"/>
                </a:lnTo>
                <a:lnTo>
                  <a:pt x="8463" y="10344"/>
                </a:lnTo>
                <a:lnTo>
                  <a:pt x="8086" y="10438"/>
                </a:lnTo>
                <a:lnTo>
                  <a:pt x="7804" y="10626"/>
                </a:lnTo>
                <a:lnTo>
                  <a:pt x="7616" y="10908"/>
                </a:lnTo>
                <a:lnTo>
                  <a:pt x="7522" y="11284"/>
                </a:lnTo>
                <a:lnTo>
                  <a:pt x="7428" y="11660"/>
                </a:lnTo>
                <a:lnTo>
                  <a:pt x="7240" y="11942"/>
                </a:lnTo>
                <a:lnTo>
                  <a:pt x="6958" y="12224"/>
                </a:lnTo>
                <a:lnTo>
                  <a:pt x="6206" y="12224"/>
                </a:lnTo>
                <a:lnTo>
                  <a:pt x="5924" y="11942"/>
                </a:lnTo>
                <a:lnTo>
                  <a:pt x="5736" y="11660"/>
                </a:lnTo>
                <a:lnTo>
                  <a:pt x="5642" y="11284"/>
                </a:lnTo>
                <a:lnTo>
                  <a:pt x="5548" y="10908"/>
                </a:lnTo>
                <a:lnTo>
                  <a:pt x="5360" y="10626"/>
                </a:lnTo>
                <a:lnTo>
                  <a:pt x="5078" y="10438"/>
                </a:lnTo>
                <a:lnTo>
                  <a:pt x="4701" y="10344"/>
                </a:lnTo>
                <a:lnTo>
                  <a:pt x="4325" y="10438"/>
                </a:lnTo>
                <a:lnTo>
                  <a:pt x="4043" y="10626"/>
                </a:lnTo>
                <a:lnTo>
                  <a:pt x="3855" y="10908"/>
                </a:lnTo>
                <a:lnTo>
                  <a:pt x="3761" y="11284"/>
                </a:lnTo>
                <a:lnTo>
                  <a:pt x="3855" y="12036"/>
                </a:lnTo>
                <a:lnTo>
                  <a:pt x="4137" y="12789"/>
                </a:lnTo>
                <a:lnTo>
                  <a:pt x="4607" y="13353"/>
                </a:lnTo>
                <a:lnTo>
                  <a:pt x="5172" y="13823"/>
                </a:lnTo>
                <a:lnTo>
                  <a:pt x="94" y="24072"/>
                </a:lnTo>
                <a:lnTo>
                  <a:pt x="0" y="24260"/>
                </a:lnTo>
                <a:lnTo>
                  <a:pt x="0" y="24542"/>
                </a:lnTo>
                <a:lnTo>
                  <a:pt x="94" y="24824"/>
                </a:lnTo>
                <a:lnTo>
                  <a:pt x="188" y="25012"/>
                </a:lnTo>
                <a:lnTo>
                  <a:pt x="752" y="25764"/>
                </a:lnTo>
                <a:lnTo>
                  <a:pt x="1505" y="26423"/>
                </a:lnTo>
                <a:lnTo>
                  <a:pt x="2163" y="26987"/>
                </a:lnTo>
                <a:lnTo>
                  <a:pt x="3009" y="27363"/>
                </a:lnTo>
                <a:lnTo>
                  <a:pt x="3855" y="27739"/>
                </a:lnTo>
                <a:lnTo>
                  <a:pt x="4701" y="28021"/>
                </a:lnTo>
                <a:lnTo>
                  <a:pt x="5642" y="28209"/>
                </a:lnTo>
                <a:lnTo>
                  <a:pt x="7522" y="28209"/>
                </a:lnTo>
                <a:lnTo>
                  <a:pt x="8463" y="28021"/>
                </a:lnTo>
                <a:lnTo>
                  <a:pt x="9309" y="27739"/>
                </a:lnTo>
                <a:lnTo>
                  <a:pt x="10155" y="27363"/>
                </a:lnTo>
                <a:lnTo>
                  <a:pt x="10907" y="26987"/>
                </a:lnTo>
                <a:lnTo>
                  <a:pt x="11659" y="26423"/>
                </a:lnTo>
                <a:lnTo>
                  <a:pt x="12318" y="25764"/>
                </a:lnTo>
                <a:lnTo>
                  <a:pt x="12976" y="25012"/>
                </a:lnTo>
                <a:lnTo>
                  <a:pt x="13070" y="24824"/>
                </a:lnTo>
                <a:lnTo>
                  <a:pt x="13164" y="24542"/>
                </a:lnTo>
                <a:lnTo>
                  <a:pt x="13164" y="24260"/>
                </a:lnTo>
                <a:lnTo>
                  <a:pt x="13070" y="24072"/>
                </a:lnTo>
                <a:lnTo>
                  <a:pt x="7898" y="13823"/>
                </a:lnTo>
                <a:lnTo>
                  <a:pt x="8369" y="13541"/>
                </a:lnTo>
                <a:lnTo>
                  <a:pt x="8745" y="13165"/>
                </a:lnTo>
                <a:lnTo>
                  <a:pt x="9027" y="12694"/>
                </a:lnTo>
                <a:lnTo>
                  <a:pt x="9215" y="12224"/>
                </a:lnTo>
                <a:lnTo>
                  <a:pt x="14292" y="12224"/>
                </a:lnTo>
                <a:lnTo>
                  <a:pt x="14574" y="12789"/>
                </a:lnTo>
                <a:lnTo>
                  <a:pt x="14950" y="13259"/>
                </a:lnTo>
                <a:lnTo>
                  <a:pt x="15421" y="13729"/>
                </a:lnTo>
                <a:lnTo>
                  <a:pt x="15985" y="14011"/>
                </a:lnTo>
                <a:lnTo>
                  <a:pt x="15985" y="29149"/>
                </a:lnTo>
                <a:lnTo>
                  <a:pt x="14104" y="29149"/>
                </a:lnTo>
                <a:lnTo>
                  <a:pt x="13728" y="29243"/>
                </a:lnTo>
                <a:lnTo>
                  <a:pt x="13446" y="29431"/>
                </a:lnTo>
                <a:lnTo>
                  <a:pt x="10625" y="32252"/>
                </a:lnTo>
                <a:lnTo>
                  <a:pt x="10437" y="32534"/>
                </a:lnTo>
                <a:lnTo>
                  <a:pt x="10343" y="32722"/>
                </a:lnTo>
                <a:lnTo>
                  <a:pt x="10343" y="33004"/>
                </a:lnTo>
                <a:lnTo>
                  <a:pt x="10437" y="33287"/>
                </a:lnTo>
                <a:lnTo>
                  <a:pt x="10531" y="33569"/>
                </a:lnTo>
                <a:lnTo>
                  <a:pt x="10719" y="33757"/>
                </a:lnTo>
                <a:lnTo>
                  <a:pt x="11001" y="33851"/>
                </a:lnTo>
                <a:lnTo>
                  <a:pt x="22849" y="33851"/>
                </a:lnTo>
                <a:lnTo>
                  <a:pt x="23037" y="33757"/>
                </a:lnTo>
                <a:lnTo>
                  <a:pt x="23319" y="33569"/>
                </a:lnTo>
                <a:lnTo>
                  <a:pt x="23413" y="33287"/>
                </a:lnTo>
                <a:lnTo>
                  <a:pt x="23507" y="33004"/>
                </a:lnTo>
                <a:lnTo>
                  <a:pt x="23507" y="32722"/>
                </a:lnTo>
                <a:lnTo>
                  <a:pt x="23413" y="32534"/>
                </a:lnTo>
                <a:lnTo>
                  <a:pt x="23225" y="32252"/>
                </a:lnTo>
                <a:lnTo>
                  <a:pt x="20404" y="29431"/>
                </a:lnTo>
                <a:lnTo>
                  <a:pt x="20122" y="29243"/>
                </a:lnTo>
                <a:lnTo>
                  <a:pt x="19746" y="29149"/>
                </a:lnTo>
                <a:lnTo>
                  <a:pt x="17865" y="29149"/>
                </a:lnTo>
                <a:lnTo>
                  <a:pt x="17865" y="14011"/>
                </a:lnTo>
                <a:lnTo>
                  <a:pt x="18429" y="13729"/>
                </a:lnTo>
                <a:lnTo>
                  <a:pt x="18900" y="13353"/>
                </a:lnTo>
                <a:lnTo>
                  <a:pt x="19276" y="12789"/>
                </a:lnTo>
                <a:lnTo>
                  <a:pt x="19558" y="12224"/>
                </a:lnTo>
                <a:lnTo>
                  <a:pt x="24635" y="12224"/>
                </a:lnTo>
                <a:lnTo>
                  <a:pt x="24823" y="12694"/>
                </a:lnTo>
                <a:lnTo>
                  <a:pt x="25105" y="13165"/>
                </a:lnTo>
                <a:lnTo>
                  <a:pt x="25482" y="13541"/>
                </a:lnTo>
                <a:lnTo>
                  <a:pt x="25952" y="13823"/>
                </a:lnTo>
                <a:lnTo>
                  <a:pt x="20780" y="24072"/>
                </a:lnTo>
                <a:lnTo>
                  <a:pt x="20686" y="24260"/>
                </a:lnTo>
                <a:lnTo>
                  <a:pt x="20686" y="24542"/>
                </a:lnTo>
                <a:lnTo>
                  <a:pt x="20780" y="24824"/>
                </a:lnTo>
                <a:lnTo>
                  <a:pt x="20874" y="25012"/>
                </a:lnTo>
                <a:lnTo>
                  <a:pt x="21438" y="25764"/>
                </a:lnTo>
                <a:lnTo>
                  <a:pt x="22191" y="26423"/>
                </a:lnTo>
                <a:lnTo>
                  <a:pt x="22849" y="26987"/>
                </a:lnTo>
                <a:lnTo>
                  <a:pt x="23695" y="27363"/>
                </a:lnTo>
                <a:lnTo>
                  <a:pt x="24541" y="27739"/>
                </a:lnTo>
                <a:lnTo>
                  <a:pt x="25388" y="28021"/>
                </a:lnTo>
                <a:lnTo>
                  <a:pt x="26328" y="28209"/>
                </a:lnTo>
                <a:lnTo>
                  <a:pt x="28208" y="28209"/>
                </a:lnTo>
                <a:lnTo>
                  <a:pt x="29149" y="28021"/>
                </a:lnTo>
                <a:lnTo>
                  <a:pt x="29995" y="27739"/>
                </a:lnTo>
                <a:lnTo>
                  <a:pt x="30841" y="27363"/>
                </a:lnTo>
                <a:lnTo>
                  <a:pt x="31593" y="26987"/>
                </a:lnTo>
                <a:lnTo>
                  <a:pt x="32346" y="26423"/>
                </a:lnTo>
                <a:lnTo>
                  <a:pt x="33004" y="25764"/>
                </a:lnTo>
                <a:lnTo>
                  <a:pt x="33662" y="25012"/>
                </a:lnTo>
                <a:lnTo>
                  <a:pt x="33850" y="24730"/>
                </a:lnTo>
                <a:lnTo>
                  <a:pt x="33850" y="24354"/>
                </a:lnTo>
                <a:lnTo>
                  <a:pt x="33756" y="24072"/>
                </a:lnTo>
                <a:lnTo>
                  <a:pt x="28584" y="13823"/>
                </a:lnTo>
                <a:lnTo>
                  <a:pt x="29243" y="13353"/>
                </a:lnTo>
                <a:lnTo>
                  <a:pt x="29619" y="12789"/>
                </a:lnTo>
                <a:lnTo>
                  <a:pt x="29995" y="12130"/>
                </a:lnTo>
                <a:lnTo>
                  <a:pt x="30089" y="11284"/>
                </a:lnTo>
                <a:lnTo>
                  <a:pt x="29995" y="10908"/>
                </a:lnTo>
                <a:lnTo>
                  <a:pt x="29807" y="10626"/>
                </a:lnTo>
                <a:lnTo>
                  <a:pt x="29525" y="10438"/>
                </a:lnTo>
                <a:lnTo>
                  <a:pt x="29149" y="10344"/>
                </a:lnTo>
                <a:lnTo>
                  <a:pt x="28773" y="10438"/>
                </a:lnTo>
                <a:lnTo>
                  <a:pt x="28490" y="10626"/>
                </a:lnTo>
                <a:lnTo>
                  <a:pt x="28302" y="10908"/>
                </a:lnTo>
                <a:lnTo>
                  <a:pt x="28208" y="11284"/>
                </a:lnTo>
                <a:lnTo>
                  <a:pt x="28114" y="11660"/>
                </a:lnTo>
                <a:lnTo>
                  <a:pt x="27926" y="11942"/>
                </a:lnTo>
                <a:lnTo>
                  <a:pt x="27644" y="12224"/>
                </a:lnTo>
                <a:lnTo>
                  <a:pt x="26892" y="12224"/>
                </a:lnTo>
                <a:lnTo>
                  <a:pt x="26610" y="11942"/>
                </a:lnTo>
                <a:lnTo>
                  <a:pt x="26422" y="11660"/>
                </a:lnTo>
                <a:lnTo>
                  <a:pt x="26328" y="11284"/>
                </a:lnTo>
                <a:lnTo>
                  <a:pt x="26234" y="10908"/>
                </a:lnTo>
                <a:lnTo>
                  <a:pt x="26046" y="10626"/>
                </a:lnTo>
                <a:lnTo>
                  <a:pt x="25764" y="10438"/>
                </a:lnTo>
                <a:lnTo>
                  <a:pt x="25388" y="10344"/>
                </a:lnTo>
                <a:lnTo>
                  <a:pt x="19558" y="10344"/>
                </a:lnTo>
                <a:lnTo>
                  <a:pt x="19276" y="9780"/>
                </a:lnTo>
                <a:lnTo>
                  <a:pt x="18900" y="9309"/>
                </a:lnTo>
                <a:lnTo>
                  <a:pt x="18429" y="8933"/>
                </a:lnTo>
                <a:lnTo>
                  <a:pt x="17865" y="8651"/>
                </a:lnTo>
                <a:lnTo>
                  <a:pt x="17865" y="6959"/>
                </a:lnTo>
                <a:lnTo>
                  <a:pt x="19464" y="5360"/>
                </a:lnTo>
                <a:lnTo>
                  <a:pt x="19652" y="5172"/>
                </a:lnTo>
                <a:lnTo>
                  <a:pt x="19746" y="4890"/>
                </a:lnTo>
                <a:lnTo>
                  <a:pt x="19746" y="4608"/>
                </a:lnTo>
                <a:lnTo>
                  <a:pt x="19652" y="4326"/>
                </a:lnTo>
                <a:lnTo>
                  <a:pt x="17771" y="565"/>
                </a:lnTo>
                <a:lnTo>
                  <a:pt x="17583" y="283"/>
                </a:lnTo>
                <a:lnTo>
                  <a:pt x="17395" y="95"/>
                </a:lnTo>
                <a:lnTo>
                  <a:pt x="17207"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Shape 4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chemeClr val="tx1"/>
            </a:gs>
            <a:gs pos="47000">
              <a:srgbClr val="840B55"/>
            </a:gs>
          </a:gsLst>
          <a:lin ang="5400000" scaled="1"/>
          <a:tileRect/>
        </a:gradFill>
        <a:effectLst/>
      </p:bgPr>
    </p:bg>
    <p:spTree>
      <p:nvGrpSpPr>
        <p:cNvPr id="1" name="Shape 5"/>
        <p:cNvGrpSpPr/>
        <p:nvPr/>
      </p:nvGrpSpPr>
      <p:grpSpPr>
        <a:xfrm>
          <a:off x="0" y="0"/>
          <a:ext cx="0" cy="0"/>
          <a:chOff x="0" y="0"/>
          <a:chExt cx="0" cy="0"/>
        </a:xfrm>
      </p:grpSpPr>
      <p:pic>
        <p:nvPicPr>
          <p:cNvPr id="6" name="Shape 6" descr="blue_red_gradient.png"/>
          <p:cNvPicPr preferRelativeResize="0"/>
          <p:nvPr/>
        </p:nvPicPr>
        <p:blipFill>
          <a:blip r:embed="rId7">
            <a:alphaModFix amt="82000"/>
          </a:blip>
          <a:stretch>
            <a:fillRect/>
          </a:stretch>
        </p:blipFill>
        <p:spPr>
          <a:xfrm>
            <a:off x="0" y="0"/>
            <a:ext cx="9144000" cy="5143500"/>
          </a:xfrm>
          <a:prstGeom prst="rect">
            <a:avLst/>
          </a:prstGeom>
          <a:noFill/>
          <a:ln>
            <a:noFill/>
          </a:ln>
        </p:spPr>
      </p:pic>
      <p:sp>
        <p:nvSpPr>
          <p:cNvPr id="7" name="Shape 7"/>
          <p:cNvSpPr txBox="1">
            <a:spLocks noGrp="1"/>
          </p:cNvSpPr>
          <p:nvPr>
            <p:ph type="title"/>
          </p:nvPr>
        </p:nvSpPr>
        <p:spPr>
          <a:xfrm>
            <a:off x="1337275" y="556599"/>
            <a:ext cx="6469500" cy="793800"/>
          </a:xfrm>
          <a:prstGeom prst="rect">
            <a:avLst/>
          </a:prstGeom>
          <a:noFill/>
          <a:ln>
            <a:noFill/>
          </a:ln>
        </p:spPr>
        <p:txBody>
          <a:bodyPr lIns="91425" tIns="91425" rIns="91425" bIns="91425" anchor="b" anchorCtr="0"/>
          <a:lstStyle>
            <a:lvl1pPr lvl="0" algn="ctr">
              <a:spcBef>
                <a:spcPts val="0"/>
              </a:spcBef>
              <a:buClr>
                <a:srgbClr val="FFFFFF"/>
              </a:buClr>
              <a:buSzPct val="100000"/>
              <a:buFont typeface="Cinzel"/>
              <a:buNone/>
              <a:defRPr sz="1800">
                <a:solidFill>
                  <a:srgbClr val="FFFFFF"/>
                </a:solidFill>
                <a:latin typeface="Cinzel"/>
                <a:ea typeface="Cinzel"/>
                <a:cs typeface="Cinzel"/>
                <a:sym typeface="Cinzel"/>
              </a:defRPr>
            </a:lvl1pPr>
            <a:lvl2pPr lvl="1" algn="ctr">
              <a:spcBef>
                <a:spcPts val="0"/>
              </a:spcBef>
              <a:buClr>
                <a:srgbClr val="FFFFFF"/>
              </a:buClr>
              <a:buSzPct val="100000"/>
              <a:buFont typeface="Cinzel"/>
              <a:buNone/>
              <a:defRPr sz="3600">
                <a:solidFill>
                  <a:srgbClr val="FFFFFF"/>
                </a:solidFill>
                <a:latin typeface="Cinzel"/>
                <a:ea typeface="Cinzel"/>
                <a:cs typeface="Cinzel"/>
                <a:sym typeface="Cinzel"/>
              </a:defRPr>
            </a:lvl2pPr>
            <a:lvl3pPr lvl="2" algn="ctr">
              <a:spcBef>
                <a:spcPts val="0"/>
              </a:spcBef>
              <a:buClr>
                <a:srgbClr val="FFFFFF"/>
              </a:buClr>
              <a:buSzPct val="100000"/>
              <a:buFont typeface="Cinzel"/>
              <a:buNone/>
              <a:defRPr sz="3600">
                <a:solidFill>
                  <a:srgbClr val="FFFFFF"/>
                </a:solidFill>
                <a:latin typeface="Cinzel"/>
                <a:ea typeface="Cinzel"/>
                <a:cs typeface="Cinzel"/>
                <a:sym typeface="Cinzel"/>
              </a:defRPr>
            </a:lvl3pPr>
            <a:lvl4pPr lvl="3" algn="ctr">
              <a:spcBef>
                <a:spcPts val="0"/>
              </a:spcBef>
              <a:buClr>
                <a:srgbClr val="FFFFFF"/>
              </a:buClr>
              <a:buSzPct val="100000"/>
              <a:buFont typeface="Cinzel"/>
              <a:buNone/>
              <a:defRPr sz="3600">
                <a:solidFill>
                  <a:srgbClr val="FFFFFF"/>
                </a:solidFill>
                <a:latin typeface="Cinzel"/>
                <a:ea typeface="Cinzel"/>
                <a:cs typeface="Cinzel"/>
                <a:sym typeface="Cinzel"/>
              </a:defRPr>
            </a:lvl4pPr>
            <a:lvl5pPr lvl="4" algn="ctr">
              <a:spcBef>
                <a:spcPts val="0"/>
              </a:spcBef>
              <a:buClr>
                <a:srgbClr val="FFFFFF"/>
              </a:buClr>
              <a:buSzPct val="100000"/>
              <a:buFont typeface="Cinzel"/>
              <a:buNone/>
              <a:defRPr sz="3600">
                <a:solidFill>
                  <a:srgbClr val="FFFFFF"/>
                </a:solidFill>
                <a:latin typeface="Cinzel"/>
                <a:ea typeface="Cinzel"/>
                <a:cs typeface="Cinzel"/>
                <a:sym typeface="Cinzel"/>
              </a:defRPr>
            </a:lvl5pPr>
            <a:lvl6pPr lvl="5" algn="ctr">
              <a:spcBef>
                <a:spcPts val="0"/>
              </a:spcBef>
              <a:buClr>
                <a:srgbClr val="FFFFFF"/>
              </a:buClr>
              <a:buSzPct val="100000"/>
              <a:buFont typeface="Cinzel"/>
              <a:buNone/>
              <a:defRPr sz="3600">
                <a:solidFill>
                  <a:srgbClr val="FFFFFF"/>
                </a:solidFill>
                <a:latin typeface="Cinzel"/>
                <a:ea typeface="Cinzel"/>
                <a:cs typeface="Cinzel"/>
                <a:sym typeface="Cinzel"/>
              </a:defRPr>
            </a:lvl6pPr>
            <a:lvl7pPr lvl="6" algn="ctr">
              <a:spcBef>
                <a:spcPts val="0"/>
              </a:spcBef>
              <a:buClr>
                <a:srgbClr val="FFFFFF"/>
              </a:buClr>
              <a:buSzPct val="100000"/>
              <a:buFont typeface="Cinzel"/>
              <a:buNone/>
              <a:defRPr sz="3600">
                <a:solidFill>
                  <a:srgbClr val="FFFFFF"/>
                </a:solidFill>
                <a:latin typeface="Cinzel"/>
                <a:ea typeface="Cinzel"/>
                <a:cs typeface="Cinzel"/>
                <a:sym typeface="Cinzel"/>
              </a:defRPr>
            </a:lvl7pPr>
            <a:lvl8pPr lvl="7" algn="ctr">
              <a:spcBef>
                <a:spcPts val="0"/>
              </a:spcBef>
              <a:buClr>
                <a:srgbClr val="FFFFFF"/>
              </a:buClr>
              <a:buSzPct val="100000"/>
              <a:buFont typeface="Cinzel"/>
              <a:buNone/>
              <a:defRPr sz="3600">
                <a:solidFill>
                  <a:srgbClr val="FFFFFF"/>
                </a:solidFill>
                <a:latin typeface="Cinzel"/>
                <a:ea typeface="Cinzel"/>
                <a:cs typeface="Cinzel"/>
                <a:sym typeface="Cinzel"/>
              </a:defRPr>
            </a:lvl8pPr>
            <a:lvl9pPr lvl="8" algn="ctr">
              <a:spcBef>
                <a:spcPts val="0"/>
              </a:spcBef>
              <a:buClr>
                <a:srgbClr val="FFFFFF"/>
              </a:buClr>
              <a:buSzPct val="100000"/>
              <a:buFont typeface="Cinzel"/>
              <a:buNone/>
              <a:defRPr sz="3600">
                <a:solidFill>
                  <a:srgbClr val="FFFFFF"/>
                </a:solidFill>
                <a:latin typeface="Cinzel"/>
                <a:ea typeface="Cinzel"/>
                <a:cs typeface="Cinzel"/>
                <a:sym typeface="Cinzel"/>
              </a:defRPr>
            </a:lvl9pPr>
          </a:lstStyle>
          <a:p>
            <a:endParaRPr/>
          </a:p>
        </p:txBody>
      </p:sp>
      <p:sp>
        <p:nvSpPr>
          <p:cNvPr id="8" name="Shape 8"/>
          <p:cNvSpPr txBox="1">
            <a:spLocks noGrp="1"/>
          </p:cNvSpPr>
          <p:nvPr>
            <p:ph type="body" idx="1"/>
          </p:nvPr>
        </p:nvSpPr>
        <p:spPr>
          <a:xfrm>
            <a:off x="1337275" y="1476918"/>
            <a:ext cx="6469500" cy="3448800"/>
          </a:xfrm>
          <a:prstGeom prst="rect">
            <a:avLst/>
          </a:prstGeom>
          <a:noFill/>
          <a:ln>
            <a:noFill/>
          </a:ln>
        </p:spPr>
        <p:txBody>
          <a:bodyPr lIns="91425" tIns="91425" rIns="91425" bIns="91425" anchor="t" anchorCtr="0"/>
          <a:lstStyle>
            <a:lvl1pPr lvl="0">
              <a:spcBef>
                <a:spcPts val="600"/>
              </a:spcBef>
              <a:buClr>
                <a:srgbClr val="FFFFFF"/>
              </a:buClr>
              <a:buSzPct val="100000"/>
              <a:buFont typeface="Libre Baskerville"/>
              <a:buChar char="▣"/>
              <a:defRPr sz="1800">
                <a:solidFill>
                  <a:srgbClr val="FFFFFF"/>
                </a:solidFill>
                <a:latin typeface="Libre Baskerville"/>
                <a:ea typeface="Libre Baskerville"/>
                <a:cs typeface="Libre Baskerville"/>
                <a:sym typeface="Libre Baskerville"/>
              </a:defRPr>
            </a:lvl1pPr>
            <a:lvl2pPr lvl="1">
              <a:spcBef>
                <a:spcPts val="480"/>
              </a:spcBef>
              <a:buClr>
                <a:srgbClr val="FFFFFF"/>
              </a:buClr>
              <a:buSzPct val="100000"/>
              <a:buFont typeface="Libre Baskerville"/>
              <a:buChar char="□"/>
              <a:defRPr sz="1800">
                <a:solidFill>
                  <a:srgbClr val="FFFFFF"/>
                </a:solidFill>
                <a:latin typeface="Libre Baskerville"/>
                <a:ea typeface="Libre Baskerville"/>
                <a:cs typeface="Libre Baskerville"/>
                <a:sym typeface="Libre Baskerville"/>
              </a:defRPr>
            </a:lvl2pPr>
            <a:lvl3pPr lvl="2">
              <a:spcBef>
                <a:spcPts val="480"/>
              </a:spcBef>
              <a:buClr>
                <a:srgbClr val="FFFFFF"/>
              </a:buClr>
              <a:buSzPct val="100000"/>
              <a:buFont typeface="Libre Baskerville"/>
              <a:buChar char="▪"/>
              <a:defRPr sz="1800">
                <a:solidFill>
                  <a:srgbClr val="FFFFFF"/>
                </a:solidFill>
                <a:latin typeface="Libre Baskerville"/>
                <a:ea typeface="Libre Baskerville"/>
                <a:cs typeface="Libre Baskerville"/>
                <a:sym typeface="Libre Baskerville"/>
              </a:defRPr>
            </a:lvl3pPr>
            <a:lvl4pPr lvl="3">
              <a:spcBef>
                <a:spcPts val="360"/>
              </a:spcBef>
              <a:buClr>
                <a:srgbClr val="FFFFFF"/>
              </a:buClr>
              <a:buSzPct val="100000"/>
              <a:buFont typeface="Libre Baskerville"/>
              <a:buChar char="▪"/>
              <a:defRPr sz="1800">
                <a:solidFill>
                  <a:srgbClr val="FFFFFF"/>
                </a:solidFill>
                <a:latin typeface="Libre Baskerville"/>
                <a:ea typeface="Libre Baskerville"/>
                <a:cs typeface="Libre Baskerville"/>
                <a:sym typeface="Libre Baskerville"/>
              </a:defRPr>
            </a:lvl4pPr>
            <a:lvl5pPr lvl="4">
              <a:spcBef>
                <a:spcPts val="360"/>
              </a:spcBef>
              <a:buClr>
                <a:srgbClr val="FFFFFF"/>
              </a:buClr>
              <a:buSzPct val="100000"/>
              <a:buFont typeface="Libre Baskerville"/>
              <a:buChar char="▪"/>
              <a:defRPr sz="1800">
                <a:solidFill>
                  <a:srgbClr val="FFFFFF"/>
                </a:solidFill>
                <a:latin typeface="Libre Baskerville"/>
                <a:ea typeface="Libre Baskerville"/>
                <a:cs typeface="Libre Baskerville"/>
                <a:sym typeface="Libre Baskerville"/>
              </a:defRPr>
            </a:lvl5pPr>
            <a:lvl6pPr lvl="5">
              <a:spcBef>
                <a:spcPts val="360"/>
              </a:spcBef>
              <a:buClr>
                <a:srgbClr val="FFFFFF"/>
              </a:buClr>
              <a:buSzPct val="100000"/>
              <a:buFont typeface="Libre Baskerville"/>
              <a:buChar char="▫"/>
              <a:defRPr sz="1800">
                <a:solidFill>
                  <a:srgbClr val="FFFFFF"/>
                </a:solidFill>
                <a:latin typeface="Libre Baskerville"/>
                <a:ea typeface="Libre Baskerville"/>
                <a:cs typeface="Libre Baskerville"/>
                <a:sym typeface="Libre Baskerville"/>
              </a:defRPr>
            </a:lvl6pPr>
            <a:lvl7pPr lvl="6">
              <a:spcBef>
                <a:spcPts val="360"/>
              </a:spcBef>
              <a:buClr>
                <a:srgbClr val="FFFFFF"/>
              </a:buClr>
              <a:buSzPct val="100000"/>
              <a:buFont typeface="Libre Baskerville"/>
              <a:buChar char="▫"/>
              <a:defRPr sz="1800">
                <a:solidFill>
                  <a:srgbClr val="FFFFFF"/>
                </a:solidFill>
                <a:latin typeface="Libre Baskerville"/>
                <a:ea typeface="Libre Baskerville"/>
                <a:cs typeface="Libre Baskerville"/>
                <a:sym typeface="Libre Baskerville"/>
              </a:defRPr>
            </a:lvl7pPr>
            <a:lvl8pPr lvl="7">
              <a:spcBef>
                <a:spcPts val="360"/>
              </a:spcBef>
              <a:buClr>
                <a:srgbClr val="FFFFFF"/>
              </a:buClr>
              <a:buSzPct val="100000"/>
              <a:buFont typeface="Libre Baskerville"/>
              <a:buChar char="▫"/>
              <a:defRPr sz="1800">
                <a:solidFill>
                  <a:srgbClr val="FFFFFF"/>
                </a:solidFill>
                <a:latin typeface="Libre Baskerville"/>
                <a:ea typeface="Libre Baskerville"/>
                <a:cs typeface="Libre Baskerville"/>
                <a:sym typeface="Libre Baskerville"/>
              </a:defRPr>
            </a:lvl8pPr>
            <a:lvl9pPr lvl="8">
              <a:spcBef>
                <a:spcPts val="360"/>
              </a:spcBef>
              <a:buClr>
                <a:srgbClr val="FFFFFF"/>
              </a:buClr>
              <a:buSzPct val="100000"/>
              <a:buFont typeface="Libre Baskerville"/>
              <a:buChar char="▫"/>
              <a:defRPr sz="1800">
                <a:solidFill>
                  <a:srgbClr val="FFFFFF"/>
                </a:solidFill>
                <a:latin typeface="Libre Baskerville"/>
                <a:ea typeface="Libre Baskerville"/>
                <a:cs typeface="Libre Baskerville"/>
                <a:sym typeface="Libre Baskerville"/>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6"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9.xml"/><Relationship Id="rId1" Type="http://schemas.openxmlformats.org/officeDocument/2006/relationships/slideLayout" Target="../slideLayouts/slideLayout5.xml"/><Relationship Id="rId4" Type="http://schemas.openxmlformats.org/officeDocument/2006/relationships/hyperlink" Target="https://thenounproject.com/ArtZ91/"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hyperlink" Target="https://twitter.com/googledocs/status/730087240156643328" TargetMode="External"/><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50"/>
        <p:cNvGrpSpPr/>
        <p:nvPr/>
      </p:nvGrpSpPr>
      <p:grpSpPr>
        <a:xfrm>
          <a:off x="0" y="0"/>
          <a:ext cx="0" cy="0"/>
          <a:chOff x="0" y="0"/>
          <a:chExt cx="0" cy="0"/>
        </a:xfrm>
      </p:grpSpPr>
      <p:sp>
        <p:nvSpPr>
          <p:cNvPr id="51" name="Shape 51"/>
          <p:cNvSpPr txBox="1">
            <a:spLocks noGrp="1"/>
          </p:cNvSpPr>
          <p:nvPr>
            <p:ph type="ctrTitle"/>
          </p:nvPr>
        </p:nvSpPr>
        <p:spPr>
          <a:xfrm>
            <a:off x="928253" y="1570382"/>
            <a:ext cx="7273636" cy="3332018"/>
          </a:xfrm>
          <a:prstGeom prst="rect">
            <a:avLst/>
          </a:prstGeom>
        </p:spPr>
        <p:txBody>
          <a:bodyPr lIns="91425" tIns="91425" rIns="91425" bIns="91425" anchor="ctr" anchorCtr="0">
            <a:noAutofit/>
          </a:bodyPr>
          <a:lstStyle/>
          <a:p>
            <a:pPr lvl="0">
              <a:spcBef>
                <a:spcPts val="0"/>
              </a:spcBef>
              <a:buNone/>
            </a:pPr>
            <a:r>
              <a:rPr lang="lv-LV">
                <a:effectLst>
                  <a:outerShdw blurRad="38100" dist="38100" dir="2700000" algn="tl">
                    <a:srgbClr val="000000">
                      <a:alpha val="43137"/>
                    </a:srgbClr>
                  </a:outerShdw>
                </a:effectLst>
              </a:rPr>
              <a:t>Tiesu administrācijas</a:t>
            </a:r>
            <a:br>
              <a:rPr lang="lv-LV">
                <a:effectLst>
                  <a:outerShdw blurRad="38100" dist="38100" dir="2700000" algn="tl">
                    <a:srgbClr val="000000">
                      <a:alpha val="43137"/>
                    </a:srgbClr>
                  </a:outerShdw>
                </a:effectLst>
              </a:rPr>
            </a:br>
            <a:r>
              <a:rPr lang="lv-LV">
                <a:effectLst>
                  <a:outerShdw blurRad="38100" dist="38100" dir="2700000" algn="tl">
                    <a:srgbClr val="000000">
                      <a:alpha val="43137"/>
                    </a:srgbClr>
                  </a:outerShdw>
                </a:effectLst>
              </a:rPr>
              <a:t>ziņojums par 2016.gadā paveikto</a:t>
            </a:r>
            <a:endParaRPr lang="en">
              <a:effectLst>
                <a:outerShdw blurRad="38100" dist="38100" dir="2700000" algn="tl">
                  <a:srgbClr val="000000">
                    <a:alpha val="43137"/>
                  </a:srgbClr>
                </a:outerShdw>
              </a:effectLst>
            </a:endParaRPr>
          </a:p>
        </p:txBody>
      </p:sp>
      <p:sp>
        <p:nvSpPr>
          <p:cNvPr id="3" name="Shape 260"/>
          <p:cNvSpPr/>
          <p:nvPr/>
        </p:nvSpPr>
        <p:spPr>
          <a:xfrm>
            <a:off x="4061804" y="392272"/>
            <a:ext cx="1006535" cy="1178110"/>
          </a:xfrm>
          <a:custGeom>
            <a:avLst/>
            <a:gdLst/>
            <a:ahLst/>
            <a:cxnLst/>
            <a:rect l="0" t="0" r="0" b="0"/>
            <a:pathLst>
              <a:path w="24448" h="33851" extrusionOk="0">
                <a:moveTo>
                  <a:pt x="7899" y="1881"/>
                </a:moveTo>
                <a:lnTo>
                  <a:pt x="8369" y="2821"/>
                </a:lnTo>
                <a:lnTo>
                  <a:pt x="7711" y="4138"/>
                </a:lnTo>
                <a:lnTo>
                  <a:pt x="6864" y="4984"/>
                </a:lnTo>
                <a:lnTo>
                  <a:pt x="6676" y="5266"/>
                </a:lnTo>
                <a:lnTo>
                  <a:pt x="6582" y="5642"/>
                </a:lnTo>
                <a:lnTo>
                  <a:pt x="6676" y="6018"/>
                </a:lnTo>
                <a:lnTo>
                  <a:pt x="6864" y="6300"/>
                </a:lnTo>
                <a:lnTo>
                  <a:pt x="7523" y="6958"/>
                </a:lnTo>
                <a:lnTo>
                  <a:pt x="7523" y="9027"/>
                </a:lnTo>
                <a:lnTo>
                  <a:pt x="6206" y="10343"/>
                </a:lnTo>
                <a:lnTo>
                  <a:pt x="4702" y="10343"/>
                </a:lnTo>
                <a:lnTo>
                  <a:pt x="4702" y="6864"/>
                </a:lnTo>
                <a:lnTo>
                  <a:pt x="5548" y="5172"/>
                </a:lnTo>
                <a:lnTo>
                  <a:pt x="5642" y="4984"/>
                </a:lnTo>
                <a:lnTo>
                  <a:pt x="5642" y="4702"/>
                </a:lnTo>
                <a:lnTo>
                  <a:pt x="5642" y="3103"/>
                </a:lnTo>
                <a:lnTo>
                  <a:pt x="6206" y="1881"/>
                </a:lnTo>
                <a:close/>
                <a:moveTo>
                  <a:pt x="9403" y="8087"/>
                </a:moveTo>
                <a:lnTo>
                  <a:pt x="11848" y="9309"/>
                </a:lnTo>
                <a:lnTo>
                  <a:pt x="12130" y="9403"/>
                </a:lnTo>
                <a:lnTo>
                  <a:pt x="12412" y="9403"/>
                </a:lnTo>
                <a:lnTo>
                  <a:pt x="16925" y="8651"/>
                </a:lnTo>
                <a:lnTo>
                  <a:pt x="16925" y="9591"/>
                </a:lnTo>
                <a:lnTo>
                  <a:pt x="13164" y="10343"/>
                </a:lnTo>
                <a:lnTo>
                  <a:pt x="10344" y="10343"/>
                </a:lnTo>
                <a:lnTo>
                  <a:pt x="10061" y="10437"/>
                </a:lnTo>
                <a:lnTo>
                  <a:pt x="9873" y="10531"/>
                </a:lnTo>
                <a:lnTo>
                  <a:pt x="9591" y="10720"/>
                </a:lnTo>
                <a:lnTo>
                  <a:pt x="9497" y="11002"/>
                </a:lnTo>
                <a:lnTo>
                  <a:pt x="8745" y="13164"/>
                </a:lnTo>
                <a:lnTo>
                  <a:pt x="4702" y="13164"/>
                </a:lnTo>
                <a:lnTo>
                  <a:pt x="4702" y="12224"/>
                </a:lnTo>
                <a:lnTo>
                  <a:pt x="6582" y="12224"/>
                </a:lnTo>
                <a:lnTo>
                  <a:pt x="6959" y="12130"/>
                </a:lnTo>
                <a:lnTo>
                  <a:pt x="7335" y="11942"/>
                </a:lnTo>
                <a:lnTo>
                  <a:pt x="9215" y="10061"/>
                </a:lnTo>
                <a:lnTo>
                  <a:pt x="9403" y="9779"/>
                </a:lnTo>
                <a:lnTo>
                  <a:pt x="9403" y="9403"/>
                </a:lnTo>
                <a:lnTo>
                  <a:pt x="9403" y="8087"/>
                </a:lnTo>
                <a:close/>
                <a:moveTo>
                  <a:pt x="21627" y="13540"/>
                </a:moveTo>
                <a:lnTo>
                  <a:pt x="22379" y="14951"/>
                </a:lnTo>
                <a:lnTo>
                  <a:pt x="22003" y="15045"/>
                </a:lnTo>
                <a:lnTo>
                  <a:pt x="21345" y="15045"/>
                </a:lnTo>
                <a:lnTo>
                  <a:pt x="20969" y="14951"/>
                </a:lnTo>
                <a:lnTo>
                  <a:pt x="21627" y="13540"/>
                </a:lnTo>
                <a:close/>
                <a:moveTo>
                  <a:pt x="2821" y="8275"/>
                </a:moveTo>
                <a:lnTo>
                  <a:pt x="2821" y="11284"/>
                </a:lnTo>
                <a:lnTo>
                  <a:pt x="2821" y="14105"/>
                </a:lnTo>
                <a:lnTo>
                  <a:pt x="2821" y="16549"/>
                </a:lnTo>
                <a:lnTo>
                  <a:pt x="1881" y="15609"/>
                </a:lnTo>
                <a:lnTo>
                  <a:pt x="1881" y="9685"/>
                </a:lnTo>
                <a:lnTo>
                  <a:pt x="2821" y="8275"/>
                </a:lnTo>
                <a:close/>
                <a:moveTo>
                  <a:pt x="14105" y="15327"/>
                </a:moveTo>
                <a:lnTo>
                  <a:pt x="14857" y="16643"/>
                </a:lnTo>
                <a:lnTo>
                  <a:pt x="14481" y="16737"/>
                </a:lnTo>
                <a:lnTo>
                  <a:pt x="14105" y="16831"/>
                </a:lnTo>
                <a:lnTo>
                  <a:pt x="13823" y="16737"/>
                </a:lnTo>
                <a:lnTo>
                  <a:pt x="13446" y="16643"/>
                </a:lnTo>
                <a:lnTo>
                  <a:pt x="14105" y="15327"/>
                </a:lnTo>
                <a:close/>
                <a:moveTo>
                  <a:pt x="8181" y="15045"/>
                </a:moveTo>
                <a:lnTo>
                  <a:pt x="7147" y="18900"/>
                </a:lnTo>
                <a:lnTo>
                  <a:pt x="4702" y="16549"/>
                </a:lnTo>
                <a:lnTo>
                  <a:pt x="4702" y="15045"/>
                </a:lnTo>
                <a:close/>
                <a:moveTo>
                  <a:pt x="9403" y="17772"/>
                </a:moveTo>
                <a:lnTo>
                  <a:pt x="10532" y="22379"/>
                </a:lnTo>
                <a:lnTo>
                  <a:pt x="8651" y="20404"/>
                </a:lnTo>
                <a:lnTo>
                  <a:pt x="8933" y="19370"/>
                </a:lnTo>
                <a:lnTo>
                  <a:pt x="9403" y="17772"/>
                </a:lnTo>
                <a:close/>
                <a:moveTo>
                  <a:pt x="3574" y="21721"/>
                </a:moveTo>
                <a:lnTo>
                  <a:pt x="4514" y="22755"/>
                </a:lnTo>
                <a:lnTo>
                  <a:pt x="2821" y="26516"/>
                </a:lnTo>
                <a:lnTo>
                  <a:pt x="3574" y="21721"/>
                </a:lnTo>
                <a:close/>
                <a:moveTo>
                  <a:pt x="3762" y="18242"/>
                </a:moveTo>
                <a:lnTo>
                  <a:pt x="12412" y="26798"/>
                </a:lnTo>
                <a:lnTo>
                  <a:pt x="12600" y="27645"/>
                </a:lnTo>
                <a:lnTo>
                  <a:pt x="12600" y="27645"/>
                </a:lnTo>
                <a:lnTo>
                  <a:pt x="11848" y="27362"/>
                </a:lnTo>
                <a:lnTo>
                  <a:pt x="3197" y="18806"/>
                </a:lnTo>
                <a:lnTo>
                  <a:pt x="3762" y="18242"/>
                </a:lnTo>
                <a:close/>
                <a:moveTo>
                  <a:pt x="6018" y="24165"/>
                </a:moveTo>
                <a:lnTo>
                  <a:pt x="10532" y="28773"/>
                </a:lnTo>
                <a:lnTo>
                  <a:pt x="11848" y="31970"/>
                </a:lnTo>
                <a:lnTo>
                  <a:pt x="2445" y="31970"/>
                </a:lnTo>
                <a:lnTo>
                  <a:pt x="6018" y="24165"/>
                </a:lnTo>
                <a:close/>
                <a:moveTo>
                  <a:pt x="5642" y="0"/>
                </a:moveTo>
                <a:lnTo>
                  <a:pt x="5454" y="94"/>
                </a:lnTo>
                <a:lnTo>
                  <a:pt x="5172" y="188"/>
                </a:lnTo>
                <a:lnTo>
                  <a:pt x="4984" y="282"/>
                </a:lnTo>
                <a:lnTo>
                  <a:pt x="4890" y="565"/>
                </a:lnTo>
                <a:lnTo>
                  <a:pt x="3950" y="2445"/>
                </a:lnTo>
                <a:lnTo>
                  <a:pt x="3856" y="2633"/>
                </a:lnTo>
                <a:lnTo>
                  <a:pt x="3762" y="2821"/>
                </a:lnTo>
                <a:lnTo>
                  <a:pt x="3762" y="4514"/>
                </a:lnTo>
                <a:lnTo>
                  <a:pt x="3197" y="5642"/>
                </a:lnTo>
                <a:lnTo>
                  <a:pt x="2821" y="5642"/>
                </a:lnTo>
                <a:lnTo>
                  <a:pt x="2445" y="5736"/>
                </a:lnTo>
                <a:lnTo>
                  <a:pt x="2257" y="5924"/>
                </a:lnTo>
                <a:lnTo>
                  <a:pt x="2069" y="6112"/>
                </a:lnTo>
                <a:lnTo>
                  <a:pt x="189" y="8933"/>
                </a:lnTo>
                <a:lnTo>
                  <a:pt x="94" y="9121"/>
                </a:lnTo>
                <a:lnTo>
                  <a:pt x="0" y="9403"/>
                </a:lnTo>
                <a:lnTo>
                  <a:pt x="0" y="15985"/>
                </a:lnTo>
                <a:lnTo>
                  <a:pt x="94" y="16361"/>
                </a:lnTo>
                <a:lnTo>
                  <a:pt x="283" y="16643"/>
                </a:lnTo>
                <a:lnTo>
                  <a:pt x="1505" y="17866"/>
                </a:lnTo>
                <a:lnTo>
                  <a:pt x="1223" y="18148"/>
                </a:lnTo>
                <a:lnTo>
                  <a:pt x="1035" y="18430"/>
                </a:lnTo>
                <a:lnTo>
                  <a:pt x="941" y="18806"/>
                </a:lnTo>
                <a:lnTo>
                  <a:pt x="1035" y="19182"/>
                </a:lnTo>
                <a:lnTo>
                  <a:pt x="1223" y="19464"/>
                </a:lnTo>
                <a:lnTo>
                  <a:pt x="1881" y="20028"/>
                </a:lnTo>
                <a:lnTo>
                  <a:pt x="0" y="32816"/>
                </a:lnTo>
                <a:lnTo>
                  <a:pt x="94" y="33192"/>
                </a:lnTo>
                <a:lnTo>
                  <a:pt x="283" y="33568"/>
                </a:lnTo>
                <a:lnTo>
                  <a:pt x="565" y="33756"/>
                </a:lnTo>
                <a:lnTo>
                  <a:pt x="941" y="33850"/>
                </a:lnTo>
                <a:lnTo>
                  <a:pt x="13446" y="33850"/>
                </a:lnTo>
                <a:lnTo>
                  <a:pt x="13634" y="33756"/>
                </a:lnTo>
                <a:lnTo>
                  <a:pt x="14011" y="33474"/>
                </a:lnTo>
                <a:lnTo>
                  <a:pt x="14105" y="33004"/>
                </a:lnTo>
                <a:lnTo>
                  <a:pt x="14105" y="32816"/>
                </a:lnTo>
                <a:lnTo>
                  <a:pt x="14105" y="32628"/>
                </a:lnTo>
                <a:lnTo>
                  <a:pt x="12976" y="29807"/>
                </a:lnTo>
                <a:lnTo>
                  <a:pt x="12976" y="29807"/>
                </a:lnTo>
                <a:lnTo>
                  <a:pt x="13823" y="30089"/>
                </a:lnTo>
                <a:lnTo>
                  <a:pt x="14387" y="30089"/>
                </a:lnTo>
                <a:lnTo>
                  <a:pt x="14575" y="29995"/>
                </a:lnTo>
                <a:lnTo>
                  <a:pt x="14951" y="29713"/>
                </a:lnTo>
                <a:lnTo>
                  <a:pt x="15045" y="29337"/>
                </a:lnTo>
                <a:lnTo>
                  <a:pt x="15045" y="28867"/>
                </a:lnTo>
                <a:lnTo>
                  <a:pt x="14105" y="26046"/>
                </a:lnTo>
                <a:lnTo>
                  <a:pt x="14011" y="25858"/>
                </a:lnTo>
                <a:lnTo>
                  <a:pt x="13917" y="25670"/>
                </a:lnTo>
                <a:lnTo>
                  <a:pt x="13164" y="24918"/>
                </a:lnTo>
                <a:lnTo>
                  <a:pt x="10438" y="14199"/>
                </a:lnTo>
                <a:lnTo>
                  <a:pt x="11096" y="12224"/>
                </a:lnTo>
                <a:lnTo>
                  <a:pt x="13164" y="12224"/>
                </a:lnTo>
                <a:lnTo>
                  <a:pt x="13164" y="12976"/>
                </a:lnTo>
                <a:lnTo>
                  <a:pt x="11472" y="16549"/>
                </a:lnTo>
                <a:lnTo>
                  <a:pt x="11378" y="16831"/>
                </a:lnTo>
                <a:lnTo>
                  <a:pt x="11378" y="17113"/>
                </a:lnTo>
                <a:lnTo>
                  <a:pt x="11472" y="17396"/>
                </a:lnTo>
                <a:lnTo>
                  <a:pt x="11660" y="17584"/>
                </a:lnTo>
                <a:lnTo>
                  <a:pt x="12224" y="18054"/>
                </a:lnTo>
                <a:lnTo>
                  <a:pt x="12788" y="18430"/>
                </a:lnTo>
                <a:lnTo>
                  <a:pt x="13446" y="18618"/>
                </a:lnTo>
                <a:lnTo>
                  <a:pt x="14199" y="18712"/>
                </a:lnTo>
                <a:lnTo>
                  <a:pt x="14857" y="18618"/>
                </a:lnTo>
                <a:lnTo>
                  <a:pt x="15515" y="18430"/>
                </a:lnTo>
                <a:lnTo>
                  <a:pt x="16173" y="18054"/>
                </a:lnTo>
                <a:lnTo>
                  <a:pt x="16737" y="17584"/>
                </a:lnTo>
                <a:lnTo>
                  <a:pt x="16925" y="17396"/>
                </a:lnTo>
                <a:lnTo>
                  <a:pt x="17019" y="17113"/>
                </a:lnTo>
                <a:lnTo>
                  <a:pt x="17019" y="16831"/>
                </a:lnTo>
                <a:lnTo>
                  <a:pt x="16925" y="16549"/>
                </a:lnTo>
                <a:lnTo>
                  <a:pt x="15139" y="12976"/>
                </a:lnTo>
                <a:lnTo>
                  <a:pt x="15139" y="12036"/>
                </a:lnTo>
                <a:lnTo>
                  <a:pt x="17113" y="11566"/>
                </a:lnTo>
                <a:lnTo>
                  <a:pt x="17208" y="11848"/>
                </a:lnTo>
                <a:lnTo>
                  <a:pt x="17396" y="12036"/>
                </a:lnTo>
                <a:lnTo>
                  <a:pt x="17678" y="12224"/>
                </a:lnTo>
                <a:lnTo>
                  <a:pt x="17960" y="12224"/>
                </a:lnTo>
                <a:lnTo>
                  <a:pt x="18336" y="12130"/>
                </a:lnTo>
                <a:lnTo>
                  <a:pt x="18618" y="11942"/>
                </a:lnTo>
                <a:lnTo>
                  <a:pt x="18806" y="11660"/>
                </a:lnTo>
                <a:lnTo>
                  <a:pt x="18900" y="11284"/>
                </a:lnTo>
                <a:lnTo>
                  <a:pt x="18900" y="11096"/>
                </a:lnTo>
                <a:lnTo>
                  <a:pt x="20781" y="10626"/>
                </a:lnTo>
                <a:lnTo>
                  <a:pt x="20781" y="11190"/>
                </a:lnTo>
                <a:lnTo>
                  <a:pt x="18994" y="14763"/>
                </a:lnTo>
                <a:lnTo>
                  <a:pt x="18900" y="15045"/>
                </a:lnTo>
                <a:lnTo>
                  <a:pt x="18900" y="15327"/>
                </a:lnTo>
                <a:lnTo>
                  <a:pt x="18994" y="15609"/>
                </a:lnTo>
                <a:lnTo>
                  <a:pt x="19182" y="15891"/>
                </a:lnTo>
                <a:lnTo>
                  <a:pt x="19746" y="16361"/>
                </a:lnTo>
                <a:lnTo>
                  <a:pt x="20310" y="16643"/>
                </a:lnTo>
                <a:lnTo>
                  <a:pt x="20969" y="16925"/>
                </a:lnTo>
                <a:lnTo>
                  <a:pt x="22379" y="16925"/>
                </a:lnTo>
                <a:lnTo>
                  <a:pt x="23037" y="16643"/>
                </a:lnTo>
                <a:lnTo>
                  <a:pt x="23695" y="16361"/>
                </a:lnTo>
                <a:lnTo>
                  <a:pt x="24260" y="15891"/>
                </a:lnTo>
                <a:lnTo>
                  <a:pt x="24354" y="15703"/>
                </a:lnTo>
                <a:lnTo>
                  <a:pt x="24448" y="15515"/>
                </a:lnTo>
                <a:lnTo>
                  <a:pt x="24448" y="15045"/>
                </a:lnTo>
                <a:lnTo>
                  <a:pt x="24354" y="14763"/>
                </a:lnTo>
                <a:lnTo>
                  <a:pt x="22567" y="11190"/>
                </a:lnTo>
                <a:lnTo>
                  <a:pt x="22567" y="9403"/>
                </a:lnTo>
                <a:lnTo>
                  <a:pt x="22473" y="9027"/>
                </a:lnTo>
                <a:lnTo>
                  <a:pt x="22191" y="8651"/>
                </a:lnTo>
                <a:lnTo>
                  <a:pt x="21815" y="8463"/>
                </a:lnTo>
                <a:lnTo>
                  <a:pt x="21439" y="8463"/>
                </a:lnTo>
                <a:lnTo>
                  <a:pt x="18806" y="9121"/>
                </a:lnTo>
                <a:lnTo>
                  <a:pt x="18806" y="7523"/>
                </a:lnTo>
                <a:lnTo>
                  <a:pt x="18806" y="6582"/>
                </a:lnTo>
                <a:lnTo>
                  <a:pt x="18806" y="6206"/>
                </a:lnTo>
                <a:lnTo>
                  <a:pt x="18618" y="5924"/>
                </a:lnTo>
                <a:lnTo>
                  <a:pt x="18242" y="5736"/>
                </a:lnTo>
                <a:lnTo>
                  <a:pt x="17866" y="5642"/>
                </a:lnTo>
                <a:lnTo>
                  <a:pt x="17490" y="5736"/>
                </a:lnTo>
                <a:lnTo>
                  <a:pt x="17208" y="5924"/>
                </a:lnTo>
                <a:lnTo>
                  <a:pt x="17019" y="6206"/>
                </a:lnTo>
                <a:lnTo>
                  <a:pt x="16925" y="6582"/>
                </a:lnTo>
                <a:lnTo>
                  <a:pt x="16925" y="6770"/>
                </a:lnTo>
                <a:lnTo>
                  <a:pt x="12412" y="7523"/>
                </a:lnTo>
                <a:lnTo>
                  <a:pt x="9027" y="5830"/>
                </a:lnTo>
                <a:lnTo>
                  <a:pt x="8839" y="5642"/>
                </a:lnTo>
                <a:lnTo>
                  <a:pt x="9121" y="5360"/>
                </a:lnTo>
                <a:lnTo>
                  <a:pt x="9309" y="5172"/>
                </a:lnTo>
                <a:lnTo>
                  <a:pt x="10249" y="3291"/>
                </a:lnTo>
                <a:lnTo>
                  <a:pt x="10344" y="3103"/>
                </a:lnTo>
                <a:lnTo>
                  <a:pt x="10344" y="2915"/>
                </a:lnTo>
                <a:lnTo>
                  <a:pt x="10344" y="2633"/>
                </a:lnTo>
                <a:lnTo>
                  <a:pt x="10249" y="2445"/>
                </a:lnTo>
                <a:lnTo>
                  <a:pt x="9309" y="565"/>
                </a:lnTo>
                <a:lnTo>
                  <a:pt x="9215" y="377"/>
                </a:lnTo>
                <a:lnTo>
                  <a:pt x="9027" y="188"/>
                </a:lnTo>
                <a:lnTo>
                  <a:pt x="8745" y="94"/>
                </a:lnTo>
                <a:lnTo>
                  <a:pt x="8463" y="0"/>
                </a:lnTo>
                <a:close/>
              </a:path>
            </a:pathLst>
          </a:custGeom>
          <a:ln/>
        </p:spPr>
        <p:style>
          <a:lnRef idx="2">
            <a:schemeClr val="accent6"/>
          </a:lnRef>
          <a:fillRef idx="1">
            <a:schemeClr val="lt1"/>
          </a:fillRef>
          <a:effectRef idx="0">
            <a:schemeClr val="accent6"/>
          </a:effectRef>
          <a:fontRef idx="minor">
            <a:schemeClr val="dk1"/>
          </a:fontRef>
        </p:style>
        <p:txBody>
          <a:bodyPr lIns="91425" tIns="91425" rIns="91425" bIns="91425" anchor="ctr" anchorCtr="0">
            <a:noAutofit/>
          </a:bodyPr>
          <a:lstStyle/>
          <a:p>
            <a:pPr lvl="0">
              <a:spcBef>
                <a:spcPts val="0"/>
              </a:spcBef>
              <a:buNone/>
            </a:pP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Shape 72"/>
          <p:cNvSpPr txBox="1">
            <a:spLocks noGrp="1"/>
          </p:cNvSpPr>
          <p:nvPr>
            <p:ph type="ctrTitle"/>
          </p:nvPr>
        </p:nvSpPr>
        <p:spPr>
          <a:xfrm>
            <a:off x="1013375" y="1601445"/>
            <a:ext cx="7117200" cy="1159799"/>
          </a:xfrm>
          <a:prstGeom prst="rect">
            <a:avLst/>
          </a:prstGeom>
        </p:spPr>
        <p:txBody>
          <a:bodyPr lIns="91425" tIns="91425" rIns="91425" bIns="91425" anchor="b" anchorCtr="0">
            <a:noAutofit/>
          </a:bodyPr>
          <a:lstStyle/>
          <a:p>
            <a:pPr lvl="0" rtl="0">
              <a:spcBef>
                <a:spcPts val="0"/>
              </a:spcBef>
              <a:buNone/>
            </a:pPr>
            <a:r>
              <a:rPr lang="lv-LV">
                <a:effectLst>
                  <a:outerShdw blurRad="38100" dist="38100" dir="2700000" algn="tl">
                    <a:srgbClr val="000000">
                      <a:alpha val="43137"/>
                    </a:srgbClr>
                  </a:outerShdw>
                </a:effectLst>
              </a:rPr>
              <a:t>4</a:t>
            </a:r>
            <a:r>
              <a:rPr lang="en">
                <a:effectLst>
                  <a:outerShdw blurRad="38100" dist="38100" dir="2700000" algn="tl">
                    <a:srgbClr val="000000">
                      <a:alpha val="43137"/>
                    </a:srgbClr>
                  </a:outerShdw>
                </a:effectLst>
              </a:rPr>
              <a:t>.</a:t>
            </a:r>
          </a:p>
          <a:p>
            <a:pPr lvl="0" rtl="0">
              <a:spcBef>
                <a:spcPts val="0"/>
              </a:spcBef>
              <a:buNone/>
            </a:pPr>
            <a:r>
              <a:rPr lang="lv-LV">
                <a:effectLst>
                  <a:outerShdw blurRad="38100" dist="38100" dir="2700000" algn="tl">
                    <a:srgbClr val="000000">
                      <a:alpha val="43137"/>
                    </a:srgbClr>
                  </a:outerShdw>
                </a:effectLst>
              </a:rPr>
              <a:t>Informācijas sistēmas</a:t>
            </a:r>
            <a:endParaRPr lang="en">
              <a:effectLst>
                <a:outerShdw blurRad="38100" dist="38100" dir="2700000" algn="tl">
                  <a:srgbClr val="000000">
                    <a:alpha val="43137"/>
                  </a:srgbClr>
                </a:outerShdw>
              </a:effectLst>
            </a:endParaRPr>
          </a:p>
        </p:txBody>
      </p:sp>
      <p:sp>
        <p:nvSpPr>
          <p:cNvPr id="73" name="Shape 73"/>
          <p:cNvSpPr txBox="1">
            <a:spLocks noGrp="1"/>
          </p:cNvSpPr>
          <p:nvPr>
            <p:ph type="subTitle" idx="1"/>
          </p:nvPr>
        </p:nvSpPr>
        <p:spPr>
          <a:xfrm>
            <a:off x="685800" y="2852116"/>
            <a:ext cx="7772400" cy="784799"/>
          </a:xfrm>
          <a:prstGeom prst="rect">
            <a:avLst/>
          </a:prstGeom>
        </p:spPr>
        <p:txBody>
          <a:bodyPr lIns="91425" tIns="91425" rIns="91425" bIns="91425" anchor="t" anchorCtr="0">
            <a:noAutofit/>
          </a:bodyPr>
          <a:lstStyle/>
          <a:p>
            <a:pPr lvl="0" rtl="0">
              <a:spcBef>
                <a:spcPts val="0"/>
              </a:spcBef>
              <a:buNone/>
            </a:pPr>
            <a:endParaRPr lang="en"/>
          </a:p>
        </p:txBody>
      </p:sp>
    </p:spTree>
    <p:extLst>
      <p:ext uri="{BB962C8B-B14F-4D97-AF65-F5344CB8AC3E}">
        <p14:creationId xmlns:p14="http://schemas.microsoft.com/office/powerpoint/2010/main" val="3389771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1337275" y="556599"/>
            <a:ext cx="6469500" cy="793800"/>
          </a:xfrm>
          <a:prstGeom prst="rect">
            <a:avLst/>
          </a:prstGeom>
        </p:spPr>
        <p:txBody>
          <a:bodyPr lIns="91425" tIns="91425" rIns="91425" bIns="91425" anchor="b" anchorCtr="0">
            <a:noAutofit/>
          </a:bodyPr>
          <a:lstStyle/>
          <a:p>
            <a:pPr lvl="0">
              <a:spcBef>
                <a:spcPts val="0"/>
              </a:spcBef>
              <a:buNone/>
            </a:pPr>
            <a:r>
              <a:rPr lang="lv-LV">
                <a:effectLst>
                  <a:outerShdw blurRad="38100" dist="38100" dir="2700000" algn="tl">
                    <a:srgbClr val="000000">
                      <a:alpha val="43137"/>
                    </a:srgbClr>
                  </a:outerShdw>
                </a:effectLst>
              </a:rPr>
              <a:t>Tiesu informatīvā sistēma</a:t>
            </a:r>
            <a:endParaRPr lang="en">
              <a:effectLst>
                <a:outerShdw blurRad="38100" dist="38100" dir="2700000" algn="tl">
                  <a:srgbClr val="000000">
                    <a:alpha val="43137"/>
                  </a:srgbClr>
                </a:outerShdw>
              </a:effectLst>
            </a:endParaRPr>
          </a:p>
        </p:txBody>
      </p:sp>
      <p:sp>
        <p:nvSpPr>
          <p:cNvPr id="84" name="Shape 84"/>
          <p:cNvSpPr txBox="1">
            <a:spLocks noGrp="1"/>
          </p:cNvSpPr>
          <p:nvPr>
            <p:ph type="body" idx="1"/>
          </p:nvPr>
        </p:nvSpPr>
        <p:spPr>
          <a:xfrm>
            <a:off x="1337275" y="1476918"/>
            <a:ext cx="6469500" cy="3448800"/>
          </a:xfrm>
          <a:prstGeom prst="rect">
            <a:avLst/>
          </a:prstGeom>
        </p:spPr>
        <p:txBody>
          <a:bodyPr lIns="91425" tIns="91425" rIns="91425" bIns="91425" anchor="t" anchorCtr="0">
            <a:noAutofit/>
          </a:bodyPr>
          <a:lstStyle/>
          <a:p>
            <a:pPr marL="514350" indent="-285750"/>
            <a:r>
              <a:rPr lang="lv-LV">
                <a:effectLst>
                  <a:outerShdw blurRad="38100" dist="38100" dir="2700000" algn="tl">
                    <a:srgbClr val="000000">
                      <a:alpha val="43137"/>
                    </a:srgbClr>
                  </a:outerShdw>
                </a:effectLst>
              </a:rPr>
              <a:t>TIS pielāgots tiesu reformai</a:t>
            </a:r>
          </a:p>
          <a:p>
            <a:pPr marL="514350" indent="-285750"/>
            <a:r>
              <a:rPr lang="lv-LV">
                <a:effectLst>
                  <a:outerShdw blurRad="38100" dist="38100" dir="2700000" algn="tl">
                    <a:srgbClr val="000000">
                      <a:alpha val="43137"/>
                    </a:srgbClr>
                  </a:outerShdw>
                </a:effectLst>
              </a:rPr>
              <a:t>E-pakalpojumu portāls manas.tiesas.lv</a:t>
            </a:r>
          </a:p>
          <a:p>
            <a:pPr marL="514350" indent="-285750"/>
            <a:r>
              <a:rPr lang="lv-LV">
                <a:effectLst>
                  <a:outerShdw blurRad="38100" dist="38100" dir="2700000" algn="tl">
                    <a:srgbClr val="000000">
                      <a:alpha val="43137"/>
                    </a:srgbClr>
                  </a:outerShdw>
                </a:effectLst>
              </a:rPr>
              <a:t>Rēķini par tiesu maksas pakalpojumiem</a:t>
            </a:r>
          </a:p>
          <a:p>
            <a:pPr marL="514350" indent="-285750"/>
            <a:r>
              <a:rPr lang="lv-LV">
                <a:effectLst>
                  <a:outerShdw blurRad="38100" dist="38100" dir="2700000" algn="tl">
                    <a:srgbClr val="000000">
                      <a:alpha val="43137"/>
                    </a:srgbClr>
                  </a:outerShdw>
                </a:effectLst>
              </a:rPr>
              <a:t>SIBK e-veidlapu iesniegšana</a:t>
            </a:r>
          </a:p>
          <a:p>
            <a:pPr marL="514350" indent="-285750"/>
            <a:endParaRPr lang="lv-LV">
              <a:effectLst>
                <a:outerShdw blurRad="38100" dist="38100" dir="2700000" algn="tl">
                  <a:srgbClr val="000000">
                    <a:alpha val="43137"/>
                  </a:srgbClr>
                </a:outerShdw>
              </a:effectLst>
            </a:endParaRPr>
          </a:p>
          <a:p>
            <a:pPr marL="514350" indent="-285750"/>
            <a:endParaRPr lang="lv-LV">
              <a:effectLst>
                <a:outerShdw blurRad="38100" dist="38100" dir="2700000" algn="tl">
                  <a:srgbClr val="000000">
                    <a:alpha val="43137"/>
                  </a:srgbClr>
                </a:outerShdw>
              </a:effectLst>
            </a:endParaRPr>
          </a:p>
          <a:p>
            <a:pPr marL="514350" indent="-285750"/>
            <a:r>
              <a:rPr lang="lv-LV">
                <a:effectLst>
                  <a:outerShdw blurRad="38100" dist="38100" dir="2700000" algn="tl">
                    <a:srgbClr val="000000">
                      <a:alpha val="43137"/>
                    </a:srgbClr>
                  </a:outerShdw>
                </a:effectLst>
              </a:rPr>
              <a:t>Darbs ar sistēmu 2 800 lietotājiem</a:t>
            </a:r>
          </a:p>
          <a:p>
            <a:pPr marL="514350" indent="-285750"/>
            <a:r>
              <a:rPr lang="lv-LV">
                <a:effectLst>
                  <a:outerShdw blurRad="38100" dist="38100" dir="2700000" algn="tl">
                    <a:srgbClr val="000000">
                      <a:alpha val="43137"/>
                    </a:srgbClr>
                  </a:outerShdw>
                </a:effectLst>
              </a:rPr>
              <a:t>Apstrādāti 2 800 problēmziņojumu</a:t>
            </a:r>
          </a:p>
          <a:p>
            <a:pPr marL="514350" indent="-285750"/>
            <a:r>
              <a:rPr lang="lv-LV">
                <a:effectLst>
                  <a:outerShdw blurRad="38100" dist="38100" dir="2700000" algn="tl">
                    <a:srgbClr val="000000">
                      <a:alpha val="43137"/>
                    </a:srgbClr>
                  </a:outerShdw>
                </a:effectLst>
              </a:rPr>
              <a:t>Publicēti 35 000 anonimizētu tiesu nolēmumu</a:t>
            </a:r>
          </a:p>
          <a:p>
            <a:pPr marL="514350" indent="-285750"/>
            <a:r>
              <a:rPr lang="lv-LV">
                <a:effectLst>
                  <a:outerShdw blurRad="38100" dist="38100" dir="2700000" algn="tl">
                    <a:srgbClr val="000000">
                      <a:alpha val="43137"/>
                    </a:srgbClr>
                  </a:outerShdw>
                </a:effectLst>
              </a:rPr>
              <a:t>manas.tiesas.lv apmeklētāju skaits – 600 000</a:t>
            </a:r>
          </a:p>
          <a:p>
            <a:pPr marL="514350" indent="-285750"/>
            <a:endParaRPr lang="lv-LV">
              <a:effectLst>
                <a:outerShdw blurRad="38100" dist="38100" dir="2700000" algn="tl">
                  <a:srgbClr val="000000">
                    <a:alpha val="43137"/>
                  </a:srgbClr>
                </a:outerShdw>
              </a:effectLst>
            </a:endParaRPr>
          </a:p>
          <a:p>
            <a:pPr marL="514350" indent="-285750"/>
            <a:endParaRPr lang="lv-LV">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281892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Shape 153"/>
          <p:cNvSpPr txBox="1">
            <a:spLocks noGrp="1"/>
          </p:cNvSpPr>
          <p:nvPr>
            <p:ph type="ctrTitle" idx="4294967295"/>
          </p:nvPr>
        </p:nvSpPr>
        <p:spPr>
          <a:xfrm>
            <a:off x="685800" y="1888142"/>
            <a:ext cx="7772400" cy="1159799"/>
          </a:xfrm>
          <a:prstGeom prst="rect">
            <a:avLst/>
          </a:prstGeom>
        </p:spPr>
        <p:txBody>
          <a:bodyPr lIns="91425" tIns="91425" rIns="91425" bIns="91425" anchor="b" anchorCtr="0">
            <a:noAutofit/>
          </a:bodyPr>
          <a:lstStyle/>
          <a:p>
            <a:pPr lvl="0" algn="ctr" rtl="0">
              <a:spcBef>
                <a:spcPts val="0"/>
              </a:spcBef>
              <a:buNone/>
            </a:pPr>
            <a:r>
              <a:rPr lang="lv-LV" sz="9600">
                <a:effectLst>
                  <a:outerShdw blurRad="38100" dist="38100" dir="2700000" algn="tl">
                    <a:srgbClr val="000000">
                      <a:alpha val="43137"/>
                    </a:srgbClr>
                  </a:outerShdw>
                </a:effectLst>
              </a:rPr>
              <a:t>160 000</a:t>
            </a:r>
            <a:endParaRPr lang="en" sz="9600">
              <a:effectLst>
                <a:outerShdw blurRad="38100" dist="38100" dir="2700000" algn="tl">
                  <a:srgbClr val="000000">
                    <a:alpha val="43137"/>
                  </a:srgbClr>
                </a:outerShdw>
              </a:effectLst>
            </a:endParaRPr>
          </a:p>
        </p:txBody>
      </p:sp>
      <p:sp>
        <p:nvSpPr>
          <p:cNvPr id="154" name="Shape 154"/>
          <p:cNvSpPr txBox="1">
            <a:spLocks noGrp="1"/>
          </p:cNvSpPr>
          <p:nvPr>
            <p:ph type="subTitle" idx="4294967295"/>
          </p:nvPr>
        </p:nvSpPr>
        <p:spPr>
          <a:xfrm>
            <a:off x="685800" y="2840053"/>
            <a:ext cx="7772400" cy="784799"/>
          </a:xfrm>
          <a:prstGeom prst="rect">
            <a:avLst/>
          </a:prstGeom>
        </p:spPr>
        <p:txBody>
          <a:bodyPr lIns="91425" tIns="91425" rIns="91425" bIns="91425" anchor="t" anchorCtr="0">
            <a:noAutofit/>
          </a:bodyPr>
          <a:lstStyle/>
          <a:p>
            <a:pPr lvl="0" algn="ctr" rtl="0">
              <a:spcBef>
                <a:spcPts val="0"/>
              </a:spcBef>
              <a:buNone/>
            </a:pPr>
            <a:r>
              <a:rPr lang="lv-LV">
                <a:effectLst>
                  <a:outerShdw blurRad="38100" dist="38100" dir="2700000" algn="tl">
                    <a:srgbClr val="000000">
                      <a:alpha val="43137"/>
                    </a:srgbClr>
                  </a:outerShdw>
                </a:effectLst>
              </a:rPr>
              <a:t>Publiski pieejamo tiesu nolēmumu skaits</a:t>
            </a:r>
            <a:endParaRPr lang="en">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271460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1337275" y="556599"/>
            <a:ext cx="6469500" cy="793800"/>
          </a:xfrm>
          <a:prstGeom prst="rect">
            <a:avLst/>
          </a:prstGeom>
        </p:spPr>
        <p:txBody>
          <a:bodyPr lIns="91425" tIns="91425" rIns="91425" bIns="91425" anchor="b" anchorCtr="0">
            <a:noAutofit/>
          </a:bodyPr>
          <a:lstStyle/>
          <a:p>
            <a:pPr lvl="0">
              <a:spcBef>
                <a:spcPts val="0"/>
              </a:spcBef>
              <a:buNone/>
            </a:pPr>
            <a:r>
              <a:rPr lang="lv-LV">
                <a:effectLst>
                  <a:outerShdw blurRad="38100" dist="38100" dir="2700000" algn="tl">
                    <a:srgbClr val="000000">
                      <a:alpha val="43137"/>
                    </a:srgbClr>
                  </a:outerShdw>
                </a:effectLst>
              </a:rPr>
              <a:t>Valsts vienotā datorizētā zemesgrāmata</a:t>
            </a:r>
            <a:endParaRPr lang="en">
              <a:effectLst>
                <a:outerShdw blurRad="38100" dist="38100" dir="2700000" algn="tl">
                  <a:srgbClr val="000000">
                    <a:alpha val="43137"/>
                  </a:srgbClr>
                </a:outerShdw>
              </a:effectLst>
            </a:endParaRPr>
          </a:p>
        </p:txBody>
      </p:sp>
      <p:sp>
        <p:nvSpPr>
          <p:cNvPr id="84" name="Shape 84"/>
          <p:cNvSpPr txBox="1">
            <a:spLocks noGrp="1"/>
          </p:cNvSpPr>
          <p:nvPr>
            <p:ph type="body" idx="1"/>
          </p:nvPr>
        </p:nvSpPr>
        <p:spPr>
          <a:xfrm>
            <a:off x="1337275" y="1476918"/>
            <a:ext cx="6469500" cy="3448800"/>
          </a:xfrm>
          <a:prstGeom prst="rect">
            <a:avLst/>
          </a:prstGeom>
        </p:spPr>
        <p:txBody>
          <a:bodyPr lIns="91425" tIns="91425" rIns="91425" bIns="91425" anchor="t" anchorCtr="0">
            <a:noAutofit/>
          </a:bodyPr>
          <a:lstStyle/>
          <a:p>
            <a:pPr marL="457200" lvl="0" indent="-228600" rtl="0">
              <a:spcBef>
                <a:spcPts val="0"/>
              </a:spcBef>
            </a:pPr>
            <a:r>
              <a:rPr lang="lv-LV">
                <a:effectLst>
                  <a:outerShdw blurRad="38100" dist="38100" dir="2700000" algn="tl">
                    <a:srgbClr val="000000">
                      <a:alpha val="43137"/>
                    </a:srgbClr>
                  </a:outerShdw>
                </a:effectLst>
              </a:rPr>
              <a:t>Apbūves tiesības zemesgrāmatā</a:t>
            </a:r>
          </a:p>
          <a:p>
            <a:pPr marL="457200" lvl="0" indent="-228600" rtl="0">
              <a:spcBef>
                <a:spcPts val="0"/>
              </a:spcBef>
            </a:pPr>
            <a:r>
              <a:rPr lang="lv-LV">
                <a:effectLst>
                  <a:outerShdw blurRad="38100" dist="38100" dir="2700000" algn="tl">
                    <a:srgbClr val="000000">
                      <a:alpha val="43137"/>
                    </a:srgbClr>
                  </a:outerShdw>
                </a:effectLst>
              </a:rPr>
              <a:t>Fizisko personu datu monitorings</a:t>
            </a:r>
          </a:p>
          <a:p>
            <a:pPr marL="457200" lvl="0" indent="-228600" rtl="0">
              <a:spcBef>
                <a:spcPts val="0"/>
              </a:spcBef>
            </a:pPr>
            <a:r>
              <a:rPr lang="lv-LV">
                <a:effectLst>
                  <a:outerShdw blurRad="38100" dist="38100" dir="2700000" algn="tl">
                    <a:srgbClr val="000000">
                      <a:alpha val="43137"/>
                    </a:srgbClr>
                  </a:outerShdw>
                </a:effectLst>
              </a:rPr>
              <a:t>Vienkāršotās procedūras</a:t>
            </a:r>
          </a:p>
          <a:p>
            <a:pPr marL="457200" lvl="0" indent="-228600" rtl="0">
              <a:spcBef>
                <a:spcPts val="0"/>
              </a:spcBef>
            </a:pPr>
            <a:endParaRPr lang="lv-LV">
              <a:effectLst>
                <a:outerShdw blurRad="38100" dist="38100" dir="2700000" algn="tl">
                  <a:srgbClr val="000000">
                    <a:alpha val="43137"/>
                  </a:srgbClr>
                </a:outerShdw>
              </a:effectLst>
            </a:endParaRPr>
          </a:p>
          <a:p>
            <a:pPr marL="457200" lvl="0" indent="-228600" rtl="0">
              <a:spcBef>
                <a:spcPts val="0"/>
              </a:spcBef>
            </a:pPr>
            <a:endParaRPr lang="lv-LV">
              <a:effectLst>
                <a:outerShdw blurRad="38100" dist="38100" dir="2700000" algn="tl">
                  <a:srgbClr val="000000">
                    <a:alpha val="43137"/>
                  </a:srgbClr>
                </a:outerShdw>
              </a:effectLst>
            </a:endParaRPr>
          </a:p>
          <a:p>
            <a:pPr marL="457200" lvl="0" indent="-228600" rtl="0">
              <a:spcBef>
                <a:spcPts val="0"/>
              </a:spcBef>
            </a:pPr>
            <a:r>
              <a:rPr lang="lv-LV">
                <a:effectLst>
                  <a:outerShdw blurRad="38100" dist="38100" dir="2700000" algn="tl">
                    <a:srgbClr val="000000">
                      <a:alpha val="43137"/>
                    </a:srgbClr>
                  </a:outerShdw>
                </a:effectLst>
              </a:rPr>
              <a:t>Jauna zemesgramata.lv tīmekļa vietne</a:t>
            </a:r>
          </a:p>
          <a:p>
            <a:pPr marL="457200" lvl="0" indent="-228600" rtl="0">
              <a:spcBef>
                <a:spcPts val="0"/>
              </a:spcBef>
            </a:pPr>
            <a:r>
              <a:rPr lang="lv-LV">
                <a:effectLst>
                  <a:outerShdw blurRad="38100" dist="38100" dir="2700000" algn="tl">
                    <a:srgbClr val="000000">
                      <a:alpha val="43137"/>
                    </a:srgbClr>
                  </a:outerShdw>
                </a:effectLst>
              </a:rPr>
              <a:t>Darbs ar sistēmu 4100 lietotājiem</a:t>
            </a:r>
          </a:p>
          <a:p>
            <a:pPr marL="457200" lvl="0" indent="-228600" rtl="0">
              <a:spcBef>
                <a:spcPts val="0"/>
              </a:spcBef>
            </a:pPr>
            <a:r>
              <a:rPr lang="lv-LV">
                <a:effectLst>
                  <a:outerShdw blurRad="38100" dist="38100" dir="2700000" algn="tl">
                    <a:srgbClr val="000000">
                      <a:alpha val="43137"/>
                    </a:srgbClr>
                  </a:outerShdw>
                </a:effectLst>
              </a:rPr>
              <a:t>2000 informācijas pieprasījumi no VVDZ</a:t>
            </a:r>
          </a:p>
        </p:txBody>
      </p:sp>
    </p:spTree>
    <p:extLst>
      <p:ext uri="{BB962C8B-B14F-4D97-AF65-F5344CB8AC3E}">
        <p14:creationId xmlns:p14="http://schemas.microsoft.com/office/powerpoint/2010/main" val="3663355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Shape 153"/>
          <p:cNvSpPr txBox="1">
            <a:spLocks noGrp="1"/>
          </p:cNvSpPr>
          <p:nvPr>
            <p:ph type="ctrTitle" idx="4294967295"/>
          </p:nvPr>
        </p:nvSpPr>
        <p:spPr>
          <a:xfrm>
            <a:off x="685800" y="1888142"/>
            <a:ext cx="7772400" cy="1159799"/>
          </a:xfrm>
          <a:prstGeom prst="rect">
            <a:avLst/>
          </a:prstGeom>
        </p:spPr>
        <p:txBody>
          <a:bodyPr lIns="91425" tIns="91425" rIns="91425" bIns="91425" anchor="b" anchorCtr="0">
            <a:noAutofit/>
          </a:bodyPr>
          <a:lstStyle/>
          <a:p>
            <a:pPr lvl="0" algn="ctr" rtl="0">
              <a:spcBef>
                <a:spcPts val="0"/>
              </a:spcBef>
              <a:buNone/>
            </a:pPr>
            <a:r>
              <a:rPr lang="lv-LV" sz="9600">
                <a:effectLst>
                  <a:outerShdw blurRad="38100" dist="38100" dir="2700000" algn="tl">
                    <a:srgbClr val="000000">
                      <a:alpha val="43137"/>
                    </a:srgbClr>
                  </a:outerShdw>
                </a:effectLst>
              </a:rPr>
              <a:t>2 600 000</a:t>
            </a:r>
            <a:endParaRPr lang="en" sz="9600">
              <a:effectLst>
                <a:outerShdw blurRad="38100" dist="38100" dir="2700000" algn="tl">
                  <a:srgbClr val="000000">
                    <a:alpha val="43137"/>
                  </a:srgbClr>
                </a:outerShdw>
              </a:effectLst>
            </a:endParaRPr>
          </a:p>
        </p:txBody>
      </p:sp>
      <p:sp>
        <p:nvSpPr>
          <p:cNvPr id="154" name="Shape 154"/>
          <p:cNvSpPr txBox="1">
            <a:spLocks noGrp="1"/>
          </p:cNvSpPr>
          <p:nvPr>
            <p:ph type="subTitle" idx="4294967295"/>
          </p:nvPr>
        </p:nvSpPr>
        <p:spPr>
          <a:xfrm>
            <a:off x="685799" y="2840053"/>
            <a:ext cx="7971183" cy="1550972"/>
          </a:xfrm>
          <a:prstGeom prst="rect">
            <a:avLst/>
          </a:prstGeom>
        </p:spPr>
        <p:txBody>
          <a:bodyPr lIns="91425" tIns="91425" rIns="91425" bIns="91425" anchor="t" anchorCtr="0">
            <a:noAutofit/>
          </a:bodyPr>
          <a:lstStyle/>
          <a:p>
            <a:pPr lvl="0" algn="ctr">
              <a:spcBef>
                <a:spcPts val="0"/>
              </a:spcBef>
              <a:buNone/>
            </a:pPr>
            <a:r>
              <a:rPr lang="lv-LV">
                <a:effectLst>
                  <a:outerShdw blurRad="38100" dist="38100" dir="2700000" algn="tl">
                    <a:srgbClr val="000000">
                      <a:alpha val="43137"/>
                    </a:srgbClr>
                  </a:outerShdw>
                </a:effectLst>
              </a:rPr>
              <a:t>Elektroniski apskatīto VVDZ nodalījumu skaits</a:t>
            </a:r>
          </a:p>
          <a:p>
            <a:pPr lvl="0" algn="ctr" rtl="0">
              <a:spcBef>
                <a:spcPts val="0"/>
              </a:spcBef>
              <a:buNone/>
            </a:pPr>
            <a:endParaRPr lang="lv-LV">
              <a:effectLst>
                <a:outerShdw blurRad="38100" dist="38100" dir="2700000" algn="tl">
                  <a:srgbClr val="000000">
                    <a:alpha val="43137"/>
                  </a:srgbClr>
                </a:outerShdw>
              </a:effectLst>
            </a:endParaRPr>
          </a:p>
          <a:p>
            <a:pPr lvl="0" algn="ctr" rtl="0">
              <a:spcBef>
                <a:spcPts val="0"/>
              </a:spcBef>
              <a:buNone/>
            </a:pPr>
            <a:r>
              <a:rPr lang="lv-LV">
                <a:effectLst>
                  <a:outerShdw blurRad="38100" dist="38100" dir="2700000" algn="tl">
                    <a:srgbClr val="000000">
                      <a:alpha val="43137"/>
                    </a:srgbClr>
                  </a:outerShdw>
                </a:effectLst>
              </a:rPr>
              <a:t>Izsniegšanai papīra formā vismaz 40 cilvēki</a:t>
            </a:r>
          </a:p>
          <a:p>
            <a:pPr lvl="0" algn="ctr" rtl="0">
              <a:spcBef>
                <a:spcPts val="0"/>
              </a:spcBef>
              <a:buNone/>
            </a:pPr>
            <a:endParaRPr lang="lv-LV">
              <a:effectLst>
                <a:outerShdw blurRad="38100" dist="38100" dir="2700000" algn="tl">
                  <a:srgbClr val="000000">
                    <a:alpha val="43137"/>
                  </a:srgbClr>
                </a:outerShdw>
              </a:effectLs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pic>
        <p:nvPicPr>
          <p:cNvPr id="1026" name="Picture 2" descr="http://i.upworthy.com/nugget/578906e60dc32200340000fe/attachments/IndiaTreesNUGGET1-df0197b7bd0ff3c3fb8d74d9bc86162f.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62" y="377687"/>
            <a:ext cx="8486489" cy="4412974"/>
          </a:xfrm>
          <a:prstGeom prst="rect">
            <a:avLst/>
          </a:prstGeom>
          <a:ln>
            <a:noFill/>
          </a:ln>
          <a:effectLst>
            <a:softEdge rad="3175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31943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1337275" y="556599"/>
            <a:ext cx="6469500" cy="793800"/>
          </a:xfrm>
          <a:prstGeom prst="rect">
            <a:avLst/>
          </a:prstGeom>
        </p:spPr>
        <p:txBody>
          <a:bodyPr lIns="91425" tIns="91425" rIns="91425" bIns="91425" anchor="b" anchorCtr="0">
            <a:noAutofit/>
          </a:bodyPr>
          <a:lstStyle/>
          <a:p>
            <a:pPr lvl="0">
              <a:spcBef>
                <a:spcPts val="0"/>
              </a:spcBef>
              <a:buNone/>
            </a:pPr>
            <a:r>
              <a:rPr lang="lv-LV">
                <a:effectLst>
                  <a:outerShdw blurRad="38100" dist="38100" dir="2700000" algn="tl">
                    <a:srgbClr val="000000">
                      <a:alpha val="43137"/>
                    </a:srgbClr>
                  </a:outerShdw>
                </a:effectLst>
              </a:rPr>
              <a:t>Izpildu lietu reģistrs</a:t>
            </a:r>
            <a:endParaRPr lang="en">
              <a:effectLst>
                <a:outerShdw blurRad="38100" dist="38100" dir="2700000" algn="tl">
                  <a:srgbClr val="000000">
                    <a:alpha val="43137"/>
                  </a:srgbClr>
                </a:outerShdw>
              </a:effectLst>
            </a:endParaRPr>
          </a:p>
        </p:txBody>
      </p:sp>
      <p:sp>
        <p:nvSpPr>
          <p:cNvPr id="84" name="Shape 84"/>
          <p:cNvSpPr txBox="1">
            <a:spLocks noGrp="1"/>
          </p:cNvSpPr>
          <p:nvPr>
            <p:ph type="body" idx="1"/>
          </p:nvPr>
        </p:nvSpPr>
        <p:spPr>
          <a:xfrm>
            <a:off x="1337275" y="1476918"/>
            <a:ext cx="6469500" cy="3448800"/>
          </a:xfrm>
          <a:prstGeom prst="rect">
            <a:avLst/>
          </a:prstGeom>
        </p:spPr>
        <p:txBody>
          <a:bodyPr lIns="91425" tIns="91425" rIns="91425" bIns="91425" anchor="t" anchorCtr="0">
            <a:noAutofit/>
          </a:bodyPr>
          <a:lstStyle/>
          <a:p>
            <a:pPr marL="457200" lvl="0" indent="-228600"/>
            <a:r>
              <a:rPr lang="lv-LV">
                <a:effectLst>
                  <a:outerShdw blurRad="38100" dist="38100" dir="2700000" algn="tl">
                    <a:srgbClr val="000000">
                      <a:alpha val="43137"/>
                    </a:srgbClr>
                  </a:outerShdw>
                </a:effectLst>
              </a:rPr>
              <a:t>MNA izsoļu sludinājumi</a:t>
            </a:r>
          </a:p>
          <a:p>
            <a:pPr marL="457200" lvl="0" indent="-228600" rtl="0">
              <a:spcBef>
                <a:spcPts val="0"/>
              </a:spcBef>
            </a:pPr>
            <a:r>
              <a:rPr lang="lv-LV">
                <a:effectLst>
                  <a:outerShdw blurRad="38100" dist="38100" dir="2700000" algn="tl">
                    <a:srgbClr val="000000">
                      <a:alpha val="43137"/>
                    </a:srgbClr>
                  </a:outerShdw>
                </a:effectLst>
              </a:rPr>
              <a:t>Iespēja MNA saņemt informāciju par personas izpildu lietām</a:t>
            </a:r>
          </a:p>
          <a:p>
            <a:pPr marL="457200" lvl="0" indent="-228600" rtl="0">
              <a:spcBef>
                <a:spcPts val="0"/>
              </a:spcBef>
            </a:pPr>
            <a:endParaRPr lang="lv-LV">
              <a:effectLst>
                <a:outerShdw blurRad="38100" dist="38100" dir="2700000" algn="tl">
                  <a:srgbClr val="000000">
                    <a:alpha val="43137"/>
                  </a:srgbClr>
                </a:outerShdw>
              </a:effectLst>
            </a:endParaRPr>
          </a:p>
          <a:p>
            <a:pPr marL="457200" lvl="0" indent="-228600" rtl="0">
              <a:spcBef>
                <a:spcPts val="0"/>
              </a:spcBef>
            </a:pPr>
            <a:r>
              <a:rPr lang="lv-LV">
                <a:effectLst>
                  <a:outerShdw blurRad="38100" dist="38100" dir="2700000" algn="tl">
                    <a:srgbClr val="000000">
                      <a:alpha val="43137"/>
                    </a:srgbClr>
                  </a:outerShdw>
                </a:effectLst>
              </a:rPr>
              <a:t>Publicētas 6500 izsoles</a:t>
            </a:r>
          </a:p>
          <a:p>
            <a:pPr marL="457200" lvl="0" indent="-228600" rtl="0">
              <a:spcBef>
                <a:spcPts val="0"/>
              </a:spcBef>
            </a:pPr>
            <a:r>
              <a:rPr lang="lv-LV">
                <a:effectLst>
                  <a:outerShdw blurRad="38100" dist="38100" dir="2700000" algn="tl">
                    <a:srgbClr val="000000">
                      <a:alpha val="43137"/>
                    </a:srgbClr>
                  </a:outerShdw>
                </a:effectLst>
              </a:rPr>
              <a:t>EIV izsoļu summas pieaugums 33%</a:t>
            </a:r>
          </a:p>
          <a:p>
            <a:pPr marL="457200" lvl="0" indent="-228600" rtl="0">
              <a:spcBef>
                <a:spcPts val="0"/>
              </a:spcBef>
            </a:pPr>
            <a:endParaRPr lang="lv-LV">
              <a:effectLst>
                <a:outerShdw blurRad="38100" dist="38100" dir="2700000" algn="tl">
                  <a:srgbClr val="000000">
                    <a:alpha val="43137"/>
                  </a:srgbClr>
                </a:outerShdw>
              </a:effectLst>
            </a:endParaRPr>
          </a:p>
          <a:p>
            <a:pPr marL="457200" lvl="0" indent="-228600" rtl="0">
              <a:spcBef>
                <a:spcPts val="0"/>
              </a:spcBef>
            </a:pPr>
            <a:r>
              <a:rPr lang="lv-LV">
                <a:effectLst>
                  <a:outerShdw blurRad="38100" dist="38100" dir="2700000" algn="tl">
                    <a:srgbClr val="000000">
                      <a:alpha val="43137"/>
                    </a:srgbClr>
                  </a:outerShdw>
                </a:effectLst>
              </a:rPr>
              <a:t>Laika patēriņš dalībai izsolēs:</a:t>
            </a:r>
          </a:p>
          <a:p>
            <a:pPr marL="457200" lvl="0" indent="-228600" rtl="0">
              <a:spcBef>
                <a:spcPts val="0"/>
              </a:spcBef>
            </a:pPr>
            <a:r>
              <a:rPr lang="lv-LV">
                <a:effectLst>
                  <a:outerShdw blurRad="38100" dist="38100" dir="2700000" algn="tl">
                    <a:srgbClr val="000000">
                      <a:alpha val="43137"/>
                    </a:srgbClr>
                  </a:outerShdw>
                </a:effectLst>
              </a:rPr>
              <a:t>Iepriekš – trīs cilvēkgadi</a:t>
            </a:r>
          </a:p>
          <a:p>
            <a:pPr marL="457200" lvl="0" indent="-228600" rtl="0">
              <a:spcBef>
                <a:spcPts val="0"/>
              </a:spcBef>
            </a:pPr>
            <a:r>
              <a:rPr lang="lv-LV">
                <a:effectLst>
                  <a:outerShdw blurRad="38100" dist="38100" dir="2700000" algn="tl">
                    <a:srgbClr val="000000">
                      <a:alpha val="43137"/>
                    </a:srgbClr>
                  </a:outerShdw>
                </a:effectLst>
              </a:rPr>
              <a:t>Tagad – 80 cilvēkdienas</a:t>
            </a:r>
          </a:p>
          <a:p>
            <a:pPr marL="457200" lvl="0" indent="-228600" rtl="0">
              <a:spcBef>
                <a:spcPts val="0"/>
              </a:spcBef>
            </a:pPr>
            <a:endParaRPr lang="lv-LV">
              <a:effectLst>
                <a:outerShdw blurRad="38100" dist="38100" dir="2700000" algn="tl">
                  <a:srgbClr val="000000">
                    <a:alpha val="43137"/>
                  </a:srgbClr>
                </a:outerShdw>
              </a:effectLst>
            </a:endParaRPr>
          </a:p>
          <a:p>
            <a:pPr marL="457200" lvl="0" indent="-228600" rtl="0">
              <a:spcBef>
                <a:spcPts val="0"/>
              </a:spcBef>
            </a:pPr>
            <a:endParaRPr lang="lv-LV">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433349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Shape 152"/>
        <p:cNvGrpSpPr/>
        <p:nvPr/>
      </p:nvGrpSpPr>
      <p:grpSpPr>
        <a:xfrm>
          <a:off x="0" y="0"/>
          <a:ext cx="0" cy="0"/>
          <a:chOff x="0" y="0"/>
          <a:chExt cx="0" cy="0"/>
        </a:xfrm>
      </p:grpSpPr>
      <p:sp>
        <p:nvSpPr>
          <p:cNvPr id="153" name="Shape 153"/>
          <p:cNvSpPr txBox="1">
            <a:spLocks noGrp="1"/>
          </p:cNvSpPr>
          <p:nvPr>
            <p:ph type="ctrTitle" idx="4294967295"/>
          </p:nvPr>
        </p:nvSpPr>
        <p:spPr>
          <a:xfrm>
            <a:off x="685800" y="1888142"/>
            <a:ext cx="7772400" cy="1159799"/>
          </a:xfrm>
          <a:prstGeom prst="rect">
            <a:avLst/>
          </a:prstGeom>
        </p:spPr>
        <p:txBody>
          <a:bodyPr lIns="91425" tIns="91425" rIns="91425" bIns="91425" anchor="b" anchorCtr="0">
            <a:noAutofit/>
          </a:bodyPr>
          <a:lstStyle/>
          <a:p>
            <a:pPr lvl="0" algn="ctr" rtl="0">
              <a:spcBef>
                <a:spcPts val="0"/>
              </a:spcBef>
              <a:buNone/>
            </a:pPr>
            <a:r>
              <a:rPr lang="lv-LV" sz="9600">
                <a:effectLst>
                  <a:outerShdw blurRad="38100" dist="38100" dir="2700000" algn="tl">
                    <a:srgbClr val="000000">
                      <a:alpha val="43137"/>
                    </a:srgbClr>
                  </a:outerShdw>
                </a:effectLst>
              </a:rPr>
              <a:t>3 340 000</a:t>
            </a:r>
            <a:endParaRPr lang="en" sz="9600">
              <a:effectLst>
                <a:outerShdw blurRad="38100" dist="38100" dir="2700000" algn="tl">
                  <a:srgbClr val="000000">
                    <a:alpha val="43137"/>
                  </a:srgbClr>
                </a:outerShdw>
              </a:effectLst>
            </a:endParaRPr>
          </a:p>
        </p:txBody>
      </p:sp>
      <p:sp>
        <p:nvSpPr>
          <p:cNvPr id="154" name="Shape 154"/>
          <p:cNvSpPr txBox="1">
            <a:spLocks noGrp="1"/>
          </p:cNvSpPr>
          <p:nvPr>
            <p:ph type="subTitle" idx="4294967295"/>
          </p:nvPr>
        </p:nvSpPr>
        <p:spPr>
          <a:xfrm>
            <a:off x="685800" y="2840054"/>
            <a:ext cx="7772400" cy="443760"/>
          </a:xfrm>
          <a:prstGeom prst="rect">
            <a:avLst/>
          </a:prstGeom>
        </p:spPr>
        <p:txBody>
          <a:bodyPr lIns="91425" tIns="91425" rIns="91425" bIns="91425" anchor="t" anchorCtr="0">
            <a:noAutofit/>
          </a:bodyPr>
          <a:lstStyle/>
          <a:p>
            <a:pPr lvl="0" algn="ctr" rtl="0">
              <a:spcBef>
                <a:spcPts val="0"/>
              </a:spcBef>
              <a:buNone/>
            </a:pPr>
            <a:r>
              <a:rPr lang="lv-LV">
                <a:effectLst>
                  <a:outerShdw blurRad="38100" dist="38100" dir="2700000" algn="tl">
                    <a:srgbClr val="000000">
                      <a:alpha val="43137"/>
                    </a:srgbClr>
                  </a:outerShdw>
                </a:effectLst>
              </a:rPr>
              <a:t>ZTI pieprasījumu skaits no ILR 2016. gadā</a:t>
            </a:r>
          </a:p>
          <a:p>
            <a:pPr lvl="0" algn="ctr" rtl="0">
              <a:spcBef>
                <a:spcPts val="0"/>
              </a:spcBef>
              <a:buNone/>
            </a:pPr>
            <a:endParaRPr lang="lv-LV">
              <a:effectLst>
                <a:outerShdw blurRad="38100" dist="38100" dir="2700000" algn="tl">
                  <a:srgbClr val="000000">
                    <a:alpha val="43137"/>
                  </a:srgbClr>
                </a:outerShdw>
              </a:effectLst>
            </a:endParaRPr>
          </a:p>
          <a:p>
            <a:pPr lvl="0" algn="ctr" rtl="0">
              <a:spcBef>
                <a:spcPts val="0"/>
              </a:spcBef>
              <a:buNone/>
            </a:pPr>
            <a:endParaRPr lang="lv-LV">
              <a:effectLst>
                <a:outerShdw blurRad="38100" dist="38100" dir="2700000" algn="tl">
                  <a:srgbClr val="000000">
                    <a:alpha val="43137"/>
                  </a:srgbClr>
                </a:outerShdw>
              </a:effectLst>
            </a:endParaRPr>
          </a:p>
          <a:p>
            <a:pPr lvl="0" algn="ctr" rtl="0">
              <a:spcBef>
                <a:spcPts val="0"/>
              </a:spcBef>
              <a:buNone/>
            </a:pPr>
            <a:endParaRPr lang="en">
              <a:effectLst>
                <a:outerShdw blurRad="38100" dist="38100" dir="2700000" algn="tl">
                  <a:srgbClr val="000000">
                    <a:alpha val="43137"/>
                  </a:srgbClr>
                </a:outerShdw>
              </a:effectLst>
            </a:endParaRPr>
          </a:p>
        </p:txBody>
      </p:sp>
      <p:graphicFrame>
        <p:nvGraphicFramePr>
          <p:cNvPr id="2" name="Table 1"/>
          <p:cNvGraphicFramePr>
            <a:graphicFrameLocks noGrp="1"/>
          </p:cNvGraphicFramePr>
          <p:nvPr>
            <p:extLst>
              <p:ext uri="{D42A27DB-BD31-4B8C-83A1-F6EECF244321}">
                <p14:modId xmlns:p14="http://schemas.microsoft.com/office/powerpoint/2010/main" val="1788991431"/>
              </p:ext>
            </p:extLst>
          </p:nvPr>
        </p:nvGraphicFramePr>
        <p:xfrm>
          <a:off x="1585291" y="3435649"/>
          <a:ext cx="5973417" cy="1128408"/>
        </p:xfrm>
        <a:graphic>
          <a:graphicData uri="http://schemas.openxmlformats.org/drawingml/2006/table">
            <a:tbl>
              <a:tblPr/>
              <a:tblGrid>
                <a:gridCol w="1791607">
                  <a:extLst>
                    <a:ext uri="{9D8B030D-6E8A-4147-A177-3AD203B41FA5}">
                      <a16:colId xmlns:a16="http://schemas.microsoft.com/office/drawing/2014/main" val="3768116564"/>
                    </a:ext>
                  </a:extLst>
                </a:gridCol>
                <a:gridCol w="4181810">
                  <a:extLst>
                    <a:ext uri="{9D8B030D-6E8A-4147-A177-3AD203B41FA5}">
                      <a16:colId xmlns:a16="http://schemas.microsoft.com/office/drawing/2014/main" val="3076531358"/>
                    </a:ext>
                  </a:extLst>
                </a:gridCol>
              </a:tblGrid>
              <a:tr h="376136">
                <a:tc gridSpan="2">
                  <a:txBody>
                    <a:bodyPr/>
                    <a:lstStyle/>
                    <a:p>
                      <a:pPr algn="l"/>
                      <a:r>
                        <a:rPr lang="lv-LV" sz="1800">
                          <a:solidFill>
                            <a:schemeClr val="bg1"/>
                          </a:solidFill>
                          <a:effectLst>
                            <a:outerShdw blurRad="38100" dist="38100" dir="2700000" algn="tl">
                              <a:srgbClr val="000000">
                                <a:alpha val="43137"/>
                              </a:srgbClr>
                            </a:outerShdw>
                          </a:effectLst>
                          <a:latin typeface="Libre Baskerville" panose="020B0604020202020204" charset="0"/>
                        </a:rPr>
                        <a:t>Lai gada laikā apstrādātu visus pieprasījumus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lv-LV"/>
                    </a:p>
                  </a:txBody>
                  <a:tcPr/>
                </a:tc>
                <a:extLst>
                  <a:ext uri="{0D108BD9-81ED-4DB2-BD59-A6C34878D82A}">
                    <a16:rowId xmlns:a16="http://schemas.microsoft.com/office/drawing/2014/main" val="2701483381"/>
                  </a:ext>
                </a:extLst>
              </a:tr>
              <a:tr h="376136">
                <a:tc>
                  <a:txBody>
                    <a:bodyPr/>
                    <a:lstStyle/>
                    <a:p>
                      <a:r>
                        <a:rPr lang="lv-LV" sz="1800">
                          <a:solidFill>
                            <a:schemeClr val="bg1"/>
                          </a:solidFill>
                          <a:effectLst>
                            <a:outerShdw blurRad="38100" dist="38100" dir="2700000" algn="tl">
                              <a:srgbClr val="000000">
                                <a:alpha val="43137"/>
                              </a:srgbClr>
                            </a:outerShdw>
                          </a:effectLst>
                          <a:latin typeface="Libre Baskerville" panose="020B0604020202020204" charset="0"/>
                        </a:rPr>
                        <a:t>Papīrā</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lv-LV" sz="1800">
                          <a:solidFill>
                            <a:schemeClr val="bg1"/>
                          </a:solidFill>
                          <a:effectLst>
                            <a:outerShdw blurRad="38100" dist="38100" dir="2700000" algn="tl">
                              <a:srgbClr val="000000">
                                <a:alpha val="43137"/>
                              </a:srgbClr>
                            </a:outerShdw>
                          </a:effectLst>
                          <a:latin typeface="Libre Baskerville" panose="020B0604020202020204" charset="0"/>
                        </a:rPr>
                        <a:t>60 </a:t>
                      </a:r>
                      <a:r>
                        <a:rPr lang="lv-LV" sz="1800" baseline="0">
                          <a:solidFill>
                            <a:schemeClr val="bg1"/>
                          </a:solidFill>
                          <a:effectLst>
                            <a:outerShdw blurRad="38100" dist="38100" dir="2700000" algn="tl">
                              <a:srgbClr val="000000">
                                <a:alpha val="43137"/>
                              </a:srgbClr>
                            </a:outerShdw>
                          </a:effectLst>
                          <a:latin typeface="Libre Baskerville" panose="020B0604020202020204" charset="0"/>
                        </a:rPr>
                        <a:t>gadi</a:t>
                      </a:r>
                      <a:endParaRPr lang="lv-LV" sz="1800">
                        <a:solidFill>
                          <a:schemeClr val="bg1"/>
                        </a:solidFill>
                        <a:effectLst>
                          <a:outerShdw blurRad="38100" dist="38100" dir="2700000" algn="tl">
                            <a:srgbClr val="000000">
                              <a:alpha val="43137"/>
                            </a:srgbClr>
                          </a:outerShdw>
                        </a:effectLst>
                        <a:latin typeface="Libre Baskerville" panose="020B060402020202020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59870742"/>
                  </a:ext>
                </a:extLst>
              </a:tr>
              <a:tr h="376136">
                <a:tc>
                  <a:txBody>
                    <a:bodyPr/>
                    <a:lstStyle/>
                    <a:p>
                      <a:r>
                        <a:rPr lang="lv-LV" sz="1800">
                          <a:solidFill>
                            <a:schemeClr val="bg1"/>
                          </a:solidFill>
                          <a:effectLst>
                            <a:outerShdw blurRad="38100" dist="38100" dir="2700000" algn="tl">
                              <a:srgbClr val="000000">
                                <a:alpha val="43137"/>
                              </a:srgbClr>
                            </a:outerShdw>
                          </a:effectLst>
                          <a:latin typeface="Libre Baskerville" panose="020B0604020202020204" charset="0"/>
                        </a:rPr>
                        <a:t>Elektroniski</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lv-LV" sz="1800">
                          <a:solidFill>
                            <a:schemeClr val="bg1"/>
                          </a:solidFill>
                          <a:effectLst>
                            <a:outerShdw blurRad="38100" dist="38100" dir="2700000" algn="tl">
                              <a:srgbClr val="000000">
                                <a:alpha val="43137"/>
                              </a:srgbClr>
                            </a:outerShdw>
                          </a:effectLst>
                          <a:latin typeface="Libre Baskerville" panose="020B0604020202020204" charset="0"/>
                        </a:rPr>
                        <a:t>2 darbdienas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39569641"/>
                  </a:ext>
                </a:extLst>
              </a:tr>
            </a:tbl>
          </a:graphicData>
        </a:graphic>
      </p:graphicFrame>
    </p:spTree>
    <p:extLst>
      <p:ext uri="{BB962C8B-B14F-4D97-AF65-F5344CB8AC3E}">
        <p14:creationId xmlns:p14="http://schemas.microsoft.com/office/powerpoint/2010/main" val="8062806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Shape 152"/>
        <p:cNvGrpSpPr/>
        <p:nvPr/>
      </p:nvGrpSpPr>
      <p:grpSpPr>
        <a:xfrm>
          <a:off x="0" y="0"/>
          <a:ext cx="0" cy="0"/>
          <a:chOff x="0" y="0"/>
          <a:chExt cx="0" cy="0"/>
        </a:xfrm>
      </p:grpSpPr>
      <p:sp>
        <p:nvSpPr>
          <p:cNvPr id="153" name="Shape 153"/>
          <p:cNvSpPr txBox="1">
            <a:spLocks noGrp="1"/>
          </p:cNvSpPr>
          <p:nvPr>
            <p:ph type="ctrTitle" idx="4294967295"/>
          </p:nvPr>
        </p:nvSpPr>
        <p:spPr>
          <a:xfrm>
            <a:off x="685800" y="1888142"/>
            <a:ext cx="7772400" cy="1159799"/>
          </a:xfrm>
          <a:prstGeom prst="rect">
            <a:avLst/>
          </a:prstGeom>
        </p:spPr>
        <p:txBody>
          <a:bodyPr lIns="91425" tIns="91425" rIns="91425" bIns="91425" anchor="b" anchorCtr="0">
            <a:noAutofit/>
          </a:bodyPr>
          <a:lstStyle/>
          <a:p>
            <a:pPr lvl="0" algn="ctr" rtl="0">
              <a:spcBef>
                <a:spcPts val="0"/>
              </a:spcBef>
              <a:buNone/>
            </a:pPr>
            <a:r>
              <a:rPr lang="lv-LV" sz="9600">
                <a:effectLst>
                  <a:outerShdw blurRad="38100" dist="38100" dir="2700000" algn="tl">
                    <a:srgbClr val="000000">
                      <a:alpha val="43137"/>
                    </a:srgbClr>
                  </a:outerShdw>
                </a:effectLst>
              </a:rPr>
              <a:t>6 330 000</a:t>
            </a:r>
            <a:endParaRPr lang="en" sz="9600">
              <a:effectLst>
                <a:outerShdw blurRad="38100" dist="38100" dir="2700000" algn="tl">
                  <a:srgbClr val="000000">
                    <a:alpha val="43137"/>
                  </a:srgbClr>
                </a:outerShdw>
              </a:effectLst>
            </a:endParaRPr>
          </a:p>
        </p:txBody>
      </p:sp>
      <p:sp>
        <p:nvSpPr>
          <p:cNvPr id="154" name="Shape 154"/>
          <p:cNvSpPr txBox="1">
            <a:spLocks noGrp="1"/>
          </p:cNvSpPr>
          <p:nvPr>
            <p:ph type="subTitle" idx="4294967295"/>
          </p:nvPr>
        </p:nvSpPr>
        <p:spPr>
          <a:xfrm>
            <a:off x="685800" y="3047941"/>
            <a:ext cx="7772400" cy="784799"/>
          </a:xfrm>
          <a:prstGeom prst="rect">
            <a:avLst/>
          </a:prstGeom>
        </p:spPr>
        <p:txBody>
          <a:bodyPr lIns="91425" tIns="91425" rIns="91425" bIns="91425" anchor="t" anchorCtr="0">
            <a:noAutofit/>
          </a:bodyPr>
          <a:lstStyle/>
          <a:p>
            <a:pPr lvl="0" algn="ctr" rtl="0">
              <a:spcBef>
                <a:spcPts val="0"/>
              </a:spcBef>
              <a:buNone/>
            </a:pPr>
            <a:r>
              <a:rPr lang="lv-LV">
                <a:effectLst>
                  <a:outerShdw blurRad="38100" dist="38100" dir="2700000" algn="tl">
                    <a:srgbClr val="000000">
                      <a:alpha val="43137"/>
                    </a:srgbClr>
                  </a:outerShdw>
                </a:effectLst>
              </a:rPr>
              <a:t>EIV apmeklējumu skaits 2016. gadā</a:t>
            </a:r>
          </a:p>
          <a:p>
            <a:pPr lvl="0" algn="ctr" rtl="0">
              <a:spcBef>
                <a:spcPts val="0"/>
              </a:spcBef>
              <a:buNone/>
            </a:pPr>
            <a:endParaRPr lang="lv-LV">
              <a:effectLst>
                <a:outerShdw blurRad="38100" dist="38100" dir="2700000" algn="tl">
                  <a:srgbClr val="000000">
                    <a:alpha val="43137"/>
                  </a:srgbClr>
                </a:outerShdw>
              </a:effectLst>
            </a:endParaRPr>
          </a:p>
          <a:p>
            <a:pPr lvl="0" algn="ctr" rtl="0">
              <a:spcBef>
                <a:spcPts val="0"/>
              </a:spcBef>
              <a:buNone/>
            </a:pPr>
            <a:r>
              <a:rPr lang="lv-LV" b="1">
                <a:effectLst>
                  <a:outerShdw blurRad="38100" dist="38100" dir="2700000" algn="tl">
                    <a:srgbClr val="000000">
                      <a:alpha val="43137"/>
                    </a:srgbClr>
                  </a:outerShdw>
                </a:effectLst>
              </a:rPr>
              <a:t>izsoles.ta.gov.lv</a:t>
            </a:r>
            <a:r>
              <a:rPr lang="lv-LV">
                <a:effectLst>
                  <a:outerShdw blurRad="38100" dist="38100" dir="2700000" algn="tl">
                    <a:srgbClr val="000000">
                      <a:alpha val="43137"/>
                    </a:srgbClr>
                  </a:outerShdw>
                </a:effectLst>
              </a:rPr>
              <a:t> apmeklējums = </a:t>
            </a:r>
            <a:r>
              <a:rPr lang="lv-LV" b="1">
                <a:effectLst>
                  <a:outerShdw blurRad="38100" dist="38100" dir="2700000" algn="tl">
                    <a:srgbClr val="000000">
                      <a:alpha val="43137"/>
                    </a:srgbClr>
                  </a:outerShdw>
                </a:effectLst>
              </a:rPr>
              <a:t>db.lv</a:t>
            </a:r>
            <a:r>
              <a:rPr lang="lv-LV">
                <a:effectLst>
                  <a:outerShdw blurRad="38100" dist="38100" dir="2700000" algn="tl">
                    <a:srgbClr val="000000">
                      <a:alpha val="43137"/>
                    </a:srgbClr>
                  </a:outerShdw>
                </a:effectLst>
              </a:rPr>
              <a:t> apmeklējums</a:t>
            </a:r>
            <a:endParaRPr lang="en">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718355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Shape 72"/>
          <p:cNvSpPr txBox="1">
            <a:spLocks noGrp="1"/>
          </p:cNvSpPr>
          <p:nvPr>
            <p:ph type="ctrTitle"/>
          </p:nvPr>
        </p:nvSpPr>
        <p:spPr>
          <a:xfrm>
            <a:off x="0" y="1601445"/>
            <a:ext cx="9144000" cy="1159799"/>
          </a:xfrm>
          <a:prstGeom prst="rect">
            <a:avLst/>
          </a:prstGeom>
        </p:spPr>
        <p:txBody>
          <a:bodyPr lIns="91425" tIns="91425" rIns="91425" bIns="91425" anchor="b" anchorCtr="0">
            <a:noAutofit/>
          </a:bodyPr>
          <a:lstStyle/>
          <a:p>
            <a:pPr lvl="0" rtl="0">
              <a:spcBef>
                <a:spcPts val="0"/>
              </a:spcBef>
              <a:buNone/>
            </a:pPr>
            <a:r>
              <a:rPr lang="lv-LV">
                <a:effectLst>
                  <a:outerShdw blurRad="38100" dist="38100" dir="2700000" algn="tl">
                    <a:srgbClr val="000000">
                      <a:alpha val="43137"/>
                    </a:srgbClr>
                  </a:outerShdw>
                </a:effectLst>
              </a:rPr>
              <a:t>5</a:t>
            </a:r>
            <a:r>
              <a:rPr lang="en">
                <a:effectLst>
                  <a:outerShdw blurRad="38100" dist="38100" dir="2700000" algn="tl">
                    <a:srgbClr val="000000">
                      <a:alpha val="43137"/>
                    </a:srgbClr>
                  </a:outerShdw>
                </a:effectLst>
              </a:rPr>
              <a:t>.</a:t>
            </a:r>
          </a:p>
          <a:p>
            <a:pPr lvl="0" rtl="0">
              <a:spcBef>
                <a:spcPts val="0"/>
              </a:spcBef>
              <a:buNone/>
            </a:pPr>
            <a:r>
              <a:rPr lang="lv-LV">
                <a:effectLst>
                  <a:outerShdw blurRad="38100" dist="38100" dir="2700000" algn="tl">
                    <a:srgbClr val="000000">
                      <a:alpha val="43137"/>
                    </a:srgbClr>
                  </a:outerShdw>
                </a:effectLst>
              </a:rPr>
              <a:t>Tiesu iestāžu darba nodrošināšana</a:t>
            </a:r>
            <a:endParaRPr lang="en">
              <a:effectLst>
                <a:outerShdw blurRad="38100" dist="38100" dir="2700000" algn="tl">
                  <a:srgbClr val="000000">
                    <a:alpha val="43137"/>
                  </a:srgbClr>
                </a:outerShdw>
              </a:effectLst>
            </a:endParaRPr>
          </a:p>
        </p:txBody>
      </p:sp>
      <p:sp>
        <p:nvSpPr>
          <p:cNvPr id="2" name="Subtitle 1"/>
          <p:cNvSpPr>
            <a:spLocks noGrp="1"/>
          </p:cNvSpPr>
          <p:nvPr>
            <p:ph type="subTitle" idx="1"/>
          </p:nvPr>
        </p:nvSpPr>
        <p:spPr/>
        <p:txBody>
          <a:bodyPr/>
          <a:lstStyle/>
          <a:p>
            <a:endParaRPr lang="lv-LV"/>
          </a:p>
        </p:txBody>
      </p:sp>
    </p:spTree>
    <p:extLst>
      <p:ext uri="{BB962C8B-B14F-4D97-AF65-F5344CB8AC3E}">
        <p14:creationId xmlns:p14="http://schemas.microsoft.com/office/powerpoint/2010/main" val="1997974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Shape 119"/>
        <p:cNvGrpSpPr/>
        <p:nvPr/>
      </p:nvGrpSpPr>
      <p:grpSpPr>
        <a:xfrm>
          <a:off x="0" y="0"/>
          <a:ext cx="0" cy="0"/>
          <a:chOff x="0" y="0"/>
          <a:chExt cx="0" cy="0"/>
        </a:xfrm>
      </p:grpSpPr>
      <p:pic>
        <p:nvPicPr>
          <p:cNvPr id="4" name="Shape 135"/>
          <p:cNvPicPr preferRelativeResize="0">
            <a:picLocks noChangeAspect="1"/>
          </p:cNvPicPr>
          <p:nvPr/>
        </p:nvPicPr>
        <p:blipFill rotWithShape="1">
          <a:blip r:embed="rId3"/>
          <a:srcRect l="1837" t="15300" r="1968" b="6831"/>
          <a:stretch/>
        </p:blipFill>
        <p:spPr>
          <a:xfrm>
            <a:off x="-1" y="0"/>
            <a:ext cx="9391161" cy="5143500"/>
          </a:xfrm>
          <a:prstGeom prst="rect">
            <a:avLst/>
          </a:prstGeom>
        </p:spPr>
      </p:pic>
      <p:sp>
        <p:nvSpPr>
          <p:cNvPr id="121" name="Shape 121"/>
          <p:cNvSpPr txBox="1">
            <a:spLocks noGrp="1"/>
          </p:cNvSpPr>
          <p:nvPr>
            <p:ph type="title" idx="4294967295"/>
          </p:nvPr>
        </p:nvSpPr>
        <p:spPr>
          <a:xfrm>
            <a:off x="664650" y="434340"/>
            <a:ext cx="7814699" cy="4533900"/>
          </a:xfrm>
          <a:prstGeom prst="rect">
            <a:avLst/>
          </a:prstGeom>
          <a:solidFill>
            <a:srgbClr val="151B2E">
              <a:alpha val="44230"/>
            </a:srgbClr>
          </a:solidFill>
          <a:ln w="76200" cap="flat" cmpd="thickThin">
            <a:solidFill>
              <a:srgbClr val="FFFFFF"/>
            </a:solidFill>
            <a:prstDash val="solid"/>
            <a:miter/>
            <a:headEnd type="none" w="med" len="med"/>
            <a:tailEnd type="none" w="med" len="med"/>
          </a:ln>
        </p:spPr>
        <p:txBody>
          <a:bodyPr lIns="91425" tIns="91425" rIns="91425" bIns="91425" anchor="ctr" anchorCtr="0">
            <a:noAutofit/>
          </a:bodyPr>
          <a:lstStyle/>
          <a:p>
            <a:pPr lvl="0" rtl="0">
              <a:spcBef>
                <a:spcPts val="0"/>
              </a:spcBef>
              <a:buNone/>
            </a:pPr>
            <a:r>
              <a:rPr lang="lv-LV" sz="3600" b="1">
                <a:effectLst>
                  <a:outerShdw blurRad="38100" dist="38100" dir="2700000" algn="tl">
                    <a:srgbClr val="000000">
                      <a:alpha val="43137"/>
                    </a:srgbClr>
                  </a:outerShdw>
                </a:effectLst>
              </a:rPr>
              <a:t>Attīstība</a:t>
            </a:r>
            <a:br>
              <a:rPr lang="lv-LV" sz="3600" b="0">
                <a:effectLst>
                  <a:outerShdw blurRad="38100" dist="38100" dir="2700000" algn="tl">
                    <a:srgbClr val="000000">
                      <a:alpha val="43137"/>
                    </a:srgbClr>
                  </a:outerShdw>
                </a:effectLst>
              </a:rPr>
            </a:br>
            <a:r>
              <a:rPr lang="lv-LV" sz="3600">
                <a:effectLst>
                  <a:outerShdw blurRad="38100" dist="38100" dir="2700000" algn="tl">
                    <a:srgbClr val="000000">
                      <a:alpha val="43137"/>
                    </a:srgbClr>
                  </a:outerShdw>
                </a:effectLst>
              </a:rPr>
              <a:t>=</a:t>
            </a:r>
            <a:br>
              <a:rPr lang="lv-LV" sz="3600">
                <a:effectLst>
                  <a:outerShdw blurRad="38100" dist="38100" dir="2700000" algn="tl">
                    <a:srgbClr val="000000">
                      <a:alpha val="43137"/>
                    </a:srgbClr>
                  </a:outerShdw>
                </a:effectLst>
              </a:rPr>
            </a:br>
            <a:r>
              <a:rPr lang="lv-LV" sz="3600" b="1">
                <a:solidFill>
                  <a:srgbClr val="840B55"/>
                </a:solidFill>
                <a:effectLst>
                  <a:outerShdw blurRad="38100" dist="38100" dir="2700000" algn="tl">
                    <a:srgbClr val="000000">
                      <a:alpha val="43137"/>
                    </a:srgbClr>
                  </a:outerShdw>
                </a:effectLst>
              </a:rPr>
              <a:t>Darbinieki</a:t>
            </a:r>
            <a:br>
              <a:rPr lang="lv-LV" sz="3600">
                <a:effectLst>
                  <a:outerShdw blurRad="38100" dist="38100" dir="2700000" algn="tl">
                    <a:srgbClr val="000000">
                      <a:alpha val="43137"/>
                    </a:srgbClr>
                  </a:outerShdw>
                </a:effectLst>
              </a:rPr>
            </a:br>
            <a:r>
              <a:rPr lang="lv-LV" sz="3600">
                <a:effectLst>
                  <a:outerShdw blurRad="38100" dist="38100" dir="2700000" algn="tl">
                    <a:srgbClr val="000000">
                      <a:alpha val="43137"/>
                    </a:srgbClr>
                  </a:outerShdw>
                </a:effectLst>
              </a:rPr>
              <a:t>+</a:t>
            </a:r>
            <a:br>
              <a:rPr lang="lv-LV" sz="3600">
                <a:effectLst>
                  <a:outerShdw blurRad="38100" dist="38100" dir="2700000" algn="tl">
                    <a:srgbClr val="000000">
                      <a:alpha val="43137"/>
                    </a:srgbClr>
                  </a:outerShdw>
                </a:effectLst>
              </a:rPr>
            </a:br>
            <a:r>
              <a:rPr lang="lv-LV" sz="3600" b="1">
                <a:solidFill>
                  <a:srgbClr val="840B55"/>
                </a:solidFill>
                <a:effectLst>
                  <a:outerShdw blurRad="38100" dist="38100" dir="2700000" algn="tl">
                    <a:srgbClr val="000000">
                      <a:alpha val="43137"/>
                    </a:srgbClr>
                  </a:outerShdw>
                </a:effectLst>
              </a:rPr>
              <a:t>Inovācijas</a:t>
            </a:r>
            <a:br>
              <a:rPr lang="lv-LV" sz="3600">
                <a:effectLst>
                  <a:outerShdw blurRad="38100" dist="38100" dir="2700000" algn="tl">
                    <a:srgbClr val="000000">
                      <a:alpha val="43137"/>
                    </a:srgbClr>
                  </a:outerShdw>
                </a:effectLst>
              </a:rPr>
            </a:br>
            <a:r>
              <a:rPr lang="lv-LV" sz="3600">
                <a:effectLst>
                  <a:outerShdw blurRad="38100" dist="38100" dir="2700000" algn="tl">
                    <a:srgbClr val="000000">
                      <a:alpha val="43137"/>
                    </a:srgbClr>
                  </a:outerShdw>
                </a:effectLst>
              </a:rPr>
              <a:t>+</a:t>
            </a:r>
            <a:br>
              <a:rPr lang="lv-LV" sz="3600">
                <a:effectLst>
                  <a:outerShdw blurRad="38100" dist="38100" dir="2700000" algn="tl">
                    <a:srgbClr val="000000">
                      <a:alpha val="43137"/>
                    </a:srgbClr>
                  </a:outerShdw>
                </a:effectLst>
              </a:rPr>
            </a:br>
            <a:r>
              <a:rPr lang="lv-LV" sz="3600" b="1">
                <a:solidFill>
                  <a:srgbClr val="840B55"/>
                </a:solidFill>
                <a:effectLst>
                  <a:outerShdw blurRad="38100" dist="38100" dir="2700000" algn="tl">
                    <a:srgbClr val="000000">
                      <a:alpha val="43137"/>
                    </a:srgbClr>
                  </a:outerShdw>
                </a:effectLst>
              </a:rPr>
              <a:t>Saliedētība</a:t>
            </a:r>
            <a:endParaRPr lang="en" sz="3600" b="1">
              <a:solidFill>
                <a:srgbClr val="840B55"/>
              </a:solidFill>
              <a:effectLst>
                <a:outerShdw blurRad="38100" dist="38100" dir="2700000" algn="tl">
                  <a:srgbClr val="000000">
                    <a:alpha val="43137"/>
                  </a:srgbClr>
                </a:outerShdw>
              </a:effectLs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1337275" y="556599"/>
            <a:ext cx="6469500" cy="793800"/>
          </a:xfrm>
          <a:prstGeom prst="rect">
            <a:avLst/>
          </a:prstGeom>
        </p:spPr>
        <p:txBody>
          <a:bodyPr lIns="91425" tIns="91425" rIns="91425" bIns="91425" anchor="b" anchorCtr="0">
            <a:noAutofit/>
          </a:bodyPr>
          <a:lstStyle/>
          <a:p>
            <a:pPr lvl="0">
              <a:spcBef>
                <a:spcPts val="0"/>
              </a:spcBef>
              <a:buNone/>
            </a:pPr>
            <a:r>
              <a:rPr lang="lv-LV">
                <a:effectLst>
                  <a:outerShdw blurRad="38100" dist="38100" dir="2700000" algn="tl">
                    <a:srgbClr val="000000">
                      <a:alpha val="43137"/>
                    </a:srgbClr>
                  </a:outerShdw>
                </a:effectLst>
              </a:rPr>
              <a:t>Tiesu iestāžu darba nodrošināšana</a:t>
            </a:r>
            <a:endParaRPr lang="en">
              <a:effectLst>
                <a:outerShdw blurRad="38100" dist="38100" dir="2700000" algn="tl">
                  <a:srgbClr val="000000">
                    <a:alpha val="43137"/>
                  </a:srgbClr>
                </a:outerShdw>
              </a:effectLst>
            </a:endParaRPr>
          </a:p>
        </p:txBody>
      </p:sp>
      <p:sp>
        <p:nvSpPr>
          <p:cNvPr id="84" name="Shape 84"/>
          <p:cNvSpPr txBox="1">
            <a:spLocks noGrp="1"/>
          </p:cNvSpPr>
          <p:nvPr>
            <p:ph type="body" idx="1"/>
          </p:nvPr>
        </p:nvSpPr>
        <p:spPr>
          <a:xfrm>
            <a:off x="1337275" y="1476918"/>
            <a:ext cx="6469500" cy="3448800"/>
          </a:xfrm>
          <a:prstGeom prst="rect">
            <a:avLst/>
          </a:prstGeom>
        </p:spPr>
        <p:txBody>
          <a:bodyPr lIns="91425" tIns="91425" rIns="91425" bIns="91425" anchor="t" anchorCtr="0">
            <a:noAutofit/>
          </a:bodyPr>
          <a:lstStyle/>
          <a:p>
            <a:pPr marL="457200" lvl="0" indent="-228600" rtl="0">
              <a:spcBef>
                <a:spcPts val="0"/>
              </a:spcBef>
            </a:pPr>
            <a:r>
              <a:rPr lang="lv-LV">
                <a:effectLst>
                  <a:outerShdw blurRad="38100" dist="38100" dir="2700000" algn="tl">
                    <a:srgbClr val="000000">
                      <a:alpha val="43137"/>
                    </a:srgbClr>
                  </a:outerShdw>
                </a:effectLst>
              </a:rPr>
              <a:t>Remontdarbi Gulbenes, Balvu, Cēsu, Jelgavas, Liepājas, Rēzeknes, Kuldīgas, Valmieras, Aizkraukles, Rīgas, Daugavpils, Ventspils, Tukuma, Jūrmalas, Alūksnes, Valkas, Limbažu, Siguldas un Jēkabpils tiesās</a:t>
            </a:r>
          </a:p>
          <a:p>
            <a:pPr marL="457200" lvl="0" indent="-228600" rtl="0">
              <a:spcBef>
                <a:spcPts val="0"/>
              </a:spcBef>
            </a:pPr>
            <a:endParaRPr lang="lv-LV">
              <a:effectLst>
                <a:outerShdw blurRad="38100" dist="38100" dir="2700000" algn="tl">
                  <a:srgbClr val="000000">
                    <a:alpha val="43137"/>
                  </a:srgbClr>
                </a:outerShdw>
              </a:effectLst>
            </a:endParaRPr>
          </a:p>
          <a:p>
            <a:pPr marL="457200" lvl="0" indent="-228600" rtl="0">
              <a:spcBef>
                <a:spcPts val="0"/>
              </a:spcBef>
            </a:pPr>
            <a:r>
              <a:rPr lang="lv-LV">
                <a:effectLst>
                  <a:outerShdw blurRad="38100" dist="38100" dir="2700000" algn="tl">
                    <a:srgbClr val="000000">
                      <a:alpha val="43137"/>
                    </a:srgbClr>
                  </a:outerShdw>
                </a:effectLst>
              </a:rPr>
              <a:t>2600 tulkojumu pieprasījumu</a:t>
            </a:r>
          </a:p>
          <a:p>
            <a:pPr marL="457200" lvl="0" indent="-228600" rtl="0">
              <a:spcBef>
                <a:spcPts val="0"/>
              </a:spcBef>
            </a:pPr>
            <a:r>
              <a:rPr lang="lv-LV">
                <a:effectLst>
                  <a:outerShdw blurRad="38100" dist="38100" dir="2700000" algn="tl">
                    <a:srgbClr val="000000">
                      <a:alpha val="43137"/>
                    </a:srgbClr>
                  </a:outerShdw>
                </a:effectLst>
              </a:rPr>
              <a:t>3000 EIV pieprasījumu</a:t>
            </a:r>
          </a:p>
          <a:p>
            <a:pPr marL="457200" lvl="0" indent="-228600" rtl="0">
              <a:spcBef>
                <a:spcPts val="0"/>
              </a:spcBef>
            </a:pPr>
            <a:endParaRPr lang="lv-LV">
              <a:effectLst>
                <a:outerShdw blurRad="38100" dist="38100" dir="2700000" algn="tl">
                  <a:srgbClr val="000000">
                    <a:alpha val="43137"/>
                  </a:srgbClr>
                </a:outerShdw>
              </a:effectLst>
            </a:endParaRPr>
          </a:p>
          <a:p>
            <a:pPr marL="457200" lvl="0" indent="-228600" rtl="0">
              <a:spcBef>
                <a:spcPts val="0"/>
              </a:spcBef>
            </a:pPr>
            <a:r>
              <a:rPr lang="lv-LV">
                <a:effectLst>
                  <a:outerShdw blurRad="38100" dist="38100" dir="2700000" algn="tl">
                    <a:srgbClr val="000000">
                      <a:alpha val="43137"/>
                    </a:srgbClr>
                  </a:outerShdw>
                </a:effectLst>
              </a:rPr>
              <a:t>1000 zīmogu</a:t>
            </a:r>
          </a:p>
          <a:p>
            <a:pPr marL="457200" lvl="0" indent="-228600" rtl="0">
              <a:spcBef>
                <a:spcPts val="0"/>
              </a:spcBef>
            </a:pPr>
            <a:r>
              <a:rPr lang="lv-LV">
                <a:effectLst>
                  <a:outerShdw blurRad="38100" dist="38100" dir="2700000" algn="tl">
                    <a:srgbClr val="000000">
                      <a:alpha val="43137"/>
                    </a:srgbClr>
                  </a:outerShdw>
                </a:effectLst>
              </a:rPr>
              <a:t>200 krēslu</a:t>
            </a:r>
          </a:p>
          <a:p>
            <a:pPr marL="457200" lvl="0" indent="-228600" rtl="0">
              <a:spcBef>
                <a:spcPts val="0"/>
              </a:spcBef>
            </a:pPr>
            <a:r>
              <a:rPr lang="lv-LV">
                <a:effectLst>
                  <a:outerShdw blurRad="38100" dist="38100" dir="2700000" algn="tl">
                    <a:srgbClr val="000000">
                      <a:alpha val="43137"/>
                    </a:srgbClr>
                  </a:outerShdw>
                </a:effectLst>
              </a:rPr>
              <a:t>Mēbeles 18 objektiem</a:t>
            </a:r>
          </a:p>
          <a:p>
            <a:pPr marL="457200" lvl="0" indent="-228600" rtl="0">
              <a:spcBef>
                <a:spcPts val="0"/>
              </a:spcBef>
            </a:pPr>
            <a:endParaRPr lang="lv-LV">
              <a:effectLst>
                <a:outerShdw blurRad="38100" dist="38100" dir="2700000" algn="tl">
                  <a:srgbClr val="000000">
                    <a:alpha val="43137"/>
                  </a:srgbClr>
                </a:outerShdw>
              </a:effectLst>
            </a:endParaRPr>
          </a:p>
          <a:p>
            <a:pPr marL="457200" lvl="0" indent="-228600" rtl="0">
              <a:spcBef>
                <a:spcPts val="0"/>
              </a:spcBef>
            </a:pPr>
            <a:endParaRPr lang="lv-LV">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337607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Shape 153"/>
          <p:cNvSpPr txBox="1">
            <a:spLocks noGrp="1"/>
          </p:cNvSpPr>
          <p:nvPr>
            <p:ph type="ctrTitle" idx="4294967295"/>
          </p:nvPr>
        </p:nvSpPr>
        <p:spPr>
          <a:xfrm>
            <a:off x="685800" y="1888142"/>
            <a:ext cx="7772400" cy="1159799"/>
          </a:xfrm>
          <a:prstGeom prst="rect">
            <a:avLst/>
          </a:prstGeom>
        </p:spPr>
        <p:txBody>
          <a:bodyPr lIns="91425" tIns="91425" rIns="91425" bIns="91425" anchor="b" anchorCtr="0">
            <a:noAutofit/>
          </a:bodyPr>
          <a:lstStyle/>
          <a:p>
            <a:pPr lvl="0" algn="ctr" rtl="0">
              <a:spcBef>
                <a:spcPts val="0"/>
              </a:spcBef>
              <a:buNone/>
            </a:pPr>
            <a:r>
              <a:rPr lang="lv-LV" sz="9600">
                <a:effectLst>
                  <a:outerShdw blurRad="38100" dist="38100" dir="2700000" algn="tl">
                    <a:srgbClr val="000000">
                      <a:alpha val="43137"/>
                    </a:srgbClr>
                  </a:outerShdw>
                </a:effectLst>
              </a:rPr>
              <a:t>1 800 000</a:t>
            </a:r>
            <a:endParaRPr lang="en" sz="9600">
              <a:effectLst>
                <a:outerShdw blurRad="38100" dist="38100" dir="2700000" algn="tl">
                  <a:srgbClr val="000000">
                    <a:alpha val="43137"/>
                  </a:srgbClr>
                </a:outerShdw>
              </a:effectLst>
            </a:endParaRPr>
          </a:p>
        </p:txBody>
      </p:sp>
      <p:sp>
        <p:nvSpPr>
          <p:cNvPr id="154" name="Shape 154"/>
          <p:cNvSpPr txBox="1">
            <a:spLocks noGrp="1"/>
          </p:cNvSpPr>
          <p:nvPr>
            <p:ph type="subTitle" idx="4294967295"/>
          </p:nvPr>
        </p:nvSpPr>
        <p:spPr>
          <a:xfrm>
            <a:off x="685800" y="2840053"/>
            <a:ext cx="7772400" cy="784799"/>
          </a:xfrm>
          <a:prstGeom prst="rect">
            <a:avLst/>
          </a:prstGeom>
        </p:spPr>
        <p:txBody>
          <a:bodyPr lIns="91425" tIns="91425" rIns="91425" bIns="91425" anchor="t" anchorCtr="0">
            <a:noAutofit/>
          </a:bodyPr>
          <a:lstStyle/>
          <a:p>
            <a:pPr lvl="0" algn="ctr" rtl="0">
              <a:spcBef>
                <a:spcPts val="0"/>
              </a:spcBef>
              <a:buNone/>
            </a:pPr>
            <a:r>
              <a:rPr lang="lv-LV">
                <a:effectLst>
                  <a:outerShdw blurRad="38100" dist="38100" dir="2700000" algn="tl">
                    <a:srgbClr val="000000">
                      <a:alpha val="43137"/>
                    </a:srgbClr>
                  </a:outerShdw>
                </a:effectLst>
              </a:rPr>
              <a:t>Remontdarbu izmaksas eiro</a:t>
            </a:r>
            <a:endParaRPr lang="en">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371707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Shape 72"/>
          <p:cNvSpPr txBox="1">
            <a:spLocks noGrp="1"/>
          </p:cNvSpPr>
          <p:nvPr>
            <p:ph type="ctrTitle"/>
          </p:nvPr>
        </p:nvSpPr>
        <p:spPr>
          <a:xfrm>
            <a:off x="0" y="1601445"/>
            <a:ext cx="9144000" cy="1159799"/>
          </a:xfrm>
          <a:prstGeom prst="rect">
            <a:avLst/>
          </a:prstGeom>
        </p:spPr>
        <p:txBody>
          <a:bodyPr lIns="91425" tIns="91425" rIns="91425" bIns="91425" anchor="b" anchorCtr="0">
            <a:noAutofit/>
          </a:bodyPr>
          <a:lstStyle/>
          <a:p>
            <a:pPr lvl="0" rtl="0">
              <a:spcBef>
                <a:spcPts val="0"/>
              </a:spcBef>
              <a:buNone/>
            </a:pPr>
            <a:r>
              <a:rPr lang="lv-LV">
                <a:effectLst>
                  <a:outerShdw blurRad="38100" dist="38100" dir="2700000" algn="tl">
                    <a:srgbClr val="000000">
                      <a:alpha val="43137"/>
                    </a:srgbClr>
                  </a:outerShdw>
                </a:effectLst>
              </a:rPr>
              <a:t>6</a:t>
            </a:r>
            <a:r>
              <a:rPr lang="en">
                <a:effectLst>
                  <a:outerShdw blurRad="38100" dist="38100" dir="2700000" algn="tl">
                    <a:srgbClr val="000000">
                      <a:alpha val="43137"/>
                    </a:srgbClr>
                  </a:outerShdw>
                </a:effectLst>
              </a:rPr>
              <a:t>.</a:t>
            </a:r>
          </a:p>
          <a:p>
            <a:pPr lvl="0" rtl="0">
              <a:spcBef>
                <a:spcPts val="0"/>
              </a:spcBef>
              <a:buNone/>
            </a:pPr>
            <a:r>
              <a:rPr lang="lv-LV">
                <a:effectLst>
                  <a:outerShdw blurRad="38100" dist="38100" dir="2700000" algn="tl">
                    <a:srgbClr val="000000">
                      <a:alpha val="43137"/>
                    </a:srgbClr>
                  </a:outerShdw>
                </a:effectLst>
              </a:rPr>
              <a:t>Publiskie iepirkumi</a:t>
            </a:r>
            <a:endParaRPr lang="en">
              <a:effectLst>
                <a:outerShdw blurRad="38100" dist="38100" dir="2700000" algn="tl">
                  <a:srgbClr val="000000">
                    <a:alpha val="43137"/>
                  </a:srgbClr>
                </a:outerShdw>
              </a:effectLst>
            </a:endParaRPr>
          </a:p>
        </p:txBody>
      </p:sp>
      <p:sp>
        <p:nvSpPr>
          <p:cNvPr id="2" name="Subtitle 1"/>
          <p:cNvSpPr>
            <a:spLocks noGrp="1"/>
          </p:cNvSpPr>
          <p:nvPr>
            <p:ph type="subTitle" idx="1"/>
          </p:nvPr>
        </p:nvSpPr>
        <p:spPr/>
        <p:txBody>
          <a:bodyPr/>
          <a:lstStyle/>
          <a:p>
            <a:endParaRPr lang="lv-LV"/>
          </a:p>
        </p:txBody>
      </p:sp>
    </p:spTree>
    <p:extLst>
      <p:ext uri="{BB962C8B-B14F-4D97-AF65-F5344CB8AC3E}">
        <p14:creationId xmlns:p14="http://schemas.microsoft.com/office/powerpoint/2010/main" val="33500463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1337275" y="556599"/>
            <a:ext cx="6469500" cy="793800"/>
          </a:xfrm>
          <a:prstGeom prst="rect">
            <a:avLst/>
          </a:prstGeom>
        </p:spPr>
        <p:txBody>
          <a:bodyPr lIns="91425" tIns="91425" rIns="91425" bIns="91425" anchor="b" anchorCtr="0">
            <a:noAutofit/>
          </a:bodyPr>
          <a:lstStyle/>
          <a:p>
            <a:pPr lvl="0">
              <a:spcBef>
                <a:spcPts val="0"/>
              </a:spcBef>
              <a:buNone/>
            </a:pPr>
            <a:r>
              <a:rPr lang="lv-LV">
                <a:effectLst>
                  <a:outerShdw blurRad="38100" dist="38100" dir="2700000" algn="tl">
                    <a:srgbClr val="000000">
                      <a:alpha val="43137"/>
                    </a:srgbClr>
                  </a:outerShdw>
                </a:effectLst>
              </a:rPr>
              <a:t>Tiesu iestāžu darba nodrošināšana</a:t>
            </a:r>
            <a:endParaRPr lang="en">
              <a:effectLst>
                <a:outerShdw blurRad="38100" dist="38100" dir="2700000" algn="tl">
                  <a:srgbClr val="000000">
                    <a:alpha val="43137"/>
                  </a:srgbClr>
                </a:outerShdw>
              </a:effectLst>
            </a:endParaRPr>
          </a:p>
        </p:txBody>
      </p:sp>
      <p:sp>
        <p:nvSpPr>
          <p:cNvPr id="84" name="Shape 84"/>
          <p:cNvSpPr txBox="1">
            <a:spLocks noGrp="1"/>
          </p:cNvSpPr>
          <p:nvPr>
            <p:ph type="body" idx="1"/>
          </p:nvPr>
        </p:nvSpPr>
        <p:spPr>
          <a:xfrm>
            <a:off x="1337275" y="1476918"/>
            <a:ext cx="6469500" cy="3448800"/>
          </a:xfrm>
          <a:prstGeom prst="rect">
            <a:avLst/>
          </a:prstGeom>
        </p:spPr>
        <p:txBody>
          <a:bodyPr lIns="91425" tIns="91425" rIns="91425" bIns="91425" anchor="t" anchorCtr="0">
            <a:noAutofit/>
          </a:bodyPr>
          <a:lstStyle/>
          <a:p>
            <a:pPr marL="457200" lvl="0" indent="-228600" rtl="0">
              <a:spcBef>
                <a:spcPts val="0"/>
              </a:spcBef>
            </a:pPr>
            <a:r>
              <a:rPr lang="lv-LV">
                <a:effectLst>
                  <a:outerShdw blurRad="38100" dist="38100" dir="2700000" algn="tl">
                    <a:srgbClr val="000000">
                      <a:alpha val="43137"/>
                    </a:srgbClr>
                  </a:outerShdw>
                </a:effectLst>
              </a:rPr>
              <a:t>307 līgumi tiesu iestāžu un ZGN darbības nodrošināšanai</a:t>
            </a:r>
          </a:p>
          <a:p>
            <a:pPr marL="457200" lvl="0" indent="-228600" rtl="0">
              <a:spcBef>
                <a:spcPts val="0"/>
              </a:spcBef>
            </a:pPr>
            <a:r>
              <a:rPr lang="lv-LV">
                <a:effectLst>
                  <a:outerShdw blurRad="38100" dist="38100" dir="2700000" algn="tl">
                    <a:srgbClr val="000000">
                      <a:alpha val="43137"/>
                    </a:srgbClr>
                  </a:outerShdw>
                </a:effectLst>
              </a:rPr>
              <a:t>46 iepirkumu procedūras</a:t>
            </a:r>
          </a:p>
          <a:p>
            <a:pPr marL="457200" lvl="0" indent="-228600" rtl="0">
              <a:spcBef>
                <a:spcPts val="0"/>
              </a:spcBef>
            </a:pPr>
            <a:endParaRPr lang="lv-LV">
              <a:effectLst>
                <a:outerShdw blurRad="38100" dist="38100" dir="2700000" algn="tl">
                  <a:srgbClr val="000000">
                    <a:alpha val="43137"/>
                  </a:srgbClr>
                </a:outerShdw>
              </a:effectLst>
            </a:endParaRPr>
          </a:p>
          <a:p>
            <a:pPr marL="457200" lvl="0" indent="-228600" rtl="0">
              <a:spcBef>
                <a:spcPts val="0"/>
              </a:spcBef>
            </a:pPr>
            <a:r>
              <a:rPr lang="lv-LV">
                <a:effectLst>
                  <a:outerShdw blurRad="38100" dist="38100" dir="2700000" algn="tl">
                    <a:srgbClr val="000000">
                      <a:alpha val="43137"/>
                    </a:srgbClr>
                  </a:outerShdw>
                </a:effectLst>
              </a:rPr>
              <a:t>Izvērtēts 381 rēķins par ekspertīžu izdevumiem</a:t>
            </a:r>
          </a:p>
          <a:p>
            <a:pPr marL="457200" lvl="0" indent="-228600" rtl="0">
              <a:spcBef>
                <a:spcPts val="0"/>
              </a:spcBef>
            </a:pPr>
            <a:r>
              <a:rPr lang="lv-LV">
                <a:effectLst>
                  <a:outerShdw blurRad="38100" dist="38100" dir="2700000" algn="tl">
                    <a:srgbClr val="000000">
                      <a:alpha val="43137"/>
                    </a:srgbClr>
                  </a:outerShdw>
                </a:effectLst>
              </a:rPr>
              <a:t>1004 atzinumi par valsts nodevu un citu maksājumu atmaksu</a:t>
            </a:r>
          </a:p>
          <a:p>
            <a:pPr marL="457200" lvl="0" indent="-228600" rtl="0">
              <a:spcBef>
                <a:spcPts val="0"/>
              </a:spcBef>
            </a:pPr>
            <a:endParaRPr lang="lv-LV">
              <a:effectLst>
                <a:outerShdw blurRad="38100" dist="38100" dir="2700000" algn="tl">
                  <a:srgbClr val="000000">
                    <a:alpha val="43137"/>
                  </a:srgbClr>
                </a:outerShdw>
              </a:effectLst>
            </a:endParaRPr>
          </a:p>
          <a:p>
            <a:pPr marL="457200" lvl="0" indent="-228600" rtl="0">
              <a:spcBef>
                <a:spcPts val="0"/>
              </a:spcBef>
            </a:pPr>
            <a:endParaRPr lang="lv-LV">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28516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Shape 72"/>
          <p:cNvSpPr txBox="1">
            <a:spLocks noGrp="1"/>
          </p:cNvSpPr>
          <p:nvPr>
            <p:ph type="ctrTitle"/>
          </p:nvPr>
        </p:nvSpPr>
        <p:spPr>
          <a:xfrm>
            <a:off x="0" y="1601445"/>
            <a:ext cx="9144000" cy="1159799"/>
          </a:xfrm>
          <a:prstGeom prst="rect">
            <a:avLst/>
          </a:prstGeom>
        </p:spPr>
        <p:txBody>
          <a:bodyPr lIns="91425" tIns="91425" rIns="91425" bIns="91425" anchor="b" anchorCtr="0">
            <a:noAutofit/>
          </a:bodyPr>
          <a:lstStyle/>
          <a:p>
            <a:pPr lvl="0" rtl="0">
              <a:spcBef>
                <a:spcPts val="0"/>
              </a:spcBef>
              <a:buNone/>
            </a:pPr>
            <a:r>
              <a:rPr lang="lv-LV">
                <a:effectLst>
                  <a:outerShdw blurRad="38100" dist="38100" dir="2700000" algn="tl">
                    <a:srgbClr val="000000">
                      <a:alpha val="43137"/>
                    </a:srgbClr>
                  </a:outerShdw>
                </a:effectLst>
              </a:rPr>
              <a:t>7</a:t>
            </a:r>
            <a:r>
              <a:rPr lang="en">
                <a:effectLst>
                  <a:outerShdw blurRad="38100" dist="38100" dir="2700000" algn="tl">
                    <a:srgbClr val="000000">
                      <a:alpha val="43137"/>
                    </a:srgbClr>
                  </a:outerShdw>
                </a:effectLst>
              </a:rPr>
              <a:t>.</a:t>
            </a:r>
          </a:p>
          <a:p>
            <a:pPr lvl="0" rtl="0">
              <a:spcBef>
                <a:spcPts val="0"/>
              </a:spcBef>
              <a:buNone/>
            </a:pPr>
            <a:r>
              <a:rPr lang="lv-LV">
                <a:effectLst>
                  <a:outerShdw blurRad="38100" dist="38100" dir="2700000" algn="tl">
                    <a:srgbClr val="000000">
                      <a:alpha val="43137"/>
                    </a:srgbClr>
                  </a:outerShdw>
                </a:effectLst>
              </a:rPr>
              <a:t>starptautiskā sadarbība</a:t>
            </a:r>
            <a:endParaRPr lang="en">
              <a:effectLst>
                <a:outerShdw blurRad="38100" dist="38100" dir="2700000" algn="tl">
                  <a:srgbClr val="000000">
                    <a:alpha val="43137"/>
                  </a:srgbClr>
                </a:outerShdw>
              </a:effectLst>
            </a:endParaRPr>
          </a:p>
        </p:txBody>
      </p:sp>
      <p:sp>
        <p:nvSpPr>
          <p:cNvPr id="2" name="Subtitle 1"/>
          <p:cNvSpPr>
            <a:spLocks noGrp="1"/>
          </p:cNvSpPr>
          <p:nvPr>
            <p:ph type="subTitle" idx="1"/>
          </p:nvPr>
        </p:nvSpPr>
        <p:spPr/>
        <p:txBody>
          <a:bodyPr/>
          <a:lstStyle/>
          <a:p>
            <a:endParaRPr lang="lv-LV"/>
          </a:p>
        </p:txBody>
      </p:sp>
    </p:spTree>
    <p:extLst>
      <p:ext uri="{BB962C8B-B14F-4D97-AF65-F5344CB8AC3E}">
        <p14:creationId xmlns:p14="http://schemas.microsoft.com/office/powerpoint/2010/main" val="5080217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1337275" y="556599"/>
            <a:ext cx="6469500" cy="793800"/>
          </a:xfrm>
          <a:prstGeom prst="rect">
            <a:avLst/>
          </a:prstGeom>
        </p:spPr>
        <p:txBody>
          <a:bodyPr lIns="91425" tIns="91425" rIns="91425" bIns="91425" anchor="b" anchorCtr="0">
            <a:noAutofit/>
          </a:bodyPr>
          <a:lstStyle/>
          <a:p>
            <a:pPr lvl="0">
              <a:spcBef>
                <a:spcPts val="0"/>
              </a:spcBef>
              <a:buNone/>
            </a:pPr>
            <a:r>
              <a:rPr lang="lv-LV">
                <a:effectLst>
                  <a:outerShdw blurRad="38100" dist="38100" dir="2700000" algn="tl">
                    <a:srgbClr val="000000">
                      <a:alpha val="43137"/>
                    </a:srgbClr>
                  </a:outerShdw>
                </a:effectLst>
              </a:rPr>
              <a:t>Starptautiskā sadarbība</a:t>
            </a:r>
            <a:endParaRPr lang="en">
              <a:effectLst>
                <a:outerShdw blurRad="38100" dist="38100" dir="2700000" algn="tl">
                  <a:srgbClr val="000000">
                    <a:alpha val="43137"/>
                  </a:srgbClr>
                </a:outerShdw>
              </a:effectLst>
            </a:endParaRPr>
          </a:p>
        </p:txBody>
      </p:sp>
      <p:sp>
        <p:nvSpPr>
          <p:cNvPr id="84" name="Shape 84"/>
          <p:cNvSpPr txBox="1">
            <a:spLocks noGrp="1"/>
          </p:cNvSpPr>
          <p:nvPr>
            <p:ph type="body" idx="1"/>
          </p:nvPr>
        </p:nvSpPr>
        <p:spPr>
          <a:xfrm>
            <a:off x="1337275" y="1476918"/>
            <a:ext cx="6469500" cy="3448800"/>
          </a:xfrm>
          <a:prstGeom prst="rect">
            <a:avLst/>
          </a:prstGeom>
        </p:spPr>
        <p:txBody>
          <a:bodyPr lIns="91425" tIns="91425" rIns="91425" bIns="91425" anchor="t" anchorCtr="0">
            <a:noAutofit/>
          </a:bodyPr>
          <a:lstStyle/>
          <a:p>
            <a:pPr marL="457200" lvl="0" indent="-228600" rtl="0">
              <a:spcBef>
                <a:spcPts val="0"/>
              </a:spcBef>
            </a:pPr>
            <a:r>
              <a:rPr lang="lv-LV">
                <a:effectLst>
                  <a:outerShdw blurRad="38100" dist="38100" dir="2700000" algn="tl">
                    <a:srgbClr val="000000">
                      <a:alpha val="43137"/>
                    </a:srgbClr>
                  </a:outerShdw>
                </a:effectLst>
              </a:rPr>
              <a:t>Eiropas Tiesību akadēmija</a:t>
            </a:r>
          </a:p>
          <a:p>
            <a:pPr marL="457200" lvl="0" indent="-228600" rtl="0">
              <a:spcBef>
                <a:spcPts val="0"/>
              </a:spcBef>
            </a:pPr>
            <a:r>
              <a:rPr lang="lv-LV">
                <a:effectLst>
                  <a:outerShdw blurRad="38100" dist="38100" dir="2700000" algn="tl">
                    <a:srgbClr val="000000">
                      <a:alpha val="43137"/>
                    </a:srgbClr>
                  </a:outerShdw>
                </a:effectLst>
              </a:rPr>
              <a:t>Eiropas zemes reģistru asociācija</a:t>
            </a:r>
          </a:p>
          <a:p>
            <a:pPr marL="457200" lvl="0" indent="-228600" rtl="0">
              <a:spcBef>
                <a:spcPts val="0"/>
              </a:spcBef>
            </a:pPr>
            <a:endParaRPr lang="lv-LV">
              <a:effectLst>
                <a:outerShdw blurRad="38100" dist="38100" dir="2700000" algn="tl">
                  <a:srgbClr val="000000">
                    <a:alpha val="43137"/>
                  </a:srgbClr>
                </a:outerShdw>
              </a:effectLst>
            </a:endParaRPr>
          </a:p>
          <a:p>
            <a:pPr marL="457200" lvl="0" indent="-228600" rtl="0">
              <a:spcBef>
                <a:spcPts val="0"/>
              </a:spcBef>
            </a:pPr>
            <a:r>
              <a:rPr lang="lv-LV">
                <a:effectLst>
                  <a:outerShdw blurRad="38100" dist="38100" dir="2700000" algn="tl">
                    <a:srgbClr val="000000">
                      <a:alpha val="43137"/>
                    </a:srgbClr>
                  </a:outerShdw>
                </a:effectLst>
              </a:rPr>
              <a:t>Ārvalstu kolēģu vizītes:</a:t>
            </a:r>
          </a:p>
          <a:p>
            <a:pPr marL="457200" lvl="2" indent="-228600"/>
            <a:r>
              <a:rPr lang="lv-LV">
                <a:effectLst>
                  <a:outerShdw blurRad="38100" dist="38100" dir="2700000" algn="tl">
                    <a:srgbClr val="000000">
                      <a:alpha val="43137"/>
                    </a:srgbClr>
                  </a:outerShdw>
                </a:effectLst>
              </a:rPr>
              <a:t>Dānija, Ukraina, Gruzija, Maķedonija, Kirgizstāna, Jordānija</a:t>
            </a:r>
          </a:p>
          <a:p>
            <a:pPr marL="457200" lvl="0" indent="-228600" rtl="0">
              <a:spcBef>
                <a:spcPts val="0"/>
              </a:spcBef>
            </a:pPr>
            <a:endParaRPr lang="lv-LV">
              <a:effectLst>
                <a:outerShdw blurRad="38100" dist="38100" dir="2700000" algn="tl">
                  <a:srgbClr val="000000">
                    <a:alpha val="43137"/>
                  </a:srgbClr>
                </a:outerShdw>
              </a:effectLst>
            </a:endParaRPr>
          </a:p>
          <a:p>
            <a:pPr marL="457200" lvl="0" indent="-228600" rtl="0">
              <a:spcBef>
                <a:spcPts val="0"/>
              </a:spcBef>
            </a:pPr>
            <a:endParaRPr lang="lv-LV">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507792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1337275" y="556599"/>
            <a:ext cx="6469500" cy="793800"/>
          </a:xfrm>
          <a:prstGeom prst="rect">
            <a:avLst/>
          </a:prstGeom>
        </p:spPr>
        <p:txBody>
          <a:bodyPr lIns="91425" tIns="91425" rIns="91425" bIns="91425" anchor="b" anchorCtr="0">
            <a:noAutofit/>
          </a:bodyPr>
          <a:lstStyle/>
          <a:p>
            <a:pPr lvl="0">
              <a:spcBef>
                <a:spcPts val="0"/>
              </a:spcBef>
              <a:buNone/>
            </a:pPr>
            <a:r>
              <a:rPr lang="lv-LV">
                <a:effectLst>
                  <a:outerShdw blurRad="38100" dist="38100" dir="2700000" algn="tl">
                    <a:srgbClr val="000000">
                      <a:alpha val="43137"/>
                    </a:srgbClr>
                  </a:outerShdw>
                </a:effectLst>
              </a:rPr>
              <a:t>Starptautiskā sadarbība</a:t>
            </a:r>
            <a:endParaRPr lang="en">
              <a:effectLst>
                <a:outerShdw blurRad="38100" dist="38100" dir="2700000" algn="tl">
                  <a:srgbClr val="000000">
                    <a:alpha val="43137"/>
                  </a:srgbClr>
                </a:outerShdw>
              </a:effectLst>
            </a:endParaRPr>
          </a:p>
        </p:txBody>
      </p:sp>
      <p:sp>
        <p:nvSpPr>
          <p:cNvPr id="84" name="Shape 84"/>
          <p:cNvSpPr txBox="1">
            <a:spLocks noGrp="1"/>
          </p:cNvSpPr>
          <p:nvPr>
            <p:ph type="body" idx="1"/>
          </p:nvPr>
        </p:nvSpPr>
        <p:spPr>
          <a:xfrm>
            <a:off x="1337275" y="1476918"/>
            <a:ext cx="6469500" cy="3448800"/>
          </a:xfrm>
          <a:prstGeom prst="rect">
            <a:avLst/>
          </a:prstGeom>
        </p:spPr>
        <p:txBody>
          <a:bodyPr lIns="91425" tIns="91425" rIns="91425" bIns="91425" anchor="t" anchorCtr="0">
            <a:noAutofit/>
          </a:bodyPr>
          <a:lstStyle/>
          <a:p>
            <a:pPr marL="457200" lvl="2" indent="-228600"/>
            <a:endParaRPr lang="lv-LV">
              <a:effectLst>
                <a:outerShdw blurRad="38100" dist="38100" dir="2700000" algn="tl">
                  <a:srgbClr val="000000">
                    <a:alpha val="43137"/>
                  </a:srgbClr>
                </a:outerShdw>
              </a:effectLst>
            </a:endParaRPr>
          </a:p>
          <a:p>
            <a:pPr marL="457200" indent="-228600"/>
            <a:r>
              <a:rPr lang="lv-LV">
                <a:effectLst>
                  <a:outerShdw blurRad="38100" dist="38100" dir="2700000" algn="tl">
                    <a:srgbClr val="000000">
                      <a:alpha val="43137"/>
                    </a:srgbClr>
                  </a:outerShdw>
                </a:effectLst>
              </a:rPr>
              <a:t>Pieredzes apmaiņa ar Ziemeļvalstu tieslietu sektora institūcijām tiesu jautājumos</a:t>
            </a:r>
          </a:p>
          <a:p>
            <a:pPr marL="457200" indent="-228600"/>
            <a:r>
              <a:rPr lang="lv-LV">
                <a:effectLst>
                  <a:outerShdw blurRad="38100" dist="38100" dir="2700000" algn="tl">
                    <a:srgbClr val="000000">
                      <a:alpha val="43137"/>
                    </a:srgbClr>
                  </a:outerShdw>
                </a:effectLst>
              </a:rPr>
              <a:t>Sadarbības attīstība starp Gruzijas un Latvijas institūcijām</a:t>
            </a:r>
          </a:p>
          <a:p>
            <a:pPr marL="457200" lvl="0" indent="-228600"/>
            <a:endParaRPr lang="lv-LV">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669910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Shape 72"/>
          <p:cNvSpPr txBox="1">
            <a:spLocks noGrp="1"/>
          </p:cNvSpPr>
          <p:nvPr>
            <p:ph type="ctrTitle"/>
          </p:nvPr>
        </p:nvSpPr>
        <p:spPr>
          <a:xfrm>
            <a:off x="0" y="1601445"/>
            <a:ext cx="9144000" cy="1159799"/>
          </a:xfrm>
          <a:prstGeom prst="rect">
            <a:avLst/>
          </a:prstGeom>
        </p:spPr>
        <p:txBody>
          <a:bodyPr lIns="91425" tIns="91425" rIns="91425" bIns="91425" anchor="b" anchorCtr="0">
            <a:noAutofit/>
          </a:bodyPr>
          <a:lstStyle/>
          <a:p>
            <a:pPr lvl="0" rtl="0">
              <a:spcBef>
                <a:spcPts val="0"/>
              </a:spcBef>
              <a:buNone/>
            </a:pPr>
            <a:r>
              <a:rPr lang="lv-LV">
                <a:effectLst>
                  <a:outerShdw blurRad="38100" dist="38100" dir="2700000" algn="tl">
                    <a:srgbClr val="000000">
                      <a:alpha val="43137"/>
                    </a:srgbClr>
                  </a:outerShdw>
                </a:effectLst>
              </a:rPr>
              <a:t>8</a:t>
            </a:r>
            <a:r>
              <a:rPr lang="en">
                <a:effectLst>
                  <a:outerShdw blurRad="38100" dist="38100" dir="2700000" algn="tl">
                    <a:srgbClr val="000000">
                      <a:alpha val="43137"/>
                    </a:srgbClr>
                  </a:outerShdw>
                </a:effectLst>
              </a:rPr>
              <a:t>.</a:t>
            </a:r>
          </a:p>
          <a:p>
            <a:pPr lvl="0" rtl="0">
              <a:spcBef>
                <a:spcPts val="0"/>
              </a:spcBef>
              <a:buNone/>
            </a:pPr>
            <a:r>
              <a:rPr lang="lv-LV">
                <a:effectLst>
                  <a:outerShdw blurRad="38100" dist="38100" dir="2700000" algn="tl">
                    <a:srgbClr val="000000">
                      <a:alpha val="43137"/>
                    </a:srgbClr>
                  </a:outerShdw>
                </a:effectLst>
              </a:rPr>
              <a:t>Projekti</a:t>
            </a:r>
            <a:endParaRPr lang="en">
              <a:effectLst>
                <a:outerShdw blurRad="38100" dist="38100" dir="2700000" algn="tl">
                  <a:srgbClr val="000000">
                    <a:alpha val="43137"/>
                  </a:srgbClr>
                </a:outerShdw>
              </a:effectLst>
            </a:endParaRPr>
          </a:p>
        </p:txBody>
      </p:sp>
      <p:sp>
        <p:nvSpPr>
          <p:cNvPr id="2" name="Subtitle 1"/>
          <p:cNvSpPr>
            <a:spLocks noGrp="1"/>
          </p:cNvSpPr>
          <p:nvPr>
            <p:ph type="subTitle" idx="1"/>
          </p:nvPr>
        </p:nvSpPr>
        <p:spPr/>
        <p:txBody>
          <a:bodyPr/>
          <a:lstStyle/>
          <a:p>
            <a:endParaRPr lang="lv-LV"/>
          </a:p>
        </p:txBody>
      </p:sp>
    </p:spTree>
    <p:extLst>
      <p:ext uri="{BB962C8B-B14F-4D97-AF65-F5344CB8AC3E}">
        <p14:creationId xmlns:p14="http://schemas.microsoft.com/office/powerpoint/2010/main" val="28602740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1337275" y="556599"/>
            <a:ext cx="6469500" cy="793800"/>
          </a:xfrm>
          <a:prstGeom prst="rect">
            <a:avLst/>
          </a:prstGeom>
        </p:spPr>
        <p:txBody>
          <a:bodyPr lIns="91425" tIns="91425" rIns="91425" bIns="91425" anchor="b" anchorCtr="0">
            <a:noAutofit/>
          </a:bodyPr>
          <a:lstStyle/>
          <a:p>
            <a:pPr lvl="0">
              <a:spcBef>
                <a:spcPts val="0"/>
              </a:spcBef>
              <a:buNone/>
            </a:pPr>
            <a:r>
              <a:rPr lang="lv-LV">
                <a:effectLst>
                  <a:outerShdw blurRad="38100" dist="38100" dir="2700000" algn="tl">
                    <a:srgbClr val="000000">
                      <a:alpha val="43137"/>
                    </a:srgbClr>
                  </a:outerShdw>
                </a:effectLst>
              </a:rPr>
              <a:t>Projekti – Justīcija attīstībai</a:t>
            </a:r>
            <a:endParaRPr lang="en">
              <a:effectLst>
                <a:outerShdw blurRad="38100" dist="38100" dir="2700000" algn="tl">
                  <a:srgbClr val="000000">
                    <a:alpha val="43137"/>
                  </a:srgbClr>
                </a:outerShdw>
              </a:effectLst>
            </a:endParaRPr>
          </a:p>
        </p:txBody>
      </p:sp>
      <p:sp>
        <p:nvSpPr>
          <p:cNvPr id="84" name="Shape 84"/>
          <p:cNvSpPr txBox="1">
            <a:spLocks noGrp="1"/>
          </p:cNvSpPr>
          <p:nvPr>
            <p:ph type="body" idx="1"/>
          </p:nvPr>
        </p:nvSpPr>
        <p:spPr>
          <a:xfrm>
            <a:off x="1337275" y="1476918"/>
            <a:ext cx="6469500" cy="3448800"/>
          </a:xfrm>
          <a:prstGeom prst="rect">
            <a:avLst/>
          </a:prstGeom>
        </p:spPr>
        <p:txBody>
          <a:bodyPr lIns="91425" tIns="91425" rIns="91425" bIns="91425" anchor="t" anchorCtr="0">
            <a:noAutofit/>
          </a:bodyPr>
          <a:lstStyle/>
          <a:p>
            <a:pPr marL="457200" indent="-228600"/>
            <a:r>
              <a:rPr lang="lv-LV">
                <a:effectLst>
                  <a:outerShdw blurRad="38100" dist="38100" dir="2700000" algn="tl">
                    <a:srgbClr val="000000">
                      <a:alpha val="43137"/>
                    </a:srgbClr>
                  </a:outerShdw>
                </a:effectLst>
              </a:rPr>
              <a:t>Eiropas Sociālā fonda projekts «Justīcija attīstībai»</a:t>
            </a:r>
          </a:p>
          <a:p>
            <a:pPr marL="457200" lvl="1" indent="-228600"/>
            <a:r>
              <a:rPr lang="lv-LV">
                <a:effectLst>
                  <a:outerShdw blurRad="38100" dist="38100" dir="2700000" algn="tl">
                    <a:srgbClr val="000000">
                      <a:alpha val="43137"/>
                    </a:srgbClr>
                  </a:outerShdw>
                </a:effectLst>
              </a:rPr>
              <a:t>Projekts īstenojams līdz 2022. gada beigām</a:t>
            </a:r>
          </a:p>
          <a:p>
            <a:pPr marL="457200" lvl="1" indent="-228600"/>
            <a:r>
              <a:rPr lang="lv-LV">
                <a:effectLst>
                  <a:outerShdw blurRad="38100" dist="38100" dir="2700000" algn="tl">
                    <a:srgbClr val="000000">
                      <a:alpha val="43137"/>
                    </a:srgbClr>
                  </a:outerShdw>
                </a:effectLst>
              </a:rPr>
              <a:t>Finansējums 10 474 822 eiro</a:t>
            </a:r>
          </a:p>
          <a:p>
            <a:pPr marL="457200" lvl="1" indent="-228600"/>
            <a:r>
              <a:rPr lang="lv-LV">
                <a:effectLst>
                  <a:outerShdw blurRad="38100" dist="38100" dir="2700000" algn="tl">
                    <a:srgbClr val="000000">
                      <a:alpha val="43137"/>
                    </a:srgbClr>
                  </a:outerShdw>
                </a:effectLst>
              </a:rPr>
              <a:t>Latvijas tieslietu sistēmas novērtējums</a:t>
            </a:r>
          </a:p>
          <a:p>
            <a:pPr marL="457200" lvl="1" indent="-228600"/>
            <a:r>
              <a:rPr lang="lv-LV">
                <a:effectLst>
                  <a:outerShdw blurRad="38100" dist="38100" dir="2700000" algn="tl">
                    <a:srgbClr val="000000">
                      <a:alpha val="43137"/>
                    </a:srgbClr>
                  </a:outerShdw>
                </a:effectLst>
              </a:rPr>
              <a:t>Profesionālās apmācības</a:t>
            </a:r>
          </a:p>
          <a:p>
            <a:pPr marL="457200" lvl="2" indent="-228600"/>
            <a:r>
              <a:rPr lang="lv-LV">
                <a:effectLst>
                  <a:outerShdw blurRad="38100" dist="38100" dir="2700000" algn="tl">
                    <a:srgbClr val="000000">
                      <a:alpha val="43137"/>
                    </a:srgbClr>
                  </a:outerShdw>
                </a:effectLst>
              </a:rPr>
              <a:t>Kopumā plānots apmācīt 11 433 personas</a:t>
            </a:r>
          </a:p>
          <a:p>
            <a:pPr marL="457200" lvl="2" indent="-228600"/>
            <a:endParaRPr lang="lv-LV">
              <a:effectLst>
                <a:outerShdw blurRad="38100" dist="38100" dir="2700000" algn="tl">
                  <a:srgbClr val="000000">
                    <a:alpha val="43137"/>
                  </a:srgbClr>
                </a:outerShdw>
              </a:effectLst>
            </a:endParaRPr>
          </a:p>
          <a:p>
            <a:pPr marL="457200" indent="-228600"/>
            <a:r>
              <a:rPr lang="lv-LV">
                <a:effectLst>
                  <a:outerShdw blurRad="38100" dist="38100" dir="2700000" algn="tl">
                    <a:srgbClr val="000000">
                      <a:alpha val="43137"/>
                    </a:srgbClr>
                  </a:outerShdw>
                </a:effectLst>
              </a:rPr>
              <a:t>Projekta partneri ir Augstākā tiesa, Valsts tiesu ekspertīžu birojs, Iekšlietu ministrija un Prokuratūra</a:t>
            </a:r>
          </a:p>
          <a:p>
            <a:pPr marL="457200" lvl="2" indent="-228600"/>
            <a:endParaRPr lang="lv-LV">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416832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1337275" y="556599"/>
            <a:ext cx="6469500" cy="793800"/>
          </a:xfrm>
          <a:prstGeom prst="rect">
            <a:avLst/>
          </a:prstGeom>
        </p:spPr>
        <p:txBody>
          <a:bodyPr lIns="91425" tIns="91425" rIns="91425" bIns="91425" anchor="b" anchorCtr="0">
            <a:noAutofit/>
          </a:bodyPr>
          <a:lstStyle/>
          <a:p>
            <a:pPr lvl="0">
              <a:spcBef>
                <a:spcPts val="0"/>
              </a:spcBef>
              <a:buNone/>
            </a:pPr>
            <a:r>
              <a:rPr lang="lv-LV">
                <a:effectLst>
                  <a:outerShdw blurRad="38100" dist="38100" dir="2700000" algn="tl">
                    <a:srgbClr val="000000">
                      <a:alpha val="43137"/>
                    </a:srgbClr>
                  </a:outerShdw>
                </a:effectLst>
              </a:rPr>
              <a:t>Projekti – ECLI ieviešana</a:t>
            </a:r>
            <a:endParaRPr lang="en">
              <a:effectLst>
                <a:outerShdw blurRad="38100" dist="38100" dir="2700000" algn="tl">
                  <a:srgbClr val="000000">
                    <a:alpha val="43137"/>
                  </a:srgbClr>
                </a:outerShdw>
              </a:effectLst>
            </a:endParaRPr>
          </a:p>
        </p:txBody>
      </p:sp>
      <p:sp>
        <p:nvSpPr>
          <p:cNvPr id="84" name="Shape 84"/>
          <p:cNvSpPr txBox="1">
            <a:spLocks noGrp="1"/>
          </p:cNvSpPr>
          <p:nvPr>
            <p:ph type="body" idx="1"/>
          </p:nvPr>
        </p:nvSpPr>
        <p:spPr>
          <a:xfrm>
            <a:off x="1337275" y="1476918"/>
            <a:ext cx="7301034" cy="3448800"/>
          </a:xfrm>
          <a:prstGeom prst="rect">
            <a:avLst/>
          </a:prstGeom>
        </p:spPr>
        <p:txBody>
          <a:bodyPr lIns="91425" tIns="91425" rIns="91425" bIns="91425" anchor="t" anchorCtr="0">
            <a:noAutofit/>
          </a:bodyPr>
          <a:lstStyle/>
          <a:p>
            <a:pPr marL="457200" indent="-228600"/>
            <a:r>
              <a:rPr lang="lv-LV">
                <a:effectLst>
                  <a:outerShdw blurRad="38100" dist="38100" dir="2700000" algn="tl">
                    <a:srgbClr val="000000">
                      <a:alpha val="43137"/>
                    </a:srgbClr>
                  </a:outerShdw>
                </a:effectLst>
              </a:rPr>
              <a:t>Eiropas judikatūras identifikatora jeb ECLI (European Case Law Identifier) ieviešana</a:t>
            </a:r>
          </a:p>
          <a:p>
            <a:pPr marL="457200" lvl="1" indent="-228600"/>
            <a:r>
              <a:rPr lang="lv-LV">
                <a:effectLst>
                  <a:outerShdw blurRad="38100" dist="38100" dir="2700000" algn="tl">
                    <a:srgbClr val="000000">
                      <a:alpha val="43137"/>
                    </a:srgbClr>
                  </a:outerShdw>
                </a:effectLst>
              </a:rPr>
              <a:t>Vienkāršota piekļuve ES dalībvalstu tiesu nolēmumiem</a:t>
            </a:r>
          </a:p>
          <a:p>
            <a:pPr marL="457200" lvl="1" indent="-228600"/>
            <a:r>
              <a:rPr lang="lv-LV">
                <a:effectLst>
                  <a:outerShdw blurRad="38100" dist="38100" dir="2700000" algn="tl">
                    <a:srgbClr val="000000">
                      <a:alpha val="43137"/>
                    </a:srgbClr>
                  </a:outerShdw>
                </a:effectLst>
              </a:rPr>
              <a:t>Tiesnešu zināšanu un prasmju pilnveide ES tiesību piemērošanā</a:t>
            </a:r>
          </a:p>
          <a:p>
            <a:pPr marL="457200" lvl="1" indent="-228600"/>
            <a:r>
              <a:rPr lang="lv-LV">
                <a:effectLst>
                  <a:outerShdw blurRad="38100" dist="38100" dir="2700000" algn="tl">
                    <a:srgbClr val="000000">
                      <a:alpha val="43137"/>
                    </a:srgbClr>
                  </a:outerShdw>
                </a:effectLst>
              </a:rPr>
              <a:t>TRADOS tulkošanas datu bāzes pilnveide tiesu tulku darba vajadzībām</a:t>
            </a:r>
          </a:p>
          <a:p>
            <a:pPr marL="457200" lvl="1" indent="-228600"/>
            <a:endParaRPr lang="lv-LV">
              <a:effectLst>
                <a:outerShdw blurRad="38100" dist="38100" dir="2700000" algn="tl">
                  <a:srgbClr val="000000">
                    <a:alpha val="43137"/>
                  </a:srgbClr>
                </a:outerShdw>
              </a:effectLst>
            </a:endParaRPr>
          </a:p>
          <a:p>
            <a:pPr marL="457200" indent="-228600"/>
            <a:r>
              <a:rPr lang="lv-LV">
                <a:effectLst>
                  <a:outerShdw blurRad="38100" dist="38100" dir="2700000" algn="tl">
                    <a:srgbClr val="000000">
                      <a:alpha val="43137"/>
                    </a:srgbClr>
                  </a:outerShdw>
                </a:effectLst>
              </a:rPr>
              <a:t>Latvijas un Šveices sadarbības programmas individuālajā projektā “Tiesu modernizācija Latvijā” ir novērtēti tā īstenošanas periodā sasniegtie rezultāti</a:t>
            </a:r>
          </a:p>
          <a:p>
            <a:pPr marL="457200" lvl="1" indent="-228600"/>
            <a:endParaRPr lang="lv-LV">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34137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Shape 72"/>
          <p:cNvSpPr txBox="1">
            <a:spLocks noGrp="1"/>
          </p:cNvSpPr>
          <p:nvPr>
            <p:ph type="ctrTitle"/>
          </p:nvPr>
        </p:nvSpPr>
        <p:spPr>
          <a:xfrm>
            <a:off x="1013375" y="1601445"/>
            <a:ext cx="7117200" cy="1159799"/>
          </a:xfrm>
          <a:prstGeom prst="rect">
            <a:avLst/>
          </a:prstGeom>
        </p:spPr>
        <p:txBody>
          <a:bodyPr lIns="91425" tIns="91425" rIns="91425" bIns="91425" anchor="b" anchorCtr="0">
            <a:noAutofit/>
          </a:bodyPr>
          <a:lstStyle/>
          <a:p>
            <a:pPr lvl="0" rtl="0">
              <a:spcBef>
                <a:spcPts val="0"/>
              </a:spcBef>
              <a:buNone/>
            </a:pPr>
            <a:r>
              <a:rPr lang="en">
                <a:effectLst>
                  <a:outerShdw blurRad="38100" dist="38100" dir="2700000" algn="tl">
                    <a:srgbClr val="000000">
                      <a:alpha val="43137"/>
                    </a:srgbClr>
                  </a:outerShdw>
                </a:effectLst>
              </a:rPr>
              <a:t>1.</a:t>
            </a:r>
          </a:p>
          <a:p>
            <a:pPr lvl="0" rtl="0">
              <a:spcBef>
                <a:spcPts val="0"/>
              </a:spcBef>
              <a:buNone/>
            </a:pPr>
            <a:r>
              <a:rPr lang="lv-LV">
                <a:effectLst>
                  <a:outerShdw blurRad="38100" dist="38100" dir="2700000" algn="tl">
                    <a:srgbClr val="000000">
                      <a:alpha val="43137"/>
                    </a:srgbClr>
                  </a:outerShdw>
                </a:effectLst>
              </a:rPr>
              <a:t>Budžets</a:t>
            </a:r>
            <a:endParaRPr lang="en">
              <a:effectLst>
                <a:outerShdw blurRad="38100" dist="38100" dir="2700000" algn="tl">
                  <a:srgbClr val="000000">
                    <a:alpha val="43137"/>
                  </a:srgbClr>
                </a:outerShdw>
              </a:effectLst>
            </a:endParaRPr>
          </a:p>
        </p:txBody>
      </p:sp>
      <p:sp>
        <p:nvSpPr>
          <p:cNvPr id="73" name="Shape 73"/>
          <p:cNvSpPr txBox="1">
            <a:spLocks noGrp="1"/>
          </p:cNvSpPr>
          <p:nvPr>
            <p:ph type="subTitle" idx="1"/>
          </p:nvPr>
        </p:nvSpPr>
        <p:spPr>
          <a:xfrm>
            <a:off x="685800" y="2852116"/>
            <a:ext cx="7772400" cy="784799"/>
          </a:xfrm>
          <a:prstGeom prst="rect">
            <a:avLst/>
          </a:prstGeom>
        </p:spPr>
        <p:txBody>
          <a:bodyPr lIns="91425" tIns="91425" rIns="91425" bIns="91425" anchor="t" anchorCtr="0">
            <a:noAutofit/>
          </a:bodyPr>
          <a:lstStyle/>
          <a:p>
            <a:pPr lvl="0" rtl="0">
              <a:spcBef>
                <a:spcPts val="0"/>
              </a:spcBef>
              <a:buNone/>
            </a:pPr>
            <a:endParaRPr lang="en"/>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1337275" y="556599"/>
            <a:ext cx="6469500" cy="793800"/>
          </a:xfrm>
          <a:prstGeom prst="rect">
            <a:avLst/>
          </a:prstGeom>
        </p:spPr>
        <p:txBody>
          <a:bodyPr lIns="91425" tIns="91425" rIns="91425" bIns="91425" anchor="b" anchorCtr="0">
            <a:noAutofit/>
          </a:bodyPr>
          <a:lstStyle/>
          <a:p>
            <a:pPr lvl="0">
              <a:spcBef>
                <a:spcPts val="0"/>
              </a:spcBef>
              <a:buNone/>
            </a:pPr>
            <a:r>
              <a:rPr lang="lv-LV">
                <a:effectLst>
                  <a:outerShdw blurRad="38100" dist="38100" dir="2700000" algn="tl">
                    <a:srgbClr val="000000">
                      <a:alpha val="43137"/>
                    </a:srgbClr>
                  </a:outerShdw>
                </a:effectLst>
              </a:rPr>
              <a:t>Projekti – E-lieta</a:t>
            </a:r>
            <a:endParaRPr lang="en">
              <a:effectLst>
                <a:outerShdw blurRad="38100" dist="38100" dir="2700000" algn="tl">
                  <a:srgbClr val="000000">
                    <a:alpha val="43137"/>
                  </a:srgbClr>
                </a:outerShdw>
              </a:effectLst>
            </a:endParaRPr>
          </a:p>
        </p:txBody>
      </p:sp>
      <p:sp>
        <p:nvSpPr>
          <p:cNvPr id="84" name="Shape 84"/>
          <p:cNvSpPr txBox="1">
            <a:spLocks noGrp="1"/>
          </p:cNvSpPr>
          <p:nvPr>
            <p:ph type="body" idx="1"/>
          </p:nvPr>
        </p:nvSpPr>
        <p:spPr>
          <a:xfrm>
            <a:off x="1337275" y="1476918"/>
            <a:ext cx="7301034" cy="3448800"/>
          </a:xfrm>
          <a:prstGeom prst="rect">
            <a:avLst/>
          </a:prstGeom>
        </p:spPr>
        <p:txBody>
          <a:bodyPr lIns="91425" tIns="91425" rIns="91425" bIns="91425" anchor="t" anchorCtr="0">
            <a:noAutofit/>
          </a:bodyPr>
          <a:lstStyle/>
          <a:p>
            <a:pPr marL="457200" indent="-228600"/>
            <a:r>
              <a:rPr lang="lv-LV">
                <a:effectLst>
                  <a:outerShdw blurRad="38100" dist="38100" dir="2700000" algn="tl">
                    <a:srgbClr val="000000">
                      <a:alpha val="43137"/>
                    </a:srgbClr>
                  </a:outerShdw>
                </a:effectLst>
              </a:rPr>
              <a:t>Mērķis - vienots un efektīvs tiesvedības elektronisks process</a:t>
            </a:r>
          </a:p>
          <a:p>
            <a:pPr marL="457200" indent="-228600"/>
            <a:endParaRPr lang="lv-LV">
              <a:effectLst>
                <a:outerShdw blurRad="38100" dist="38100" dir="2700000" algn="tl">
                  <a:srgbClr val="000000">
                    <a:alpha val="43137"/>
                  </a:srgbClr>
                </a:outerShdw>
              </a:effectLst>
            </a:endParaRPr>
          </a:p>
          <a:p>
            <a:pPr marL="457200" indent="-228600"/>
            <a:r>
              <a:rPr lang="lv-LV">
                <a:effectLst>
                  <a:outerShdw blurRad="38100" dist="38100" dir="2700000" algn="tl">
                    <a:srgbClr val="000000">
                      <a:alpha val="43137"/>
                    </a:srgbClr>
                  </a:outerShdw>
                </a:effectLst>
              </a:rPr>
              <a:t>E-lieta - TIS pilnveide, tiesvedības dokumentu plūsmas elektronizācija</a:t>
            </a:r>
          </a:p>
          <a:p>
            <a:pPr marL="457200" indent="-228600"/>
            <a:endParaRPr lang="lv-LV">
              <a:effectLst>
                <a:outerShdw blurRad="38100" dist="38100" dir="2700000" algn="tl">
                  <a:srgbClr val="000000">
                    <a:alpha val="43137"/>
                  </a:srgbClr>
                </a:outerShdw>
              </a:effectLst>
            </a:endParaRPr>
          </a:p>
          <a:p>
            <a:pPr marL="457200" indent="-228600"/>
            <a:r>
              <a:rPr lang="lv-LV">
                <a:effectLst>
                  <a:outerShdw blurRad="38100" dist="38100" dir="2700000" algn="tl">
                    <a:srgbClr val="000000">
                      <a:alpha val="43137"/>
                    </a:srgbClr>
                  </a:outerShdw>
                </a:effectLst>
              </a:rPr>
              <a:t>Projekta apraksta «Tiesu informatīvās sistēmas attīstība»</a:t>
            </a:r>
            <a:br>
              <a:rPr lang="lv-LV">
                <a:effectLst>
                  <a:outerShdw blurRad="38100" dist="38100" dir="2700000" algn="tl">
                    <a:srgbClr val="000000">
                      <a:alpha val="43137"/>
                    </a:srgbClr>
                  </a:outerShdw>
                </a:effectLst>
              </a:rPr>
            </a:br>
            <a:r>
              <a:rPr lang="lv-LV">
                <a:effectLst>
                  <a:outerShdw blurRad="38100" dist="38100" dir="2700000" algn="tl">
                    <a:srgbClr val="000000">
                      <a:alpha val="43137"/>
                    </a:srgbClr>
                  </a:outerShdw>
                </a:effectLst>
              </a:rPr>
              <a:t>sagatavošana programmas “E-lieta izmeklēšanas un tiesvedības procesu pilnveide” ietvaros</a:t>
            </a:r>
          </a:p>
          <a:p>
            <a:pPr marL="457200" indent="-228600"/>
            <a:endParaRPr lang="lv-LV">
              <a:effectLst>
                <a:outerShdw blurRad="38100" dist="38100" dir="2700000" algn="tl">
                  <a:srgbClr val="000000">
                    <a:alpha val="43137"/>
                  </a:srgbClr>
                </a:outerShdw>
              </a:effectLst>
            </a:endParaRPr>
          </a:p>
          <a:p>
            <a:pPr marL="457200" indent="-228600"/>
            <a:r>
              <a:rPr lang="lv-LV">
                <a:effectLst>
                  <a:outerShdw blurRad="38100" dist="38100" dir="2700000" algn="tl">
                    <a:srgbClr val="000000">
                      <a:alpha val="43137"/>
                    </a:srgbClr>
                  </a:outerShdw>
                </a:effectLst>
              </a:rPr>
              <a:t>Projekta partneri ir Ieslodzījuma vietu pārvalde, Valsts probācijas dienests un Ģenerālprokuratūra</a:t>
            </a:r>
          </a:p>
        </p:txBody>
      </p:sp>
    </p:spTree>
    <p:extLst>
      <p:ext uri="{BB962C8B-B14F-4D97-AF65-F5344CB8AC3E}">
        <p14:creationId xmlns:p14="http://schemas.microsoft.com/office/powerpoint/2010/main" val="23070389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Shape 72"/>
          <p:cNvSpPr txBox="1">
            <a:spLocks noGrp="1"/>
          </p:cNvSpPr>
          <p:nvPr>
            <p:ph type="ctrTitle"/>
          </p:nvPr>
        </p:nvSpPr>
        <p:spPr>
          <a:xfrm>
            <a:off x="0" y="1601445"/>
            <a:ext cx="9144000" cy="1159799"/>
          </a:xfrm>
          <a:prstGeom prst="rect">
            <a:avLst/>
          </a:prstGeom>
        </p:spPr>
        <p:txBody>
          <a:bodyPr lIns="91425" tIns="91425" rIns="91425" bIns="91425" anchor="b" anchorCtr="0">
            <a:noAutofit/>
          </a:bodyPr>
          <a:lstStyle/>
          <a:p>
            <a:pPr lvl="0" rtl="0">
              <a:spcBef>
                <a:spcPts val="0"/>
              </a:spcBef>
              <a:buNone/>
            </a:pPr>
            <a:r>
              <a:rPr lang="lv-LV">
                <a:effectLst>
                  <a:outerShdw blurRad="38100" dist="38100" dir="2700000" algn="tl">
                    <a:srgbClr val="000000">
                      <a:alpha val="43137"/>
                    </a:srgbClr>
                  </a:outerShdw>
                </a:effectLst>
              </a:rPr>
              <a:t>9</a:t>
            </a:r>
            <a:r>
              <a:rPr lang="en">
                <a:effectLst>
                  <a:outerShdw blurRad="38100" dist="38100" dir="2700000" algn="tl">
                    <a:srgbClr val="000000">
                      <a:alpha val="43137"/>
                    </a:srgbClr>
                  </a:outerShdw>
                </a:effectLst>
              </a:rPr>
              <a:t>.</a:t>
            </a:r>
          </a:p>
          <a:p>
            <a:pPr lvl="0" rtl="0">
              <a:spcBef>
                <a:spcPts val="0"/>
              </a:spcBef>
              <a:buNone/>
            </a:pPr>
            <a:r>
              <a:rPr lang="lv-LV">
                <a:effectLst>
                  <a:outerShdw blurRad="38100" dist="38100" dir="2700000" algn="tl">
                    <a:srgbClr val="000000">
                      <a:alpha val="43137"/>
                    </a:srgbClr>
                  </a:outerShdw>
                </a:effectLst>
              </a:rPr>
              <a:t>Tieslietas skaitļos</a:t>
            </a:r>
            <a:endParaRPr lang="en">
              <a:effectLst>
                <a:outerShdw blurRad="38100" dist="38100" dir="2700000" algn="tl">
                  <a:srgbClr val="000000">
                    <a:alpha val="43137"/>
                  </a:srgbClr>
                </a:outerShdw>
              </a:effectLst>
            </a:endParaRPr>
          </a:p>
        </p:txBody>
      </p:sp>
      <p:sp>
        <p:nvSpPr>
          <p:cNvPr id="2" name="Subtitle 1"/>
          <p:cNvSpPr>
            <a:spLocks noGrp="1"/>
          </p:cNvSpPr>
          <p:nvPr>
            <p:ph type="subTitle" idx="1"/>
          </p:nvPr>
        </p:nvSpPr>
        <p:spPr/>
        <p:txBody>
          <a:bodyPr/>
          <a:lstStyle/>
          <a:p>
            <a:endParaRPr lang="lv-LV"/>
          </a:p>
        </p:txBody>
      </p:sp>
    </p:spTree>
    <p:extLst>
      <p:ext uri="{BB962C8B-B14F-4D97-AF65-F5344CB8AC3E}">
        <p14:creationId xmlns:p14="http://schemas.microsoft.com/office/powerpoint/2010/main" val="1592388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1337275" y="556599"/>
            <a:ext cx="6469500" cy="793800"/>
          </a:xfrm>
          <a:prstGeom prst="rect">
            <a:avLst/>
          </a:prstGeom>
        </p:spPr>
        <p:txBody>
          <a:bodyPr lIns="91425" tIns="91425" rIns="91425" bIns="91425" anchor="b" anchorCtr="0">
            <a:noAutofit/>
          </a:bodyPr>
          <a:lstStyle/>
          <a:p>
            <a:pPr lvl="0">
              <a:spcBef>
                <a:spcPts val="0"/>
              </a:spcBef>
              <a:buNone/>
            </a:pPr>
            <a:r>
              <a:rPr lang="lv-LV">
                <a:effectLst>
                  <a:outerShdw blurRad="38100" dist="38100" dir="2700000" algn="tl">
                    <a:srgbClr val="000000">
                      <a:alpha val="43137"/>
                    </a:srgbClr>
                  </a:outerShdw>
                </a:effectLst>
              </a:rPr>
              <a:t>E-paraksti</a:t>
            </a:r>
            <a:endParaRPr lang="en">
              <a:effectLst>
                <a:outerShdw blurRad="38100" dist="38100" dir="2700000" algn="tl">
                  <a:srgbClr val="000000">
                    <a:alpha val="43137"/>
                  </a:srgbClr>
                </a:outerShdw>
              </a:effectLst>
            </a:endParaRPr>
          </a:p>
        </p:txBody>
      </p:sp>
      <p:graphicFrame>
        <p:nvGraphicFramePr>
          <p:cNvPr id="9" name="Chart 8">
            <a:extLst>
              <a:ext uri="{FF2B5EF4-FFF2-40B4-BE49-F238E27FC236}">
                <a16:creationId xmlns:a16="http://schemas.microsoft.com/office/drawing/2014/main" id="{471DFEA4-5129-4726-85F1-022F5C4D3E37}"/>
              </a:ext>
            </a:extLst>
          </p:cNvPr>
          <p:cNvGraphicFramePr>
            <a:graphicFrameLocks/>
          </p:cNvGraphicFramePr>
          <p:nvPr>
            <p:extLst>
              <p:ext uri="{D42A27DB-BD31-4B8C-83A1-F6EECF244321}">
                <p14:modId xmlns:p14="http://schemas.microsoft.com/office/powerpoint/2010/main" val="136162445"/>
              </p:ext>
            </p:extLst>
          </p:nvPr>
        </p:nvGraphicFramePr>
        <p:xfrm>
          <a:off x="762897" y="1350399"/>
          <a:ext cx="7618255" cy="3639044"/>
        </p:xfrm>
        <a:graphic>
          <a:graphicData uri="http://schemas.openxmlformats.org/drawingml/2006/chart">
            <c:chart xmlns:c="http://schemas.openxmlformats.org/drawingml/2006/chart" xmlns:r="http://schemas.openxmlformats.org/officeDocument/2006/relationships" r:id="rId3"/>
          </a:graphicData>
        </a:graphic>
      </p:graphicFrame>
      <p:sp>
        <p:nvSpPr>
          <p:cNvPr id="2" name="Oval 1"/>
          <p:cNvSpPr/>
          <p:nvPr/>
        </p:nvSpPr>
        <p:spPr>
          <a:xfrm>
            <a:off x="5675243" y="1513713"/>
            <a:ext cx="2932044" cy="3001617"/>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Oval 7"/>
          <p:cNvSpPr/>
          <p:nvPr/>
        </p:nvSpPr>
        <p:spPr>
          <a:xfrm>
            <a:off x="536762" y="1513714"/>
            <a:ext cx="2932044" cy="3001617"/>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0074916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1337275" y="556599"/>
            <a:ext cx="6469500" cy="793800"/>
          </a:xfrm>
          <a:prstGeom prst="rect">
            <a:avLst/>
          </a:prstGeom>
        </p:spPr>
        <p:txBody>
          <a:bodyPr lIns="91425" tIns="91425" rIns="91425" bIns="91425" anchor="b" anchorCtr="0">
            <a:noAutofit/>
          </a:bodyPr>
          <a:lstStyle/>
          <a:p>
            <a:pPr lvl="0">
              <a:spcBef>
                <a:spcPts val="0"/>
              </a:spcBef>
              <a:buNone/>
            </a:pPr>
            <a:r>
              <a:rPr lang="lv-LV">
                <a:effectLst>
                  <a:outerShdw blurRad="38100" dist="38100" dir="2700000" algn="tl">
                    <a:srgbClr val="000000">
                      <a:alpha val="43137"/>
                    </a:srgbClr>
                  </a:outerShdw>
                </a:effectLst>
              </a:rPr>
              <a:t>Lietu skaits pirmajā un apelācijas instancē</a:t>
            </a:r>
            <a:endParaRPr lang="en">
              <a:effectLst>
                <a:outerShdw blurRad="38100" dist="38100" dir="2700000" algn="tl">
                  <a:srgbClr val="000000">
                    <a:alpha val="43137"/>
                  </a:srgbClr>
                </a:outerShdw>
              </a:effectLst>
            </a:endParaRPr>
          </a:p>
        </p:txBody>
      </p:sp>
      <p:sp>
        <p:nvSpPr>
          <p:cNvPr id="3" name="Oval 2"/>
          <p:cNvSpPr/>
          <p:nvPr/>
        </p:nvSpPr>
        <p:spPr>
          <a:xfrm>
            <a:off x="3456711" y="4454237"/>
            <a:ext cx="252000" cy="252000"/>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lv-LV"/>
          </a:p>
        </p:txBody>
      </p:sp>
      <p:sp>
        <p:nvSpPr>
          <p:cNvPr id="6" name="Oval 5"/>
          <p:cNvSpPr/>
          <p:nvPr/>
        </p:nvSpPr>
        <p:spPr>
          <a:xfrm>
            <a:off x="2805547" y="4461164"/>
            <a:ext cx="252000" cy="252000"/>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lv-LV"/>
          </a:p>
        </p:txBody>
      </p:sp>
      <p:sp>
        <p:nvSpPr>
          <p:cNvPr id="7" name="Oval 6"/>
          <p:cNvSpPr/>
          <p:nvPr/>
        </p:nvSpPr>
        <p:spPr>
          <a:xfrm>
            <a:off x="3442857" y="4511809"/>
            <a:ext cx="252000" cy="252000"/>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lv-LV"/>
          </a:p>
        </p:txBody>
      </p:sp>
      <p:graphicFrame>
        <p:nvGraphicFramePr>
          <p:cNvPr id="8" name="Chart 7">
            <a:extLst>
              <a:ext uri="{FF2B5EF4-FFF2-40B4-BE49-F238E27FC236}">
                <a16:creationId xmlns:a16="http://schemas.microsoft.com/office/drawing/2014/main" id="{0637D198-6A5D-4A90-87BA-A1348ACCF3FA}"/>
              </a:ext>
            </a:extLst>
          </p:cNvPr>
          <p:cNvGraphicFramePr>
            <a:graphicFrameLocks/>
          </p:cNvGraphicFramePr>
          <p:nvPr>
            <p:extLst>
              <p:ext uri="{D42A27DB-BD31-4B8C-83A1-F6EECF244321}">
                <p14:modId xmlns:p14="http://schemas.microsoft.com/office/powerpoint/2010/main" val="2138188700"/>
              </p:ext>
            </p:extLst>
          </p:nvPr>
        </p:nvGraphicFramePr>
        <p:xfrm>
          <a:off x="1258515" y="1350399"/>
          <a:ext cx="6627019" cy="36004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833523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1337275" y="556599"/>
            <a:ext cx="6469500" cy="793800"/>
          </a:xfrm>
          <a:prstGeom prst="rect">
            <a:avLst/>
          </a:prstGeom>
        </p:spPr>
        <p:txBody>
          <a:bodyPr lIns="91425" tIns="91425" rIns="91425" bIns="91425" anchor="b" anchorCtr="0">
            <a:noAutofit/>
          </a:bodyPr>
          <a:lstStyle/>
          <a:p>
            <a:pPr lvl="0">
              <a:spcBef>
                <a:spcPts val="0"/>
              </a:spcBef>
              <a:buNone/>
            </a:pPr>
            <a:r>
              <a:rPr lang="lv-LV">
                <a:effectLst>
                  <a:outerShdw blurRad="38100" dist="38100" dir="2700000" algn="tl">
                    <a:srgbClr val="000000">
                      <a:alpha val="43137"/>
                    </a:srgbClr>
                  </a:outerShdw>
                </a:effectLst>
              </a:rPr>
              <a:t>Saņemto lietu skaits pirmajā instancē</a:t>
            </a:r>
            <a:endParaRPr lang="en">
              <a:effectLst>
                <a:outerShdw blurRad="38100" dist="38100" dir="2700000" algn="tl">
                  <a:srgbClr val="000000">
                    <a:alpha val="43137"/>
                  </a:srgbClr>
                </a:outerShdw>
              </a:effectLst>
            </a:endParaRPr>
          </a:p>
        </p:txBody>
      </p:sp>
      <p:sp>
        <p:nvSpPr>
          <p:cNvPr id="3" name="Oval 2"/>
          <p:cNvSpPr/>
          <p:nvPr/>
        </p:nvSpPr>
        <p:spPr>
          <a:xfrm>
            <a:off x="3456711" y="4454237"/>
            <a:ext cx="252000" cy="252000"/>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lv-LV"/>
          </a:p>
        </p:txBody>
      </p:sp>
      <p:sp>
        <p:nvSpPr>
          <p:cNvPr id="6" name="Oval 5"/>
          <p:cNvSpPr/>
          <p:nvPr/>
        </p:nvSpPr>
        <p:spPr>
          <a:xfrm>
            <a:off x="2805547" y="4461164"/>
            <a:ext cx="252000" cy="252000"/>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lv-LV"/>
          </a:p>
        </p:txBody>
      </p:sp>
      <p:graphicFrame>
        <p:nvGraphicFramePr>
          <p:cNvPr id="7" name="Chart 6">
            <a:extLst>
              <a:ext uri="{FF2B5EF4-FFF2-40B4-BE49-F238E27FC236}">
                <a16:creationId xmlns:a16="http://schemas.microsoft.com/office/drawing/2014/main" id="{7E22AF8A-8547-4ADE-958E-B1C852CF945D}"/>
              </a:ext>
            </a:extLst>
          </p:cNvPr>
          <p:cNvGraphicFramePr>
            <a:graphicFrameLocks/>
          </p:cNvGraphicFramePr>
          <p:nvPr>
            <p:extLst>
              <p:ext uri="{D42A27DB-BD31-4B8C-83A1-F6EECF244321}">
                <p14:modId xmlns:p14="http://schemas.microsoft.com/office/powerpoint/2010/main" val="3084392877"/>
              </p:ext>
            </p:extLst>
          </p:nvPr>
        </p:nvGraphicFramePr>
        <p:xfrm>
          <a:off x="1449003" y="1350399"/>
          <a:ext cx="6246044" cy="33558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321062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1337275" y="556599"/>
            <a:ext cx="6469500" cy="793800"/>
          </a:xfrm>
          <a:prstGeom prst="rect">
            <a:avLst/>
          </a:prstGeom>
        </p:spPr>
        <p:txBody>
          <a:bodyPr lIns="91425" tIns="91425" rIns="91425" bIns="91425" anchor="b" anchorCtr="0">
            <a:noAutofit/>
          </a:bodyPr>
          <a:lstStyle/>
          <a:p>
            <a:pPr lvl="0">
              <a:spcBef>
                <a:spcPts val="0"/>
              </a:spcBef>
              <a:buNone/>
            </a:pPr>
            <a:r>
              <a:rPr lang="lv-LV">
                <a:effectLst>
                  <a:outerShdw blurRad="38100" dist="38100" dir="2700000" algn="tl">
                    <a:srgbClr val="000000">
                      <a:alpha val="43137"/>
                    </a:srgbClr>
                  </a:outerShdw>
                </a:effectLst>
              </a:rPr>
              <a:t>Pabeigto lietu skaits pirmajā instancē</a:t>
            </a:r>
            <a:endParaRPr lang="en">
              <a:effectLst>
                <a:outerShdw blurRad="38100" dist="38100" dir="2700000" algn="tl">
                  <a:srgbClr val="000000">
                    <a:alpha val="43137"/>
                  </a:srgbClr>
                </a:outerShdw>
              </a:effectLst>
            </a:endParaRPr>
          </a:p>
        </p:txBody>
      </p:sp>
      <p:graphicFrame>
        <p:nvGraphicFramePr>
          <p:cNvPr id="8" name="Chart 7">
            <a:extLst>
              <a:ext uri="{FF2B5EF4-FFF2-40B4-BE49-F238E27FC236}">
                <a16:creationId xmlns:a16="http://schemas.microsoft.com/office/drawing/2014/main" id="{B92185BA-8244-45C8-B9DC-A14B346CE9D5}"/>
              </a:ext>
            </a:extLst>
          </p:cNvPr>
          <p:cNvGraphicFramePr>
            <a:graphicFrameLocks/>
          </p:cNvGraphicFramePr>
          <p:nvPr>
            <p:extLst>
              <p:ext uri="{D42A27DB-BD31-4B8C-83A1-F6EECF244321}">
                <p14:modId xmlns:p14="http://schemas.microsoft.com/office/powerpoint/2010/main" val="372161942"/>
              </p:ext>
            </p:extLst>
          </p:nvPr>
        </p:nvGraphicFramePr>
        <p:xfrm>
          <a:off x="1337275" y="1350399"/>
          <a:ext cx="6426994" cy="35290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421886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chemeClr val="tx1"/>
            </a:gs>
            <a:gs pos="47000">
              <a:srgbClr val="840B55"/>
            </a:gs>
          </a:gsLst>
          <a:lin ang="5400000" scaled="1"/>
          <a:tileRect/>
        </a:gradFill>
        <a:effectLst/>
      </p:bgPr>
    </p:bg>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1337275" y="556599"/>
            <a:ext cx="6469500" cy="793800"/>
          </a:xfrm>
          <a:prstGeom prst="rect">
            <a:avLst/>
          </a:prstGeom>
        </p:spPr>
        <p:txBody>
          <a:bodyPr lIns="91425" tIns="91425" rIns="91425" bIns="91425" anchor="b" anchorCtr="0">
            <a:noAutofit/>
          </a:bodyPr>
          <a:lstStyle/>
          <a:p>
            <a:pPr lvl="0">
              <a:spcBef>
                <a:spcPts val="0"/>
              </a:spcBef>
              <a:buNone/>
            </a:pPr>
            <a:r>
              <a:rPr lang="lv-LV">
                <a:effectLst>
                  <a:outerShdw blurRad="38100" dist="38100" dir="2700000" algn="tl">
                    <a:srgbClr val="000000">
                      <a:alpha val="43137"/>
                    </a:srgbClr>
                  </a:outerShdw>
                </a:effectLst>
              </a:rPr>
              <a:t>Lietu caurlaidība pirmajā instancē</a:t>
            </a:r>
            <a:endParaRPr lang="en">
              <a:effectLst>
                <a:outerShdw blurRad="38100" dist="38100" dir="2700000" algn="tl">
                  <a:srgbClr val="000000">
                    <a:alpha val="43137"/>
                  </a:srgbClr>
                </a:outerShdw>
              </a:effectLst>
            </a:endParaRPr>
          </a:p>
        </p:txBody>
      </p:sp>
      <p:graphicFrame>
        <p:nvGraphicFramePr>
          <p:cNvPr id="8" name="Chart 7">
            <a:extLst>
              <a:ext uri="{FF2B5EF4-FFF2-40B4-BE49-F238E27FC236}">
                <a16:creationId xmlns:a16="http://schemas.microsoft.com/office/drawing/2014/main" id="{B92185BA-8244-45C8-B9DC-A14B346CE9D5}"/>
              </a:ext>
            </a:extLst>
          </p:cNvPr>
          <p:cNvGraphicFramePr>
            <a:graphicFrameLocks/>
          </p:cNvGraphicFramePr>
          <p:nvPr>
            <p:extLst>
              <p:ext uri="{D42A27DB-BD31-4B8C-83A1-F6EECF244321}">
                <p14:modId xmlns:p14="http://schemas.microsoft.com/office/powerpoint/2010/main" val="456093786"/>
              </p:ext>
            </p:extLst>
          </p:nvPr>
        </p:nvGraphicFramePr>
        <p:xfrm>
          <a:off x="728687" y="1350399"/>
          <a:ext cx="7686675" cy="356450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235299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1337275" y="556599"/>
            <a:ext cx="6469500" cy="793800"/>
          </a:xfrm>
          <a:prstGeom prst="rect">
            <a:avLst/>
          </a:prstGeom>
        </p:spPr>
        <p:txBody>
          <a:bodyPr lIns="91425" tIns="91425" rIns="91425" bIns="91425" anchor="b" anchorCtr="0">
            <a:noAutofit/>
          </a:bodyPr>
          <a:lstStyle/>
          <a:p>
            <a:pPr lvl="0">
              <a:spcBef>
                <a:spcPts val="0"/>
              </a:spcBef>
              <a:buNone/>
            </a:pPr>
            <a:r>
              <a:rPr lang="lv-LV">
                <a:effectLst>
                  <a:outerShdw blurRad="38100" dist="38100" dir="2700000" algn="tl">
                    <a:srgbClr val="000000">
                      <a:alpha val="43137"/>
                    </a:srgbClr>
                  </a:outerShdw>
                </a:effectLst>
              </a:rPr>
              <a:t>Saņemto lietu skaits apelācijas instancē</a:t>
            </a:r>
            <a:endParaRPr lang="en">
              <a:effectLst>
                <a:outerShdw blurRad="38100" dist="38100" dir="2700000" algn="tl">
                  <a:srgbClr val="000000">
                    <a:alpha val="43137"/>
                  </a:srgbClr>
                </a:outerShdw>
              </a:effectLst>
            </a:endParaRPr>
          </a:p>
        </p:txBody>
      </p:sp>
      <p:sp>
        <p:nvSpPr>
          <p:cNvPr id="3" name="Oval 2"/>
          <p:cNvSpPr/>
          <p:nvPr/>
        </p:nvSpPr>
        <p:spPr>
          <a:xfrm>
            <a:off x="3456711" y="4454237"/>
            <a:ext cx="252000" cy="252000"/>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lv-LV"/>
          </a:p>
        </p:txBody>
      </p:sp>
      <p:sp>
        <p:nvSpPr>
          <p:cNvPr id="6" name="Oval 5"/>
          <p:cNvSpPr/>
          <p:nvPr/>
        </p:nvSpPr>
        <p:spPr>
          <a:xfrm>
            <a:off x="2805547" y="4461164"/>
            <a:ext cx="252000" cy="252000"/>
          </a:xfrm>
          <a:prstGeom prst="ellipse">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lv-LV"/>
          </a:p>
        </p:txBody>
      </p:sp>
      <p:graphicFrame>
        <p:nvGraphicFramePr>
          <p:cNvPr id="8" name="Chart 7">
            <a:extLst>
              <a:ext uri="{FF2B5EF4-FFF2-40B4-BE49-F238E27FC236}">
                <a16:creationId xmlns:a16="http://schemas.microsoft.com/office/drawing/2014/main" id="{B92185BA-8244-45C8-B9DC-A14B346CE9D5}"/>
              </a:ext>
            </a:extLst>
          </p:cNvPr>
          <p:cNvGraphicFramePr>
            <a:graphicFrameLocks/>
          </p:cNvGraphicFramePr>
          <p:nvPr>
            <p:extLst>
              <p:ext uri="{D42A27DB-BD31-4B8C-83A1-F6EECF244321}">
                <p14:modId xmlns:p14="http://schemas.microsoft.com/office/powerpoint/2010/main" val="2134063601"/>
              </p:ext>
            </p:extLst>
          </p:nvPr>
        </p:nvGraphicFramePr>
        <p:xfrm>
          <a:off x="777503" y="1350399"/>
          <a:ext cx="7589044" cy="34168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556407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1337275" y="556599"/>
            <a:ext cx="6469500" cy="793800"/>
          </a:xfrm>
          <a:prstGeom prst="rect">
            <a:avLst/>
          </a:prstGeom>
        </p:spPr>
        <p:txBody>
          <a:bodyPr lIns="91425" tIns="91425" rIns="91425" bIns="91425" anchor="b" anchorCtr="0">
            <a:noAutofit/>
          </a:bodyPr>
          <a:lstStyle/>
          <a:p>
            <a:pPr lvl="0">
              <a:spcBef>
                <a:spcPts val="0"/>
              </a:spcBef>
              <a:buNone/>
            </a:pPr>
            <a:r>
              <a:rPr lang="lv-LV">
                <a:effectLst>
                  <a:outerShdw blurRad="38100" dist="38100" dir="2700000" algn="tl">
                    <a:srgbClr val="000000">
                      <a:alpha val="43137"/>
                    </a:srgbClr>
                  </a:outerShdw>
                </a:effectLst>
              </a:rPr>
              <a:t>Pabeigto lietu skaits apelācijas instancē</a:t>
            </a:r>
            <a:endParaRPr lang="en">
              <a:effectLst>
                <a:outerShdw blurRad="38100" dist="38100" dir="2700000" algn="tl">
                  <a:srgbClr val="000000">
                    <a:alpha val="43137"/>
                  </a:srgbClr>
                </a:outerShdw>
              </a:effectLst>
            </a:endParaRPr>
          </a:p>
        </p:txBody>
      </p:sp>
      <p:graphicFrame>
        <p:nvGraphicFramePr>
          <p:cNvPr id="7" name="Chart 6">
            <a:extLst>
              <a:ext uri="{FF2B5EF4-FFF2-40B4-BE49-F238E27FC236}">
                <a16:creationId xmlns:a16="http://schemas.microsoft.com/office/drawing/2014/main" id="{B92185BA-8244-45C8-B9DC-A14B346CE9D5}"/>
              </a:ext>
            </a:extLst>
          </p:cNvPr>
          <p:cNvGraphicFramePr>
            <a:graphicFrameLocks/>
          </p:cNvGraphicFramePr>
          <p:nvPr>
            <p:extLst>
              <p:ext uri="{D42A27DB-BD31-4B8C-83A1-F6EECF244321}">
                <p14:modId xmlns:p14="http://schemas.microsoft.com/office/powerpoint/2010/main" val="150195392"/>
              </p:ext>
            </p:extLst>
          </p:nvPr>
        </p:nvGraphicFramePr>
        <p:xfrm>
          <a:off x="783431" y="1350399"/>
          <a:ext cx="7589044" cy="34168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378639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1337275" y="556599"/>
            <a:ext cx="6469500" cy="793800"/>
          </a:xfrm>
          <a:prstGeom prst="rect">
            <a:avLst/>
          </a:prstGeom>
        </p:spPr>
        <p:txBody>
          <a:bodyPr lIns="91425" tIns="91425" rIns="91425" bIns="91425" anchor="b" anchorCtr="0">
            <a:noAutofit/>
          </a:bodyPr>
          <a:lstStyle/>
          <a:p>
            <a:pPr lvl="0">
              <a:spcBef>
                <a:spcPts val="0"/>
              </a:spcBef>
              <a:buNone/>
            </a:pPr>
            <a:r>
              <a:rPr lang="lv-LV">
                <a:effectLst>
                  <a:outerShdw blurRad="38100" dist="38100" dir="2700000" algn="tl">
                    <a:srgbClr val="000000">
                      <a:alpha val="43137"/>
                    </a:srgbClr>
                  </a:outerShdw>
                </a:effectLst>
              </a:rPr>
              <a:t>Lietu caurlaidība apelācijas instancē</a:t>
            </a:r>
            <a:endParaRPr lang="en">
              <a:effectLst>
                <a:outerShdw blurRad="38100" dist="38100" dir="2700000" algn="tl">
                  <a:srgbClr val="000000">
                    <a:alpha val="43137"/>
                  </a:srgbClr>
                </a:outerShdw>
              </a:effectLst>
            </a:endParaRPr>
          </a:p>
        </p:txBody>
      </p:sp>
      <p:graphicFrame>
        <p:nvGraphicFramePr>
          <p:cNvPr id="9" name="Chart 8">
            <a:extLst>
              <a:ext uri="{FF2B5EF4-FFF2-40B4-BE49-F238E27FC236}">
                <a16:creationId xmlns:a16="http://schemas.microsoft.com/office/drawing/2014/main" id="{B92185BA-8244-45C8-B9DC-A14B346CE9D5}"/>
              </a:ext>
            </a:extLst>
          </p:cNvPr>
          <p:cNvGraphicFramePr>
            <a:graphicFrameLocks/>
          </p:cNvGraphicFramePr>
          <p:nvPr>
            <p:extLst>
              <p:ext uri="{D42A27DB-BD31-4B8C-83A1-F6EECF244321}">
                <p14:modId xmlns:p14="http://schemas.microsoft.com/office/powerpoint/2010/main" val="2182205128"/>
              </p:ext>
            </p:extLst>
          </p:nvPr>
        </p:nvGraphicFramePr>
        <p:xfrm>
          <a:off x="748928" y="1350399"/>
          <a:ext cx="7646194" cy="34168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77059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1337275" y="556599"/>
            <a:ext cx="6469500" cy="793800"/>
          </a:xfrm>
          <a:prstGeom prst="rect">
            <a:avLst/>
          </a:prstGeom>
        </p:spPr>
        <p:txBody>
          <a:bodyPr lIns="91425" tIns="91425" rIns="91425" bIns="91425" anchor="b" anchorCtr="0">
            <a:noAutofit/>
          </a:bodyPr>
          <a:lstStyle/>
          <a:p>
            <a:pPr lvl="0">
              <a:spcBef>
                <a:spcPts val="0"/>
              </a:spcBef>
              <a:buNone/>
            </a:pPr>
            <a:r>
              <a:rPr lang="lv-LV">
                <a:effectLst>
                  <a:outerShdw blurRad="38100" dist="38100" dir="2700000" algn="tl">
                    <a:srgbClr val="000000">
                      <a:alpha val="43137"/>
                    </a:srgbClr>
                  </a:outerShdw>
                </a:effectLst>
              </a:rPr>
              <a:t>Budžets</a:t>
            </a:r>
            <a:endParaRPr lang="en">
              <a:effectLst>
                <a:outerShdw blurRad="38100" dist="38100" dir="2700000" algn="tl">
                  <a:srgbClr val="000000">
                    <a:alpha val="43137"/>
                  </a:srgbClr>
                </a:outerShdw>
              </a:effectLst>
            </a:endParaRPr>
          </a:p>
        </p:txBody>
      </p:sp>
      <p:graphicFrame>
        <p:nvGraphicFramePr>
          <p:cNvPr id="5" name="Shape 135"/>
          <p:cNvGraphicFramePr/>
          <p:nvPr>
            <p:extLst>
              <p:ext uri="{D42A27DB-BD31-4B8C-83A1-F6EECF244321}">
                <p14:modId xmlns:p14="http://schemas.microsoft.com/office/powerpoint/2010/main" val="2120958368"/>
              </p:ext>
            </p:extLst>
          </p:nvPr>
        </p:nvGraphicFramePr>
        <p:xfrm>
          <a:off x="427384" y="1779470"/>
          <a:ext cx="8289233" cy="2508511"/>
        </p:xfrm>
        <a:graphic>
          <a:graphicData uri="http://schemas.openxmlformats.org/drawingml/2006/table">
            <a:tbl>
              <a:tblPr>
                <a:noFill/>
                <a:tableStyleId>{3EDE1D7E-603B-40E9-A9D9-B4316449CA6E}</a:tableStyleId>
              </a:tblPr>
              <a:tblGrid>
                <a:gridCol w="2832651">
                  <a:extLst>
                    <a:ext uri="{9D8B030D-6E8A-4147-A177-3AD203B41FA5}">
                      <a16:colId xmlns:a16="http://schemas.microsoft.com/office/drawing/2014/main" val="20000"/>
                    </a:ext>
                  </a:extLst>
                </a:gridCol>
                <a:gridCol w="2782956">
                  <a:extLst>
                    <a:ext uri="{9D8B030D-6E8A-4147-A177-3AD203B41FA5}">
                      <a16:colId xmlns:a16="http://schemas.microsoft.com/office/drawing/2014/main" val="20001"/>
                    </a:ext>
                  </a:extLst>
                </a:gridCol>
                <a:gridCol w="2673626">
                  <a:extLst>
                    <a:ext uri="{9D8B030D-6E8A-4147-A177-3AD203B41FA5}">
                      <a16:colId xmlns:a16="http://schemas.microsoft.com/office/drawing/2014/main" val="20002"/>
                    </a:ext>
                  </a:extLst>
                </a:gridCol>
              </a:tblGrid>
              <a:tr h="291784">
                <a:tc>
                  <a:txBody>
                    <a:bodyPr/>
                    <a:lstStyle/>
                    <a:p>
                      <a:pPr lvl="0" algn="ctr">
                        <a:spcBef>
                          <a:spcPts val="0"/>
                        </a:spcBef>
                        <a:buNone/>
                      </a:pPr>
                      <a:endParaRPr sz="1400" b="1">
                        <a:solidFill>
                          <a:srgbClr val="FFFFFF"/>
                        </a:solidFill>
                        <a:effectLst>
                          <a:outerShdw blurRad="38100" dist="38100" dir="2700000" algn="tl">
                            <a:srgbClr val="000000">
                              <a:alpha val="43137"/>
                            </a:srgbClr>
                          </a:outerShdw>
                        </a:effectLst>
                        <a:latin typeface="Libre Baskerville"/>
                        <a:ea typeface="Libre Baskerville"/>
                        <a:cs typeface="Libre Baskerville"/>
                        <a:sym typeface="Libre Baskerville"/>
                      </a:endParaRPr>
                    </a:p>
                  </a:txBody>
                  <a:tcPr marL="91425" marR="91425" marT="68575" marB="68575" anchor="ctr">
                    <a:lnL w="76200" cap="flat" cmpd="sng">
                      <a:solidFill>
                        <a:srgbClr val="FFFFFF"/>
                      </a:solidFill>
                      <a:prstDash val="solid"/>
                      <a:round/>
                      <a:headEnd type="none" w="med" len="med"/>
                      <a:tailEnd type="none" w="med" len="med"/>
                    </a:lnL>
                    <a:lnR w="9525" cap="flat" cmpd="sng">
                      <a:solidFill>
                        <a:srgbClr val="FFFFFF"/>
                      </a:solidFill>
                      <a:prstDash val="dash"/>
                      <a:round/>
                      <a:headEnd type="none" w="med" len="med"/>
                      <a:tailEnd type="none" w="med" len="med"/>
                    </a:lnR>
                    <a:lnT w="76200" cap="flat" cmpd="sng">
                      <a:solidFill>
                        <a:srgbClr val="FFFFFF"/>
                      </a:solidFill>
                      <a:prstDash val="solid"/>
                      <a:round/>
                      <a:headEnd type="none" w="med" len="med"/>
                      <a:tailEnd type="none" w="med" len="med"/>
                    </a:lnT>
                    <a:lnB w="9525" cap="flat" cmpd="sng">
                      <a:solidFill>
                        <a:srgbClr val="FFFFFF"/>
                      </a:solidFill>
                      <a:prstDash val="solid"/>
                      <a:round/>
                      <a:headEnd type="none" w="med" len="med"/>
                      <a:tailEnd type="none" w="med" len="med"/>
                    </a:lnB>
                  </a:tcPr>
                </a:tc>
                <a:tc>
                  <a:txBody>
                    <a:bodyPr/>
                    <a:lstStyle/>
                    <a:p>
                      <a:pPr lvl="0" algn="ctr">
                        <a:spcBef>
                          <a:spcPts val="0"/>
                        </a:spcBef>
                        <a:buNone/>
                      </a:pPr>
                      <a:r>
                        <a:rPr lang="lv-LV" sz="1400" b="1">
                          <a:solidFill>
                            <a:srgbClr val="FFFFFF"/>
                          </a:solidFill>
                          <a:effectLst>
                            <a:outerShdw blurRad="38100" dist="38100" dir="2700000" algn="tl">
                              <a:srgbClr val="000000">
                                <a:alpha val="43137"/>
                              </a:srgbClr>
                            </a:outerShdw>
                          </a:effectLst>
                          <a:latin typeface="Libre Baskerville"/>
                          <a:ea typeface="Libre Baskerville"/>
                          <a:cs typeface="Libre Baskerville"/>
                          <a:sym typeface="Libre Baskerville"/>
                        </a:rPr>
                        <a:t>IEŅĒMUMI</a:t>
                      </a:r>
                      <a:endParaRPr lang="en" sz="1400" b="1">
                        <a:solidFill>
                          <a:srgbClr val="FFFFFF"/>
                        </a:solidFill>
                        <a:effectLst>
                          <a:outerShdw blurRad="38100" dist="38100" dir="2700000" algn="tl">
                            <a:srgbClr val="000000">
                              <a:alpha val="43137"/>
                            </a:srgbClr>
                          </a:outerShdw>
                        </a:effectLst>
                        <a:latin typeface="Libre Baskerville"/>
                        <a:ea typeface="Libre Baskerville"/>
                        <a:cs typeface="Libre Baskerville"/>
                        <a:sym typeface="Libre Baskerville"/>
                      </a:endParaRPr>
                    </a:p>
                  </a:txBody>
                  <a:tcPr marL="91425" marR="91425" marT="68575" marB="68575" anchor="ctr">
                    <a:lnL w="9525" cap="flat" cmpd="sng">
                      <a:solidFill>
                        <a:srgbClr val="FFFFFF"/>
                      </a:solidFill>
                      <a:prstDash val="dash"/>
                      <a:round/>
                      <a:headEnd type="none" w="med" len="med"/>
                      <a:tailEnd type="none" w="med" len="med"/>
                    </a:lnL>
                    <a:lnR w="9525" cap="flat" cmpd="sng">
                      <a:solidFill>
                        <a:srgbClr val="FFFFFF"/>
                      </a:solidFill>
                      <a:prstDash val="dash"/>
                      <a:round/>
                      <a:headEnd type="none" w="med" len="med"/>
                      <a:tailEnd type="none" w="med" len="med"/>
                    </a:lnR>
                    <a:lnT w="76200" cap="flat" cmpd="sng">
                      <a:solidFill>
                        <a:srgbClr val="FFFFFF"/>
                      </a:solidFill>
                      <a:prstDash val="solid"/>
                      <a:round/>
                      <a:headEnd type="none" w="med" len="med"/>
                      <a:tailEnd type="none" w="med" len="med"/>
                    </a:lnT>
                    <a:lnB w="9525" cap="flat" cmpd="sng">
                      <a:solidFill>
                        <a:srgbClr val="FFFFFF"/>
                      </a:solidFill>
                      <a:prstDash val="solid"/>
                      <a:round/>
                      <a:headEnd type="none" w="med" len="med"/>
                      <a:tailEnd type="none" w="med" len="med"/>
                    </a:lnB>
                  </a:tcPr>
                </a:tc>
                <a:tc>
                  <a:txBody>
                    <a:bodyPr/>
                    <a:lstStyle/>
                    <a:p>
                      <a:pPr lvl="0" algn="ctr">
                        <a:spcBef>
                          <a:spcPts val="0"/>
                        </a:spcBef>
                        <a:buNone/>
                      </a:pPr>
                      <a:r>
                        <a:rPr lang="lv-LV" sz="1400" b="1">
                          <a:solidFill>
                            <a:srgbClr val="FFFFFF"/>
                          </a:solidFill>
                          <a:effectLst>
                            <a:outerShdw blurRad="38100" dist="38100" dir="2700000" algn="tl">
                              <a:srgbClr val="000000">
                                <a:alpha val="43137"/>
                              </a:srgbClr>
                            </a:outerShdw>
                          </a:effectLst>
                          <a:latin typeface="Libre Baskerville"/>
                          <a:ea typeface="Libre Baskerville"/>
                          <a:cs typeface="Libre Baskerville"/>
                          <a:sym typeface="Libre Baskerville"/>
                        </a:rPr>
                        <a:t>IZDEVUMI</a:t>
                      </a:r>
                      <a:endParaRPr lang="en" sz="1400" b="1">
                        <a:solidFill>
                          <a:srgbClr val="FFFFFF"/>
                        </a:solidFill>
                        <a:effectLst>
                          <a:outerShdw blurRad="38100" dist="38100" dir="2700000" algn="tl">
                            <a:srgbClr val="000000">
                              <a:alpha val="43137"/>
                            </a:srgbClr>
                          </a:outerShdw>
                        </a:effectLst>
                        <a:latin typeface="Libre Baskerville"/>
                        <a:ea typeface="Libre Baskerville"/>
                        <a:cs typeface="Libre Baskerville"/>
                        <a:sym typeface="Libre Baskerville"/>
                      </a:endParaRPr>
                    </a:p>
                  </a:txBody>
                  <a:tcPr marL="91425" marR="91425" marT="68575" marB="68575" anchor="ctr">
                    <a:lnL w="9525" cap="flat" cmpd="sng">
                      <a:solidFill>
                        <a:srgbClr val="FFFFFF"/>
                      </a:solidFill>
                      <a:prstDash val="dash"/>
                      <a:round/>
                      <a:headEnd type="none" w="med" len="med"/>
                      <a:tailEnd type="none" w="med" len="med"/>
                    </a:lnL>
                    <a:lnR w="76200" cap="flat" cmpd="sng" algn="ctr">
                      <a:solidFill>
                        <a:srgbClr val="FFFFFF"/>
                      </a:solidFill>
                      <a:prstDash val="solid"/>
                      <a:round/>
                      <a:headEnd type="none" w="med" len="med"/>
                      <a:tailEnd type="none" w="med" len="med"/>
                    </a:lnR>
                    <a:lnT w="76200" cap="flat" cmpd="sng">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0"/>
                  </a:ext>
                </a:extLst>
              </a:tr>
              <a:tr h="419256">
                <a:tc>
                  <a:txBody>
                    <a:bodyPr/>
                    <a:lstStyle/>
                    <a:p>
                      <a:pPr lvl="0" algn="ctr">
                        <a:spcBef>
                          <a:spcPts val="0"/>
                        </a:spcBef>
                        <a:buNone/>
                      </a:pPr>
                      <a:r>
                        <a:rPr lang="lv-LV" sz="1200" b="1">
                          <a:solidFill>
                            <a:srgbClr val="FFFFFF"/>
                          </a:solidFill>
                          <a:effectLst>
                            <a:outerShdw blurRad="38100" dist="38100" dir="2700000" algn="tl">
                              <a:srgbClr val="000000">
                                <a:alpha val="43137"/>
                              </a:srgbClr>
                            </a:outerShdw>
                          </a:effectLst>
                          <a:latin typeface="Libre Baskerville"/>
                          <a:ea typeface="Libre Baskerville"/>
                          <a:cs typeface="Libre Baskerville"/>
                          <a:sym typeface="Libre Baskerville"/>
                        </a:rPr>
                        <a:t>2014</a:t>
                      </a:r>
                      <a:endParaRPr lang="en" sz="1200" b="1">
                        <a:solidFill>
                          <a:srgbClr val="FFFFFF"/>
                        </a:solidFill>
                        <a:effectLst>
                          <a:outerShdw blurRad="38100" dist="38100" dir="2700000" algn="tl">
                            <a:srgbClr val="000000">
                              <a:alpha val="43137"/>
                            </a:srgbClr>
                          </a:outerShdw>
                        </a:effectLst>
                        <a:latin typeface="Libre Baskerville"/>
                        <a:ea typeface="Libre Baskerville"/>
                        <a:cs typeface="Libre Baskerville"/>
                        <a:sym typeface="Libre Baskerville"/>
                      </a:endParaRPr>
                    </a:p>
                  </a:txBody>
                  <a:tcPr marL="91425" marR="91425" marT="68575" marB="68575" anchor="ctr">
                    <a:lnL w="76200" cap="flat" cmpd="sng">
                      <a:solidFill>
                        <a:srgbClr val="FFFFFF"/>
                      </a:solidFill>
                      <a:prstDash val="solid"/>
                      <a:round/>
                      <a:headEnd type="none" w="med" len="med"/>
                      <a:tailEnd type="none" w="med" len="med"/>
                    </a:lnL>
                    <a:lnR w="9525" cap="flat" cmpd="sng">
                      <a:solidFill>
                        <a:srgbClr val="FFFFFF"/>
                      </a:solidFill>
                      <a:prstDash val="dash"/>
                      <a:round/>
                      <a:headEnd type="none" w="med" len="med"/>
                      <a:tailEnd type="none" w="med" len="med"/>
                    </a:lnR>
                    <a:lnT w="9525" cap="flat" cmpd="sng">
                      <a:solidFill>
                        <a:srgbClr val="FFFFFF"/>
                      </a:solidFill>
                      <a:prstDash val="solid"/>
                      <a:round/>
                      <a:headEnd type="none" w="med" len="med"/>
                      <a:tailEnd type="none" w="med" len="med"/>
                    </a:lnT>
                    <a:lnB w="9525" cap="flat" cmpd="sng">
                      <a:solidFill>
                        <a:srgbClr val="FFFFFF"/>
                      </a:solidFill>
                      <a:prstDash val="solid"/>
                      <a:round/>
                      <a:headEnd type="none" w="med" len="med"/>
                      <a:tailEnd type="none" w="med" len="med"/>
                    </a:lnB>
                  </a:tcPr>
                </a:tc>
                <a:tc>
                  <a:txBody>
                    <a:bodyPr/>
                    <a:lstStyle/>
                    <a:p>
                      <a:pPr lvl="0" algn="ctr">
                        <a:spcBef>
                          <a:spcPts val="0"/>
                        </a:spcBef>
                        <a:buNone/>
                      </a:pPr>
                      <a:r>
                        <a:rPr lang="lv-LV" sz="1200" b="1">
                          <a:solidFill>
                            <a:srgbClr val="FFFFFF"/>
                          </a:solidFill>
                          <a:effectLst>
                            <a:outerShdw blurRad="38100" dist="38100" dir="2700000" algn="tl">
                              <a:srgbClr val="000000">
                                <a:alpha val="43137"/>
                              </a:srgbClr>
                            </a:outerShdw>
                          </a:effectLst>
                          <a:latin typeface="Libre Baskerville"/>
                          <a:ea typeface="Libre Baskerville"/>
                          <a:cs typeface="Libre Baskerville"/>
                          <a:sym typeface="Libre Baskerville"/>
                        </a:rPr>
                        <a:t>49</a:t>
                      </a:r>
                      <a:r>
                        <a:rPr lang="lv-LV" sz="1200" b="1" baseline="0">
                          <a:solidFill>
                            <a:srgbClr val="FFFFFF"/>
                          </a:solidFill>
                          <a:effectLst>
                            <a:outerShdw blurRad="38100" dist="38100" dir="2700000" algn="tl">
                              <a:srgbClr val="000000">
                                <a:alpha val="43137"/>
                              </a:srgbClr>
                            </a:outerShdw>
                          </a:effectLst>
                          <a:latin typeface="Libre Baskerville"/>
                          <a:ea typeface="Libre Baskerville"/>
                          <a:cs typeface="Libre Baskerville"/>
                          <a:sym typeface="Libre Baskerville"/>
                        </a:rPr>
                        <a:t> 879 484</a:t>
                      </a:r>
                      <a:endParaRPr lang="en" sz="1200" b="1">
                        <a:solidFill>
                          <a:srgbClr val="FFFFFF"/>
                        </a:solidFill>
                        <a:effectLst>
                          <a:outerShdw blurRad="38100" dist="38100" dir="2700000" algn="tl">
                            <a:srgbClr val="000000">
                              <a:alpha val="43137"/>
                            </a:srgbClr>
                          </a:outerShdw>
                        </a:effectLst>
                        <a:latin typeface="Libre Baskerville"/>
                        <a:ea typeface="Libre Baskerville"/>
                        <a:cs typeface="Libre Baskerville"/>
                        <a:sym typeface="Libre Baskerville"/>
                      </a:endParaRPr>
                    </a:p>
                  </a:txBody>
                  <a:tcPr marL="91425" marR="91425" marT="68575" marB="68575" anchor="ctr">
                    <a:lnL w="9525" cap="flat" cmpd="sng">
                      <a:solidFill>
                        <a:srgbClr val="FFFFFF"/>
                      </a:solidFill>
                      <a:prstDash val="dash"/>
                      <a:round/>
                      <a:headEnd type="none" w="med" len="med"/>
                      <a:tailEnd type="none" w="med" len="med"/>
                    </a:lnL>
                    <a:lnR w="9525" cap="flat" cmpd="sng">
                      <a:solidFill>
                        <a:srgbClr val="FFFFFF"/>
                      </a:solidFill>
                      <a:prstDash val="dash"/>
                      <a:round/>
                      <a:headEnd type="none" w="med" len="med"/>
                      <a:tailEnd type="none" w="med" len="med"/>
                    </a:lnR>
                    <a:lnT w="9525" cap="flat" cmpd="sng">
                      <a:solidFill>
                        <a:srgbClr val="FFFFFF"/>
                      </a:solidFill>
                      <a:prstDash val="solid"/>
                      <a:round/>
                      <a:headEnd type="none" w="med" len="med"/>
                      <a:tailEnd type="none" w="med" len="med"/>
                    </a:lnT>
                    <a:lnB w="9525" cap="flat" cmpd="sng">
                      <a:solidFill>
                        <a:srgbClr val="FFFFFF"/>
                      </a:solidFill>
                      <a:prstDash val="solid"/>
                      <a:round/>
                      <a:headEnd type="none" w="med" len="med"/>
                      <a:tailEnd type="none" w="med" len="med"/>
                    </a:lnB>
                  </a:tcPr>
                </a:tc>
                <a:tc>
                  <a:txBody>
                    <a:bodyPr/>
                    <a:lstStyle/>
                    <a:p>
                      <a:pPr lvl="0" algn="ctr">
                        <a:spcBef>
                          <a:spcPts val="0"/>
                        </a:spcBef>
                        <a:buNone/>
                      </a:pPr>
                      <a:r>
                        <a:rPr lang="lv-LV" sz="1200" b="1">
                          <a:solidFill>
                            <a:srgbClr val="FFFFFF"/>
                          </a:solidFill>
                          <a:effectLst>
                            <a:outerShdw blurRad="38100" dist="38100" dir="2700000" algn="tl">
                              <a:srgbClr val="000000">
                                <a:alpha val="43137"/>
                              </a:srgbClr>
                            </a:outerShdw>
                          </a:effectLst>
                          <a:latin typeface="Libre Baskerville"/>
                          <a:ea typeface="Libre Baskerville"/>
                          <a:cs typeface="Libre Baskerville"/>
                          <a:sym typeface="Libre Baskerville"/>
                        </a:rPr>
                        <a:t>49 774 934</a:t>
                      </a:r>
                      <a:endParaRPr lang="en" sz="1200" b="1">
                        <a:solidFill>
                          <a:srgbClr val="FFFFFF"/>
                        </a:solidFill>
                        <a:effectLst>
                          <a:outerShdw blurRad="38100" dist="38100" dir="2700000" algn="tl">
                            <a:srgbClr val="000000">
                              <a:alpha val="43137"/>
                            </a:srgbClr>
                          </a:outerShdw>
                        </a:effectLst>
                        <a:latin typeface="Libre Baskerville"/>
                        <a:ea typeface="Libre Baskerville"/>
                        <a:cs typeface="Libre Baskerville"/>
                        <a:sym typeface="Libre Baskerville"/>
                      </a:endParaRPr>
                    </a:p>
                  </a:txBody>
                  <a:tcPr marL="91425" marR="91425" marT="68575" marB="68575" anchor="ctr">
                    <a:lnL w="9525" cap="flat" cmpd="sng">
                      <a:solidFill>
                        <a:srgbClr val="FFFFFF"/>
                      </a:solidFill>
                      <a:prstDash val="dash"/>
                      <a:round/>
                      <a:headEnd type="none" w="med" len="med"/>
                      <a:tailEnd type="none" w="med" len="med"/>
                    </a:lnL>
                    <a:lnR w="76200" cap="flat" cmpd="sng" algn="ctr">
                      <a:solidFill>
                        <a:srgbClr val="FFFFFF"/>
                      </a:solidFill>
                      <a:prstDash val="solid"/>
                      <a:round/>
                      <a:headEnd type="none" w="med" len="med"/>
                      <a:tailEnd type="none" w="med" len="med"/>
                    </a:lnR>
                    <a:lnT w="9525" cap="flat" cmpd="sng">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1"/>
                  </a:ext>
                </a:extLst>
              </a:tr>
              <a:tr h="436418">
                <a:tc>
                  <a:txBody>
                    <a:bodyPr/>
                    <a:lstStyle/>
                    <a:p>
                      <a:pPr lvl="0" algn="ctr">
                        <a:spcBef>
                          <a:spcPts val="0"/>
                        </a:spcBef>
                        <a:buNone/>
                      </a:pPr>
                      <a:r>
                        <a:rPr lang="lv-LV" sz="1200" b="1">
                          <a:solidFill>
                            <a:srgbClr val="FFFFFF"/>
                          </a:solidFill>
                          <a:effectLst>
                            <a:outerShdw blurRad="38100" dist="38100" dir="2700000" algn="tl">
                              <a:srgbClr val="000000">
                                <a:alpha val="43137"/>
                              </a:srgbClr>
                            </a:outerShdw>
                          </a:effectLst>
                          <a:latin typeface="Libre Baskerville"/>
                          <a:ea typeface="Libre Baskerville"/>
                          <a:cs typeface="Libre Baskerville"/>
                          <a:sym typeface="Libre Baskerville"/>
                        </a:rPr>
                        <a:t>2015</a:t>
                      </a:r>
                      <a:endParaRPr lang="en" sz="1200" b="1">
                        <a:solidFill>
                          <a:srgbClr val="FFFFFF"/>
                        </a:solidFill>
                        <a:effectLst>
                          <a:outerShdw blurRad="38100" dist="38100" dir="2700000" algn="tl">
                            <a:srgbClr val="000000">
                              <a:alpha val="43137"/>
                            </a:srgbClr>
                          </a:outerShdw>
                        </a:effectLst>
                        <a:latin typeface="Libre Baskerville"/>
                        <a:ea typeface="Libre Baskerville"/>
                        <a:cs typeface="Libre Baskerville"/>
                        <a:sym typeface="Libre Baskerville"/>
                      </a:endParaRPr>
                    </a:p>
                  </a:txBody>
                  <a:tcPr marL="91425" marR="91425" marT="68575" marB="68575" anchor="ctr">
                    <a:lnL w="76200" cap="flat" cmpd="sng">
                      <a:solidFill>
                        <a:srgbClr val="FFFFFF"/>
                      </a:solidFill>
                      <a:prstDash val="solid"/>
                      <a:round/>
                      <a:headEnd type="none" w="med" len="med"/>
                      <a:tailEnd type="none" w="med" len="med"/>
                    </a:lnL>
                    <a:lnR w="9525" cap="flat" cmpd="sng">
                      <a:solidFill>
                        <a:srgbClr val="FFFFFF"/>
                      </a:solidFill>
                      <a:prstDash val="dash"/>
                      <a:round/>
                      <a:headEnd type="none" w="med" len="med"/>
                      <a:tailEnd type="none" w="med" len="med"/>
                    </a:lnR>
                    <a:lnT w="9525" cap="flat" cmpd="sng">
                      <a:solidFill>
                        <a:srgbClr val="FFFFFF"/>
                      </a:solidFill>
                      <a:prstDash val="solid"/>
                      <a:round/>
                      <a:headEnd type="none" w="med" len="med"/>
                      <a:tailEnd type="none" w="med" len="med"/>
                    </a:lnT>
                    <a:lnB w="9525" cap="flat" cmpd="sng">
                      <a:solidFill>
                        <a:srgbClr val="FFFFFF"/>
                      </a:solidFill>
                      <a:prstDash val="solid"/>
                      <a:round/>
                      <a:headEnd type="none" w="med" len="med"/>
                      <a:tailEnd type="none" w="med" len="med"/>
                    </a:lnB>
                  </a:tcPr>
                </a:tc>
                <a:tc>
                  <a:txBody>
                    <a:bodyPr/>
                    <a:lstStyle/>
                    <a:p>
                      <a:pPr lvl="0" algn="ctr">
                        <a:spcBef>
                          <a:spcPts val="0"/>
                        </a:spcBef>
                        <a:buNone/>
                      </a:pPr>
                      <a:r>
                        <a:rPr lang="lv-LV" sz="1200" b="1">
                          <a:solidFill>
                            <a:srgbClr val="FFFFFF"/>
                          </a:solidFill>
                          <a:effectLst>
                            <a:outerShdw blurRad="38100" dist="38100" dir="2700000" algn="tl">
                              <a:srgbClr val="000000">
                                <a:alpha val="43137"/>
                              </a:srgbClr>
                            </a:outerShdw>
                          </a:effectLst>
                          <a:latin typeface="Libre Baskerville"/>
                          <a:ea typeface="Libre Baskerville"/>
                          <a:cs typeface="Libre Baskerville"/>
                          <a:sym typeface="Libre Baskerville"/>
                        </a:rPr>
                        <a:t>51 341 283</a:t>
                      </a:r>
                      <a:endParaRPr lang="en" sz="1200" b="1">
                        <a:solidFill>
                          <a:srgbClr val="FFFFFF"/>
                        </a:solidFill>
                        <a:effectLst>
                          <a:outerShdw blurRad="38100" dist="38100" dir="2700000" algn="tl">
                            <a:srgbClr val="000000">
                              <a:alpha val="43137"/>
                            </a:srgbClr>
                          </a:outerShdw>
                        </a:effectLst>
                        <a:latin typeface="Libre Baskerville"/>
                        <a:ea typeface="Libre Baskerville"/>
                        <a:cs typeface="Libre Baskerville"/>
                        <a:sym typeface="Libre Baskerville"/>
                      </a:endParaRPr>
                    </a:p>
                  </a:txBody>
                  <a:tcPr marL="91425" marR="91425" marT="68575" marB="68575" anchor="ctr">
                    <a:lnL w="9525" cap="flat" cmpd="sng">
                      <a:solidFill>
                        <a:srgbClr val="FFFFFF"/>
                      </a:solidFill>
                      <a:prstDash val="dash"/>
                      <a:round/>
                      <a:headEnd type="none" w="med" len="med"/>
                      <a:tailEnd type="none" w="med" len="med"/>
                    </a:lnL>
                    <a:lnR w="9525" cap="flat" cmpd="sng">
                      <a:solidFill>
                        <a:srgbClr val="FFFFFF"/>
                      </a:solidFill>
                      <a:prstDash val="dash"/>
                      <a:round/>
                      <a:headEnd type="none" w="med" len="med"/>
                      <a:tailEnd type="none" w="med" len="med"/>
                    </a:lnR>
                    <a:lnT w="9525" cap="flat" cmpd="sng">
                      <a:solidFill>
                        <a:srgbClr val="FFFFFF"/>
                      </a:solidFill>
                      <a:prstDash val="solid"/>
                      <a:round/>
                      <a:headEnd type="none" w="med" len="med"/>
                      <a:tailEnd type="none" w="med" len="med"/>
                    </a:lnT>
                    <a:lnB w="9525" cap="flat" cmpd="sng">
                      <a:solidFill>
                        <a:srgbClr val="FFFFFF"/>
                      </a:solidFill>
                      <a:prstDash val="solid"/>
                      <a:round/>
                      <a:headEnd type="none" w="med" len="med"/>
                      <a:tailEnd type="none" w="med" len="med"/>
                    </a:lnB>
                  </a:tcPr>
                </a:tc>
                <a:tc>
                  <a:txBody>
                    <a:bodyPr/>
                    <a:lstStyle/>
                    <a:p>
                      <a:pPr lvl="0" algn="ctr">
                        <a:spcBef>
                          <a:spcPts val="0"/>
                        </a:spcBef>
                        <a:buNone/>
                      </a:pPr>
                      <a:r>
                        <a:rPr lang="lv-LV" sz="1200" b="1">
                          <a:solidFill>
                            <a:srgbClr val="FFFFFF"/>
                          </a:solidFill>
                          <a:effectLst>
                            <a:outerShdw blurRad="38100" dist="38100" dir="2700000" algn="tl">
                              <a:srgbClr val="000000">
                                <a:alpha val="43137"/>
                              </a:srgbClr>
                            </a:outerShdw>
                          </a:effectLst>
                          <a:latin typeface="Libre Baskerville"/>
                          <a:ea typeface="Libre Baskerville"/>
                          <a:cs typeface="Libre Baskerville"/>
                          <a:sym typeface="Libre Baskerville"/>
                        </a:rPr>
                        <a:t>51 397 685</a:t>
                      </a:r>
                      <a:endParaRPr lang="en" sz="1200" b="1">
                        <a:solidFill>
                          <a:srgbClr val="FFFFFF"/>
                        </a:solidFill>
                        <a:effectLst>
                          <a:outerShdw blurRad="38100" dist="38100" dir="2700000" algn="tl">
                            <a:srgbClr val="000000">
                              <a:alpha val="43137"/>
                            </a:srgbClr>
                          </a:outerShdw>
                        </a:effectLst>
                        <a:latin typeface="Libre Baskerville"/>
                        <a:ea typeface="Libre Baskerville"/>
                        <a:cs typeface="Libre Baskerville"/>
                        <a:sym typeface="Libre Baskerville"/>
                      </a:endParaRPr>
                    </a:p>
                  </a:txBody>
                  <a:tcPr marL="91425" marR="91425" marT="68575" marB="68575" anchor="ctr">
                    <a:lnL w="9525" cap="flat" cmpd="sng">
                      <a:solidFill>
                        <a:srgbClr val="FFFFFF"/>
                      </a:solidFill>
                      <a:prstDash val="dash"/>
                      <a:round/>
                      <a:headEnd type="none" w="med" len="med"/>
                      <a:tailEnd type="none" w="med" len="med"/>
                    </a:lnL>
                    <a:lnR w="76200" cap="flat" cmpd="sng" algn="ctr">
                      <a:solidFill>
                        <a:srgbClr val="FFFFFF"/>
                      </a:solidFill>
                      <a:prstDash val="solid"/>
                      <a:round/>
                      <a:headEnd type="none" w="med" len="med"/>
                      <a:tailEnd type="none" w="med" len="med"/>
                    </a:lnR>
                    <a:lnT w="9525" cap="flat" cmpd="sng">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2"/>
                  </a:ext>
                </a:extLst>
              </a:tr>
              <a:tr h="436418">
                <a:tc>
                  <a:txBody>
                    <a:bodyPr/>
                    <a:lstStyle/>
                    <a:p>
                      <a:pPr lvl="0" algn="ctr" rtl="0">
                        <a:spcBef>
                          <a:spcPts val="0"/>
                        </a:spcBef>
                        <a:buNone/>
                      </a:pPr>
                      <a:r>
                        <a:rPr lang="lv-LV" sz="1200" b="1">
                          <a:solidFill>
                            <a:srgbClr val="FFFFFF"/>
                          </a:solidFill>
                          <a:effectLst>
                            <a:outerShdw blurRad="38100" dist="38100" dir="2700000" algn="tl">
                              <a:srgbClr val="000000">
                                <a:alpha val="43137"/>
                              </a:srgbClr>
                            </a:outerShdw>
                          </a:effectLst>
                          <a:latin typeface="Libre Baskerville"/>
                          <a:ea typeface="Libre Baskerville"/>
                          <a:cs typeface="Libre Baskerville"/>
                          <a:sym typeface="Libre Baskerville"/>
                        </a:rPr>
                        <a:t>2016</a:t>
                      </a:r>
                      <a:endParaRPr lang="en" sz="1200" b="1">
                        <a:solidFill>
                          <a:srgbClr val="FFFFFF"/>
                        </a:solidFill>
                        <a:effectLst>
                          <a:outerShdw blurRad="38100" dist="38100" dir="2700000" algn="tl">
                            <a:srgbClr val="000000">
                              <a:alpha val="43137"/>
                            </a:srgbClr>
                          </a:outerShdw>
                        </a:effectLst>
                        <a:latin typeface="Libre Baskerville"/>
                        <a:ea typeface="Libre Baskerville"/>
                        <a:cs typeface="Libre Baskerville"/>
                        <a:sym typeface="Libre Baskerville"/>
                      </a:endParaRPr>
                    </a:p>
                  </a:txBody>
                  <a:tcPr marL="91425" marR="91425" marT="68575" marB="68575" anchor="ctr">
                    <a:lnL w="76200" cap="flat" cmpd="sng">
                      <a:solidFill>
                        <a:srgbClr val="FFFFFF"/>
                      </a:solidFill>
                      <a:prstDash val="solid"/>
                      <a:round/>
                      <a:headEnd type="none" w="med" len="med"/>
                      <a:tailEnd type="none" w="med" len="med"/>
                    </a:lnL>
                    <a:lnR w="9525" cap="flat" cmpd="sng">
                      <a:solidFill>
                        <a:srgbClr val="FFFFFF"/>
                      </a:solidFill>
                      <a:prstDash val="dash"/>
                      <a:round/>
                      <a:headEnd type="none" w="med" len="med"/>
                      <a:tailEnd type="none" w="med" len="med"/>
                    </a:lnR>
                    <a:lnT w="9525" cap="flat" cmpd="sng">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lvl="0" algn="ctr" rtl="0">
                        <a:spcBef>
                          <a:spcPts val="0"/>
                        </a:spcBef>
                        <a:buNone/>
                      </a:pPr>
                      <a:r>
                        <a:rPr lang="lv-LV" sz="1200" b="1">
                          <a:solidFill>
                            <a:srgbClr val="FFFFFF"/>
                          </a:solidFill>
                          <a:effectLst>
                            <a:outerShdw blurRad="38100" dist="38100" dir="2700000" algn="tl">
                              <a:srgbClr val="000000">
                                <a:alpha val="43137"/>
                              </a:srgbClr>
                            </a:outerShdw>
                          </a:effectLst>
                          <a:latin typeface="Libre Baskerville"/>
                          <a:ea typeface="Libre Baskerville"/>
                          <a:cs typeface="Libre Baskerville"/>
                          <a:sym typeface="Libre Baskerville"/>
                        </a:rPr>
                        <a:t>52 048 900</a:t>
                      </a:r>
                      <a:endParaRPr lang="en" sz="1200" b="1">
                        <a:solidFill>
                          <a:srgbClr val="FFFFFF"/>
                        </a:solidFill>
                        <a:effectLst>
                          <a:outerShdw blurRad="38100" dist="38100" dir="2700000" algn="tl">
                            <a:srgbClr val="000000">
                              <a:alpha val="43137"/>
                            </a:srgbClr>
                          </a:outerShdw>
                        </a:effectLst>
                        <a:latin typeface="Libre Baskerville"/>
                        <a:ea typeface="Libre Baskerville"/>
                        <a:cs typeface="Libre Baskerville"/>
                        <a:sym typeface="Libre Baskerville"/>
                      </a:endParaRPr>
                    </a:p>
                  </a:txBody>
                  <a:tcPr marL="91425" marR="91425" marT="68575" marB="68575" anchor="ctr">
                    <a:lnL w="9525" cap="flat" cmpd="sng">
                      <a:solidFill>
                        <a:srgbClr val="FFFFFF"/>
                      </a:solidFill>
                      <a:prstDash val="dash"/>
                      <a:round/>
                      <a:headEnd type="none" w="med" len="med"/>
                      <a:tailEnd type="none" w="med" len="med"/>
                    </a:lnL>
                    <a:lnR w="9525" cap="flat" cmpd="sng">
                      <a:solidFill>
                        <a:srgbClr val="FFFFFF"/>
                      </a:solidFill>
                      <a:prstDash val="dash"/>
                      <a:round/>
                      <a:headEnd type="none" w="med" len="med"/>
                      <a:tailEnd type="none" w="med" len="med"/>
                    </a:lnR>
                    <a:lnT w="9525" cap="flat" cmpd="sng">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lvl="0" algn="ctr" rtl="0">
                        <a:spcBef>
                          <a:spcPts val="0"/>
                        </a:spcBef>
                        <a:buNone/>
                      </a:pPr>
                      <a:r>
                        <a:rPr lang="lv-LV" sz="1200" b="1">
                          <a:solidFill>
                            <a:srgbClr val="FFFFFF"/>
                          </a:solidFill>
                          <a:effectLst>
                            <a:outerShdw blurRad="38100" dist="38100" dir="2700000" algn="tl">
                              <a:srgbClr val="000000">
                                <a:alpha val="43137"/>
                              </a:srgbClr>
                            </a:outerShdw>
                          </a:effectLst>
                          <a:latin typeface="Libre Baskerville"/>
                          <a:ea typeface="Libre Baskerville"/>
                          <a:cs typeface="Libre Baskerville"/>
                          <a:sym typeface="Libre Baskerville"/>
                        </a:rPr>
                        <a:t>51 897 927</a:t>
                      </a:r>
                      <a:endParaRPr lang="en" sz="1200" b="1">
                        <a:solidFill>
                          <a:srgbClr val="FFFFFF"/>
                        </a:solidFill>
                        <a:effectLst>
                          <a:outerShdw blurRad="38100" dist="38100" dir="2700000" algn="tl">
                            <a:srgbClr val="000000">
                              <a:alpha val="43137"/>
                            </a:srgbClr>
                          </a:outerShdw>
                        </a:effectLst>
                        <a:latin typeface="Libre Baskerville"/>
                        <a:ea typeface="Libre Baskerville"/>
                        <a:cs typeface="Libre Baskerville"/>
                        <a:sym typeface="Libre Baskerville"/>
                      </a:endParaRPr>
                    </a:p>
                  </a:txBody>
                  <a:tcPr marL="91425" marR="91425" marT="68575" marB="68575" anchor="ctr">
                    <a:lnL w="9525" cap="flat" cmpd="sng">
                      <a:solidFill>
                        <a:srgbClr val="FFFFFF"/>
                      </a:solidFill>
                      <a:prstDash val="dash"/>
                      <a:round/>
                      <a:headEnd type="none" w="med" len="med"/>
                      <a:tailEnd type="none" w="med" len="med"/>
                    </a:lnL>
                    <a:lnR w="76200" cap="flat" cmpd="sng" algn="ctr">
                      <a:solidFill>
                        <a:srgbClr val="FFFFFF"/>
                      </a:solidFill>
                      <a:prstDash val="solid"/>
                      <a:round/>
                      <a:headEnd type="none" w="med" len="med"/>
                      <a:tailEnd type="none" w="med" len="med"/>
                    </a:lnR>
                    <a:lnT w="9525" cap="flat" cmpd="sng">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3"/>
                  </a:ext>
                </a:extLst>
              </a:tr>
              <a:tr h="436418">
                <a:tc>
                  <a:txBody>
                    <a:bodyPr/>
                    <a:lstStyle/>
                    <a:p>
                      <a:pPr lvl="0" algn="ctr" rtl="0">
                        <a:spcBef>
                          <a:spcPts val="0"/>
                        </a:spcBef>
                        <a:buNone/>
                      </a:pPr>
                      <a:r>
                        <a:rPr lang="lv-LV" sz="1400" b="1" i="0">
                          <a:solidFill>
                            <a:srgbClr val="FFFFFF"/>
                          </a:solidFill>
                          <a:effectLst>
                            <a:outerShdw blurRad="38100" dist="38100" dir="2700000" algn="tl">
                              <a:srgbClr val="000000">
                                <a:alpha val="43137"/>
                              </a:srgbClr>
                            </a:outerShdw>
                          </a:effectLst>
                          <a:latin typeface="Libre Baskerville"/>
                          <a:ea typeface="Libre Baskerville"/>
                          <a:cs typeface="Libre Baskerville"/>
                          <a:sym typeface="Libre Baskerville"/>
                        </a:rPr>
                        <a:t>2017 plāns</a:t>
                      </a:r>
                      <a:endParaRPr lang="en" sz="1400" b="1" i="0">
                        <a:solidFill>
                          <a:srgbClr val="FFFFFF"/>
                        </a:solidFill>
                        <a:effectLst>
                          <a:outerShdw blurRad="38100" dist="38100" dir="2700000" algn="tl">
                            <a:srgbClr val="000000">
                              <a:alpha val="43137"/>
                            </a:srgbClr>
                          </a:outerShdw>
                        </a:effectLst>
                        <a:latin typeface="Libre Baskerville"/>
                        <a:ea typeface="Libre Baskerville"/>
                        <a:cs typeface="Libre Baskerville"/>
                        <a:sym typeface="Libre Baskerville"/>
                      </a:endParaRPr>
                    </a:p>
                  </a:txBody>
                  <a:tcPr marL="91425" marR="91425" marT="68575" marB="68575" anchor="ctr">
                    <a:lnL w="76200" cap="flat" cmpd="sng">
                      <a:solidFill>
                        <a:srgbClr val="FFFFFF"/>
                      </a:solidFill>
                      <a:prstDash val="solid"/>
                      <a:round/>
                      <a:headEnd type="none" w="med" len="med"/>
                      <a:tailEnd type="none" w="med" len="med"/>
                    </a:lnL>
                    <a:lnR w="9525" cap="flat" cmpd="sng" algn="ctr">
                      <a:solidFill>
                        <a:srgbClr val="FFFFFF"/>
                      </a:solidFill>
                      <a:prstDash val="dash"/>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lvl="0" algn="ctr" rtl="0">
                        <a:spcBef>
                          <a:spcPts val="0"/>
                        </a:spcBef>
                        <a:buNone/>
                      </a:pPr>
                      <a:r>
                        <a:rPr lang="lv-LV" sz="1400" b="1" i="0">
                          <a:solidFill>
                            <a:srgbClr val="FFFFFF"/>
                          </a:solidFill>
                          <a:effectLst>
                            <a:outerShdw blurRad="38100" dist="38100" dir="2700000" algn="tl">
                              <a:srgbClr val="000000">
                                <a:alpha val="43137"/>
                              </a:srgbClr>
                            </a:outerShdw>
                          </a:effectLst>
                          <a:latin typeface="Libre Baskerville"/>
                          <a:ea typeface="Libre Baskerville"/>
                          <a:cs typeface="Libre Baskerville"/>
                          <a:sym typeface="Libre Baskerville"/>
                        </a:rPr>
                        <a:t>56 284 280</a:t>
                      </a:r>
                      <a:endParaRPr lang="en" sz="1400" b="1" i="0">
                        <a:solidFill>
                          <a:srgbClr val="FFFFFF"/>
                        </a:solidFill>
                        <a:effectLst>
                          <a:outerShdw blurRad="38100" dist="38100" dir="2700000" algn="tl">
                            <a:srgbClr val="000000">
                              <a:alpha val="43137"/>
                            </a:srgbClr>
                          </a:outerShdw>
                        </a:effectLst>
                        <a:latin typeface="Libre Baskerville"/>
                        <a:ea typeface="Libre Baskerville"/>
                        <a:cs typeface="Libre Baskerville"/>
                        <a:sym typeface="Libre Baskerville"/>
                      </a:endParaRPr>
                    </a:p>
                  </a:txBody>
                  <a:tcPr marL="91425" marR="91425" marT="68575" marB="68575" anchor="ctr">
                    <a:lnL w="9525" cap="flat" cmpd="sng" algn="ctr">
                      <a:solidFill>
                        <a:srgbClr val="FFFFFF"/>
                      </a:solidFill>
                      <a:prstDash val="dash"/>
                      <a:round/>
                      <a:headEnd type="none" w="med" len="med"/>
                      <a:tailEnd type="none" w="med" len="med"/>
                    </a:lnL>
                    <a:lnR w="9525" cap="flat" cmpd="sng" algn="ctr">
                      <a:solidFill>
                        <a:srgbClr val="FFFFFF"/>
                      </a:solidFill>
                      <a:prstDash val="dash"/>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tc>
                  <a:txBody>
                    <a:bodyPr/>
                    <a:lstStyle/>
                    <a:p>
                      <a:pPr lvl="0" algn="ctr" rtl="0">
                        <a:spcBef>
                          <a:spcPts val="0"/>
                        </a:spcBef>
                        <a:buNone/>
                      </a:pPr>
                      <a:r>
                        <a:rPr lang="lv-LV" sz="1400" b="1" i="0">
                          <a:solidFill>
                            <a:srgbClr val="FFFFFF"/>
                          </a:solidFill>
                          <a:effectLst>
                            <a:outerShdw blurRad="38100" dist="38100" dir="2700000" algn="tl">
                              <a:srgbClr val="000000">
                                <a:alpha val="43137"/>
                              </a:srgbClr>
                            </a:outerShdw>
                          </a:effectLst>
                          <a:latin typeface="Libre Baskerville"/>
                          <a:ea typeface="Libre Baskerville"/>
                          <a:cs typeface="Libre Baskerville"/>
                          <a:sym typeface="Libre Baskerville"/>
                        </a:rPr>
                        <a:t>56 795 280</a:t>
                      </a:r>
                      <a:endParaRPr lang="en" sz="1400" b="1" i="0">
                        <a:solidFill>
                          <a:srgbClr val="FFFFFF"/>
                        </a:solidFill>
                        <a:effectLst>
                          <a:outerShdw blurRad="38100" dist="38100" dir="2700000" algn="tl">
                            <a:srgbClr val="000000">
                              <a:alpha val="43137"/>
                            </a:srgbClr>
                          </a:outerShdw>
                        </a:effectLst>
                        <a:latin typeface="Libre Baskerville"/>
                        <a:ea typeface="Libre Baskerville"/>
                        <a:cs typeface="Libre Baskerville"/>
                        <a:sym typeface="Libre Baskerville"/>
                      </a:endParaRPr>
                    </a:p>
                  </a:txBody>
                  <a:tcPr marL="91425" marR="91425" marT="68575" marB="68575" anchor="ctr">
                    <a:lnL w="9525" cap="flat" cmpd="sng" algn="ctr">
                      <a:solidFill>
                        <a:srgbClr val="FFFFFF"/>
                      </a:solidFill>
                      <a:prstDash val="dash"/>
                      <a:round/>
                      <a:headEnd type="none" w="med" len="med"/>
                      <a:tailEnd type="none" w="med" len="med"/>
                    </a:lnL>
                    <a:lnR w="76200"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775007557"/>
                  </a:ext>
                </a:extLst>
              </a:tr>
              <a:tr h="429491">
                <a:tc>
                  <a:txBody>
                    <a:bodyPr/>
                    <a:lstStyle/>
                    <a:p>
                      <a:pPr lvl="0" algn="ctr" rtl="0">
                        <a:spcBef>
                          <a:spcPts val="0"/>
                        </a:spcBef>
                        <a:buNone/>
                      </a:pPr>
                      <a:r>
                        <a:rPr lang="lv-LV" sz="1400" b="1">
                          <a:solidFill>
                            <a:srgbClr val="FFFFFF"/>
                          </a:solidFill>
                          <a:effectLst>
                            <a:outerShdw blurRad="38100" dist="38100" dir="2700000" algn="tl">
                              <a:srgbClr val="000000">
                                <a:alpha val="43137"/>
                              </a:srgbClr>
                            </a:outerShdw>
                          </a:effectLst>
                          <a:latin typeface="Libre Baskerville"/>
                          <a:ea typeface="Libre Baskerville"/>
                          <a:cs typeface="Libre Baskerville"/>
                          <a:sym typeface="Libre Baskerville"/>
                        </a:rPr>
                        <a:t>Pieaugums no 2016.</a:t>
                      </a:r>
                      <a:r>
                        <a:rPr lang="lv-LV" sz="1400" b="1" baseline="0">
                          <a:solidFill>
                            <a:srgbClr val="FFFFFF"/>
                          </a:solidFill>
                          <a:effectLst>
                            <a:outerShdw blurRad="38100" dist="38100" dir="2700000" algn="tl">
                              <a:srgbClr val="000000">
                                <a:alpha val="43137"/>
                              </a:srgbClr>
                            </a:outerShdw>
                          </a:effectLst>
                          <a:latin typeface="Libre Baskerville"/>
                          <a:ea typeface="Libre Baskerville"/>
                          <a:cs typeface="Libre Baskerville"/>
                          <a:sym typeface="Libre Baskerville"/>
                        </a:rPr>
                        <a:t> gada</a:t>
                      </a:r>
                      <a:endParaRPr lang="en" sz="1400" b="1">
                        <a:solidFill>
                          <a:srgbClr val="FFFFFF"/>
                        </a:solidFill>
                        <a:effectLst>
                          <a:outerShdw blurRad="38100" dist="38100" dir="2700000" algn="tl">
                            <a:srgbClr val="000000">
                              <a:alpha val="43137"/>
                            </a:srgbClr>
                          </a:outerShdw>
                        </a:effectLst>
                        <a:latin typeface="Libre Baskerville"/>
                        <a:ea typeface="Libre Baskerville"/>
                        <a:cs typeface="Libre Baskerville"/>
                        <a:sym typeface="Libre Baskerville"/>
                      </a:endParaRPr>
                    </a:p>
                  </a:txBody>
                  <a:tcPr marL="91425" marR="91425" marT="68575" marB="68575" anchor="ctr">
                    <a:lnL w="76200" cap="flat" cmpd="sng">
                      <a:solidFill>
                        <a:srgbClr val="FFFFFF"/>
                      </a:solidFill>
                      <a:prstDash val="solid"/>
                      <a:round/>
                      <a:headEnd type="none" w="med" len="med"/>
                      <a:tailEnd type="none" w="med" len="med"/>
                    </a:lnL>
                    <a:lnR w="9525" cap="flat" cmpd="sng" algn="ctr">
                      <a:solidFill>
                        <a:srgbClr val="FFFFFF"/>
                      </a:solidFill>
                      <a:prstDash val="dash"/>
                      <a:round/>
                      <a:headEnd type="none" w="med" len="med"/>
                      <a:tailEnd type="none" w="med" len="med"/>
                    </a:lnR>
                    <a:lnT w="9525" cap="flat" cmpd="sng">
                      <a:solidFill>
                        <a:srgbClr val="FFFFFF"/>
                      </a:solidFill>
                      <a:prstDash val="solid"/>
                      <a:round/>
                      <a:headEnd type="none" w="med" len="med"/>
                      <a:tailEnd type="none" w="med" len="med"/>
                    </a:lnT>
                    <a:lnB w="76200" cap="flat" cmpd="sng">
                      <a:solidFill>
                        <a:srgbClr val="FFFFFF"/>
                      </a:solidFill>
                      <a:prstDash val="solid"/>
                      <a:round/>
                      <a:headEnd type="none" w="med" len="med"/>
                      <a:tailEnd type="none" w="med" len="med"/>
                    </a:lnB>
                  </a:tcPr>
                </a:tc>
                <a:tc>
                  <a:txBody>
                    <a:bodyPr/>
                    <a:lstStyle/>
                    <a:p>
                      <a:pPr lvl="0" algn="ctr" rtl="0">
                        <a:spcBef>
                          <a:spcPts val="0"/>
                        </a:spcBef>
                        <a:buNone/>
                      </a:pPr>
                      <a:r>
                        <a:rPr lang="lv-LV" sz="1800" b="1">
                          <a:solidFill>
                            <a:srgbClr val="92D050"/>
                          </a:solidFill>
                          <a:effectLst>
                            <a:outerShdw blurRad="38100" dist="38100" dir="2700000" algn="tl">
                              <a:srgbClr val="000000">
                                <a:alpha val="43137"/>
                              </a:srgbClr>
                            </a:outerShdw>
                          </a:effectLst>
                          <a:latin typeface="Libre Baskerville"/>
                          <a:ea typeface="Libre Baskerville"/>
                          <a:cs typeface="Libre Baskerville"/>
                          <a:sym typeface="Libre Baskerville"/>
                        </a:rPr>
                        <a:t>+8,1%</a:t>
                      </a:r>
                      <a:endParaRPr lang="en" sz="1800" b="1">
                        <a:solidFill>
                          <a:srgbClr val="92D050"/>
                        </a:solidFill>
                        <a:effectLst>
                          <a:outerShdw blurRad="38100" dist="38100" dir="2700000" algn="tl">
                            <a:srgbClr val="000000">
                              <a:alpha val="43137"/>
                            </a:srgbClr>
                          </a:outerShdw>
                        </a:effectLst>
                        <a:latin typeface="Libre Baskerville"/>
                        <a:ea typeface="Libre Baskerville"/>
                        <a:cs typeface="Libre Baskerville"/>
                        <a:sym typeface="Libre Baskerville"/>
                      </a:endParaRPr>
                    </a:p>
                  </a:txBody>
                  <a:tcPr marL="91425" marR="91425" marT="68575" marB="68575" anchor="ctr">
                    <a:lnL w="9525" cap="flat" cmpd="sng" algn="ctr">
                      <a:solidFill>
                        <a:srgbClr val="FFFFFF"/>
                      </a:solidFill>
                      <a:prstDash val="dash"/>
                      <a:round/>
                      <a:headEnd type="none" w="med" len="med"/>
                      <a:tailEnd type="none" w="med" len="med"/>
                    </a:lnL>
                    <a:lnR w="9525" cap="flat" cmpd="sng" algn="ctr">
                      <a:solidFill>
                        <a:srgbClr val="FFFFFF"/>
                      </a:solidFill>
                      <a:prstDash val="dash"/>
                      <a:round/>
                      <a:headEnd type="none" w="med" len="med"/>
                      <a:tailEnd type="none" w="med" len="med"/>
                    </a:lnR>
                    <a:lnT w="9525" cap="flat" cmpd="sng">
                      <a:solidFill>
                        <a:srgbClr val="FFFFFF"/>
                      </a:solidFill>
                      <a:prstDash val="solid"/>
                      <a:round/>
                      <a:headEnd type="none" w="med" len="med"/>
                      <a:tailEnd type="none" w="med" len="med"/>
                    </a:lnT>
                    <a:lnB w="76200" cap="flat" cmpd="sng">
                      <a:solidFill>
                        <a:srgbClr val="FFFFFF"/>
                      </a:solidFill>
                      <a:prstDash val="solid"/>
                      <a:round/>
                      <a:headEnd type="none" w="med" len="med"/>
                      <a:tailEnd type="none" w="med" len="med"/>
                    </a:lnB>
                  </a:tcPr>
                </a:tc>
                <a:tc>
                  <a:txBody>
                    <a:bodyPr/>
                    <a:lstStyle/>
                    <a:p>
                      <a:pPr lvl="0" algn="ctr" rtl="0">
                        <a:spcBef>
                          <a:spcPts val="0"/>
                        </a:spcBef>
                        <a:buNone/>
                      </a:pPr>
                      <a:r>
                        <a:rPr lang="lv-LV" sz="1800" b="1">
                          <a:solidFill>
                            <a:srgbClr val="92D050"/>
                          </a:solidFill>
                          <a:effectLst>
                            <a:outerShdw blurRad="38100" dist="38100" dir="2700000" algn="tl">
                              <a:srgbClr val="000000">
                                <a:alpha val="43137"/>
                              </a:srgbClr>
                            </a:outerShdw>
                          </a:effectLst>
                          <a:latin typeface="Libre Baskerville"/>
                          <a:ea typeface="Libre Baskerville"/>
                          <a:cs typeface="Libre Baskerville"/>
                          <a:sym typeface="Libre Baskerville"/>
                        </a:rPr>
                        <a:t>+8,6%</a:t>
                      </a:r>
                      <a:endParaRPr lang="en" sz="1800" b="1">
                        <a:solidFill>
                          <a:srgbClr val="92D050"/>
                        </a:solidFill>
                        <a:effectLst>
                          <a:outerShdw blurRad="38100" dist="38100" dir="2700000" algn="tl">
                            <a:srgbClr val="000000">
                              <a:alpha val="43137"/>
                            </a:srgbClr>
                          </a:outerShdw>
                        </a:effectLst>
                        <a:latin typeface="Libre Baskerville"/>
                        <a:ea typeface="Libre Baskerville"/>
                        <a:cs typeface="Libre Baskerville"/>
                        <a:sym typeface="Libre Baskerville"/>
                      </a:endParaRPr>
                    </a:p>
                  </a:txBody>
                  <a:tcPr marL="91425" marR="91425" marT="68575" marB="68575" anchor="ctr">
                    <a:lnL w="9525" cap="flat" cmpd="sng" algn="ctr">
                      <a:solidFill>
                        <a:srgbClr val="FFFFFF"/>
                      </a:solidFill>
                      <a:prstDash val="dash"/>
                      <a:round/>
                      <a:headEnd type="none" w="med" len="med"/>
                      <a:tailEnd type="none" w="med" len="med"/>
                    </a:lnL>
                    <a:lnR w="76200" cap="flat" cmpd="sng" algn="ctr">
                      <a:solidFill>
                        <a:srgbClr val="FFFFFF"/>
                      </a:solidFill>
                      <a:prstDash val="solid"/>
                      <a:round/>
                      <a:headEnd type="none" w="med" len="med"/>
                      <a:tailEnd type="none" w="med" len="med"/>
                    </a:lnR>
                    <a:lnT w="9525" cap="flat" cmpd="sng">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632095097"/>
                  </a:ext>
                </a:extLst>
              </a:tr>
            </a:tbl>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Shape 72"/>
          <p:cNvSpPr txBox="1">
            <a:spLocks noGrp="1"/>
          </p:cNvSpPr>
          <p:nvPr>
            <p:ph type="ctrTitle"/>
          </p:nvPr>
        </p:nvSpPr>
        <p:spPr>
          <a:xfrm>
            <a:off x="0" y="1601445"/>
            <a:ext cx="9144000" cy="1159799"/>
          </a:xfrm>
          <a:prstGeom prst="rect">
            <a:avLst/>
          </a:prstGeom>
        </p:spPr>
        <p:txBody>
          <a:bodyPr lIns="91425" tIns="91425" rIns="91425" bIns="91425" anchor="b" anchorCtr="0">
            <a:noAutofit/>
          </a:bodyPr>
          <a:lstStyle/>
          <a:p>
            <a:pPr lvl="0" rtl="0">
              <a:spcBef>
                <a:spcPts val="0"/>
              </a:spcBef>
              <a:buNone/>
            </a:pPr>
            <a:r>
              <a:rPr lang="lv-LV">
                <a:effectLst>
                  <a:outerShdw blurRad="38100" dist="38100" dir="2700000" algn="tl">
                    <a:srgbClr val="000000">
                      <a:alpha val="43137"/>
                    </a:srgbClr>
                  </a:outerShdw>
                </a:effectLst>
              </a:rPr>
              <a:t>10</a:t>
            </a:r>
            <a:r>
              <a:rPr lang="en">
                <a:effectLst>
                  <a:outerShdw blurRad="38100" dist="38100" dir="2700000" algn="tl">
                    <a:srgbClr val="000000">
                      <a:alpha val="43137"/>
                    </a:srgbClr>
                  </a:outerShdw>
                </a:effectLst>
              </a:rPr>
              <a:t>.</a:t>
            </a:r>
          </a:p>
          <a:p>
            <a:pPr lvl="0" rtl="0">
              <a:spcBef>
                <a:spcPts val="0"/>
              </a:spcBef>
              <a:buNone/>
            </a:pPr>
            <a:r>
              <a:rPr lang="lv-LV">
                <a:effectLst>
                  <a:outerShdw blurRad="38100" dist="38100" dir="2700000" algn="tl">
                    <a:srgbClr val="000000">
                      <a:alpha val="43137"/>
                    </a:srgbClr>
                  </a:outerShdw>
                </a:effectLst>
              </a:rPr>
              <a:t>Nozīmīgie darbi 2017. gadā</a:t>
            </a:r>
            <a:endParaRPr lang="en">
              <a:effectLst>
                <a:outerShdw blurRad="38100" dist="38100" dir="2700000" algn="tl">
                  <a:srgbClr val="000000">
                    <a:alpha val="43137"/>
                  </a:srgbClr>
                </a:outerShdw>
              </a:effectLst>
            </a:endParaRPr>
          </a:p>
        </p:txBody>
      </p:sp>
      <p:sp>
        <p:nvSpPr>
          <p:cNvPr id="73" name="Shape 73"/>
          <p:cNvSpPr txBox="1">
            <a:spLocks noGrp="1"/>
          </p:cNvSpPr>
          <p:nvPr>
            <p:ph type="subTitle" idx="1"/>
          </p:nvPr>
        </p:nvSpPr>
        <p:spPr>
          <a:xfrm>
            <a:off x="685800" y="2852116"/>
            <a:ext cx="7772400" cy="784799"/>
          </a:xfrm>
          <a:prstGeom prst="rect">
            <a:avLst/>
          </a:prstGeom>
        </p:spPr>
        <p:txBody>
          <a:bodyPr lIns="91425" tIns="91425" rIns="91425" bIns="91425" anchor="t" anchorCtr="0">
            <a:noAutofit/>
          </a:bodyPr>
          <a:lstStyle/>
          <a:p>
            <a:pPr lvl="0" rtl="0">
              <a:spcBef>
                <a:spcPts val="0"/>
              </a:spcBef>
              <a:buNone/>
            </a:pPr>
            <a:endParaRPr lang="en"/>
          </a:p>
        </p:txBody>
      </p:sp>
    </p:spTree>
    <p:extLst>
      <p:ext uri="{BB962C8B-B14F-4D97-AF65-F5344CB8AC3E}">
        <p14:creationId xmlns:p14="http://schemas.microsoft.com/office/powerpoint/2010/main" val="35669795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1337275" y="556599"/>
            <a:ext cx="6469500" cy="793800"/>
          </a:xfrm>
          <a:prstGeom prst="rect">
            <a:avLst/>
          </a:prstGeom>
        </p:spPr>
        <p:txBody>
          <a:bodyPr lIns="91425" tIns="91425" rIns="91425" bIns="91425" anchor="b" anchorCtr="0">
            <a:noAutofit/>
          </a:bodyPr>
          <a:lstStyle/>
          <a:p>
            <a:pPr lvl="0">
              <a:spcBef>
                <a:spcPts val="0"/>
              </a:spcBef>
              <a:buNone/>
            </a:pPr>
            <a:r>
              <a:rPr lang="lv-LV">
                <a:effectLst>
                  <a:outerShdw blurRad="38100" dist="38100" dir="2700000" algn="tl">
                    <a:srgbClr val="000000">
                      <a:alpha val="43137"/>
                    </a:srgbClr>
                  </a:outerShdw>
                </a:effectLst>
              </a:rPr>
              <a:t>Darbi 2017. gadā</a:t>
            </a:r>
            <a:endParaRPr lang="en">
              <a:effectLst>
                <a:outerShdw blurRad="38100" dist="38100" dir="2700000" algn="tl">
                  <a:srgbClr val="000000">
                    <a:alpha val="43137"/>
                  </a:srgbClr>
                </a:outerShdw>
              </a:effectLst>
            </a:endParaRPr>
          </a:p>
        </p:txBody>
      </p:sp>
      <p:sp>
        <p:nvSpPr>
          <p:cNvPr id="84" name="Shape 84"/>
          <p:cNvSpPr txBox="1">
            <a:spLocks noGrp="1"/>
          </p:cNvSpPr>
          <p:nvPr>
            <p:ph type="body" idx="1"/>
          </p:nvPr>
        </p:nvSpPr>
        <p:spPr>
          <a:xfrm>
            <a:off x="1337275" y="1476918"/>
            <a:ext cx="6862508" cy="3448800"/>
          </a:xfrm>
          <a:prstGeom prst="rect">
            <a:avLst/>
          </a:prstGeom>
        </p:spPr>
        <p:txBody>
          <a:bodyPr lIns="91425" tIns="91425" rIns="91425" bIns="91425" anchor="t" anchorCtr="0">
            <a:noAutofit/>
          </a:bodyPr>
          <a:lstStyle/>
          <a:p>
            <a:pPr marL="457200" indent="-457200"/>
            <a:r>
              <a:rPr lang="lv-LV">
                <a:effectLst>
                  <a:outerShdw blurRad="38100" dist="38100" dir="2700000" algn="tl">
                    <a:srgbClr val="000000">
                      <a:alpha val="43137"/>
                    </a:srgbClr>
                  </a:outerShdw>
                </a:effectLst>
              </a:rPr>
              <a:t>Tiesu apgabalu reformas turpināšana</a:t>
            </a:r>
          </a:p>
          <a:p>
            <a:pPr marL="457200" indent="-457200"/>
            <a:r>
              <a:rPr lang="lv-LV">
                <a:effectLst>
                  <a:outerShdw blurRad="38100" dist="38100" dir="2700000" algn="tl">
                    <a:srgbClr val="000000">
                      <a:alpha val="43137"/>
                    </a:srgbClr>
                  </a:outerShdw>
                </a:effectLst>
              </a:rPr>
              <a:t>Tiesu tulku reforma</a:t>
            </a:r>
          </a:p>
          <a:p>
            <a:pPr marL="457200" indent="-457200"/>
            <a:r>
              <a:rPr lang="lv-LV">
                <a:effectLst>
                  <a:outerShdw blurRad="38100" dist="38100" dir="2700000" algn="tl">
                    <a:srgbClr val="000000">
                      <a:alpha val="43137"/>
                    </a:srgbClr>
                  </a:outerShdw>
                </a:effectLst>
              </a:rPr>
              <a:t>Projekts «Justīcija attīstībai»</a:t>
            </a:r>
          </a:p>
          <a:p>
            <a:pPr marL="457200" indent="-457200"/>
            <a:r>
              <a:rPr lang="lv-LV">
                <a:effectLst>
                  <a:outerShdw blurRad="38100" dist="38100" dir="2700000" algn="tl">
                    <a:srgbClr val="000000">
                      <a:alpha val="43137"/>
                    </a:srgbClr>
                  </a:outerShdw>
                </a:effectLst>
              </a:rPr>
              <a:t>«E-lieta» projekts</a:t>
            </a:r>
          </a:p>
          <a:p>
            <a:pPr marL="457200" indent="-457200"/>
            <a:r>
              <a:rPr lang="lv-LV">
                <a:effectLst>
                  <a:outerShdw blurRad="38100" dist="38100" dir="2700000" algn="tl">
                    <a:srgbClr val="000000">
                      <a:alpha val="43137"/>
                    </a:srgbClr>
                  </a:outerShdw>
                </a:effectLst>
              </a:rPr>
              <a:t>Starptautiskā sadarbība</a:t>
            </a:r>
          </a:p>
          <a:p>
            <a:pPr marL="457200" indent="-457200"/>
            <a:r>
              <a:rPr lang="lv-LV">
                <a:effectLst>
                  <a:outerShdw blurRad="38100" dist="38100" dir="2700000" algn="tl">
                    <a:srgbClr val="000000">
                      <a:alpha val="43137"/>
                    </a:srgbClr>
                  </a:outerShdw>
                </a:effectLst>
              </a:rPr>
              <a:t>Būvniecības projekti Jēkabpilī, Tukumā un Ventspilī</a:t>
            </a:r>
          </a:p>
          <a:p>
            <a:pPr marL="457200" indent="-457200"/>
            <a:endParaRPr lang="lv-LV">
              <a:effectLst>
                <a:outerShdw blurRad="38100" dist="38100" dir="2700000" algn="tl">
                  <a:srgbClr val="000000">
                    <a:alpha val="43137"/>
                  </a:srgbClr>
                </a:outerShdw>
              </a:effectLst>
            </a:endParaRPr>
          </a:p>
          <a:p>
            <a:pPr marL="457200" lvl="2" indent="-457200"/>
            <a:endParaRPr lang="lv-LV">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694709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Shape 72"/>
          <p:cNvSpPr txBox="1">
            <a:spLocks noGrp="1"/>
          </p:cNvSpPr>
          <p:nvPr>
            <p:ph type="ctrTitle"/>
          </p:nvPr>
        </p:nvSpPr>
        <p:spPr>
          <a:xfrm>
            <a:off x="0" y="1601445"/>
            <a:ext cx="9144000" cy="1159799"/>
          </a:xfrm>
          <a:prstGeom prst="rect">
            <a:avLst/>
          </a:prstGeom>
        </p:spPr>
        <p:txBody>
          <a:bodyPr lIns="91425" tIns="91425" rIns="91425" bIns="91425" anchor="b" anchorCtr="0">
            <a:noAutofit/>
          </a:bodyPr>
          <a:lstStyle/>
          <a:p>
            <a:pPr lvl="0" rtl="0">
              <a:spcBef>
                <a:spcPts val="0"/>
              </a:spcBef>
              <a:buNone/>
            </a:pPr>
            <a:r>
              <a:rPr lang="lv-LV">
                <a:effectLst>
                  <a:outerShdw blurRad="38100" dist="38100" dir="2700000" algn="tl">
                    <a:srgbClr val="000000">
                      <a:alpha val="43137"/>
                    </a:srgbClr>
                  </a:outerShdw>
                </a:effectLst>
              </a:rPr>
              <a:t>11</a:t>
            </a:r>
            <a:r>
              <a:rPr lang="en">
                <a:effectLst>
                  <a:outerShdw blurRad="38100" dist="38100" dir="2700000" algn="tl">
                    <a:srgbClr val="000000">
                      <a:alpha val="43137"/>
                    </a:srgbClr>
                  </a:outerShdw>
                </a:effectLst>
              </a:rPr>
              <a:t>.</a:t>
            </a:r>
          </a:p>
          <a:p>
            <a:pPr lvl="0" rtl="0">
              <a:spcBef>
                <a:spcPts val="0"/>
              </a:spcBef>
              <a:buNone/>
            </a:pPr>
            <a:r>
              <a:rPr lang="lv-LV">
                <a:effectLst>
                  <a:outerShdw blurRad="38100" dist="38100" dir="2700000" algn="tl">
                    <a:srgbClr val="000000">
                      <a:alpha val="43137"/>
                    </a:srgbClr>
                  </a:outerShdw>
                </a:effectLst>
              </a:rPr>
              <a:t>Izaicinājumi 2017. gadā</a:t>
            </a:r>
            <a:endParaRPr lang="en">
              <a:effectLst>
                <a:outerShdw blurRad="38100" dist="38100" dir="2700000" algn="tl">
                  <a:srgbClr val="000000">
                    <a:alpha val="43137"/>
                  </a:srgbClr>
                </a:outerShdw>
              </a:effectLst>
            </a:endParaRPr>
          </a:p>
        </p:txBody>
      </p:sp>
      <p:sp>
        <p:nvSpPr>
          <p:cNvPr id="73" name="Shape 73"/>
          <p:cNvSpPr txBox="1">
            <a:spLocks noGrp="1"/>
          </p:cNvSpPr>
          <p:nvPr>
            <p:ph type="subTitle" idx="1"/>
          </p:nvPr>
        </p:nvSpPr>
        <p:spPr>
          <a:xfrm>
            <a:off x="685800" y="2852116"/>
            <a:ext cx="7772400" cy="784799"/>
          </a:xfrm>
          <a:prstGeom prst="rect">
            <a:avLst/>
          </a:prstGeom>
        </p:spPr>
        <p:txBody>
          <a:bodyPr lIns="91425" tIns="91425" rIns="91425" bIns="91425" anchor="t" anchorCtr="0">
            <a:noAutofit/>
          </a:bodyPr>
          <a:lstStyle/>
          <a:p>
            <a:pPr lvl="0" rtl="0">
              <a:spcBef>
                <a:spcPts val="0"/>
              </a:spcBef>
              <a:buNone/>
            </a:pPr>
            <a:endParaRPr lang="en"/>
          </a:p>
        </p:txBody>
      </p:sp>
    </p:spTree>
    <p:extLst>
      <p:ext uri="{BB962C8B-B14F-4D97-AF65-F5344CB8AC3E}">
        <p14:creationId xmlns:p14="http://schemas.microsoft.com/office/powerpoint/2010/main" val="894886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1337275" y="556599"/>
            <a:ext cx="6469500" cy="793800"/>
          </a:xfrm>
          <a:prstGeom prst="rect">
            <a:avLst/>
          </a:prstGeom>
        </p:spPr>
        <p:txBody>
          <a:bodyPr lIns="91425" tIns="91425" rIns="91425" bIns="91425" anchor="b" anchorCtr="0">
            <a:noAutofit/>
          </a:bodyPr>
          <a:lstStyle/>
          <a:p>
            <a:pPr lvl="0">
              <a:spcBef>
                <a:spcPts val="0"/>
              </a:spcBef>
              <a:buNone/>
            </a:pPr>
            <a:r>
              <a:rPr lang="lv-LV">
                <a:effectLst>
                  <a:outerShdw blurRad="38100" dist="38100" dir="2700000" algn="tl">
                    <a:srgbClr val="000000">
                      <a:alpha val="43137"/>
                    </a:srgbClr>
                  </a:outerShdw>
                </a:effectLst>
              </a:rPr>
              <a:t>Izaicinājumi</a:t>
            </a:r>
            <a:endParaRPr lang="en">
              <a:effectLst>
                <a:outerShdw blurRad="38100" dist="38100" dir="2700000" algn="tl">
                  <a:srgbClr val="000000">
                    <a:alpha val="43137"/>
                  </a:srgbClr>
                </a:outerShdw>
              </a:effectLst>
            </a:endParaRPr>
          </a:p>
        </p:txBody>
      </p:sp>
      <p:sp>
        <p:nvSpPr>
          <p:cNvPr id="84" name="Shape 84"/>
          <p:cNvSpPr txBox="1">
            <a:spLocks noGrp="1"/>
          </p:cNvSpPr>
          <p:nvPr>
            <p:ph type="body" idx="1"/>
          </p:nvPr>
        </p:nvSpPr>
        <p:spPr>
          <a:xfrm>
            <a:off x="1337275" y="1476918"/>
            <a:ext cx="5458380" cy="3448800"/>
          </a:xfrm>
          <a:prstGeom prst="rect">
            <a:avLst/>
          </a:prstGeom>
        </p:spPr>
        <p:txBody>
          <a:bodyPr lIns="91425" tIns="91425" rIns="91425" bIns="91425" anchor="t" anchorCtr="0">
            <a:noAutofit/>
          </a:bodyPr>
          <a:lstStyle/>
          <a:p>
            <a:pPr marL="457200" indent="-457200"/>
            <a:r>
              <a:rPr lang="lv-LV">
                <a:effectLst>
                  <a:outerShdw blurRad="38100" dist="38100" dir="2700000" algn="tl">
                    <a:srgbClr val="000000">
                      <a:alpha val="43137"/>
                    </a:srgbClr>
                  </a:outerShdw>
                </a:effectLst>
              </a:rPr>
              <a:t>Tiesnešu atlīdzība</a:t>
            </a:r>
          </a:p>
          <a:p>
            <a:pPr marL="457200" indent="-457200"/>
            <a:r>
              <a:rPr lang="lv-LV">
                <a:effectLst>
                  <a:outerShdw blurRad="38100" dist="38100" dir="2700000" algn="tl">
                    <a:srgbClr val="000000">
                      <a:alpha val="43137"/>
                    </a:srgbClr>
                  </a:outerShdw>
                </a:effectLst>
              </a:rPr>
              <a:t>Tiesu drošība</a:t>
            </a:r>
          </a:p>
          <a:p>
            <a:pPr marL="457200" indent="-457200"/>
            <a:r>
              <a:rPr lang="lv-LV">
                <a:effectLst>
                  <a:outerShdw blurRad="38100" dist="38100" dir="2700000" algn="tl">
                    <a:srgbClr val="000000">
                      <a:alpha val="43137"/>
                    </a:srgbClr>
                  </a:outerShdw>
                </a:effectLst>
              </a:rPr>
              <a:t>Kiberdrošība</a:t>
            </a:r>
          </a:p>
          <a:p>
            <a:pPr marL="457200" indent="-457200"/>
            <a:r>
              <a:rPr lang="lv-LV">
                <a:effectLst>
                  <a:outerShdw blurRad="38100" dist="38100" dir="2700000" algn="tl">
                    <a:srgbClr val="000000">
                      <a:alpha val="43137"/>
                    </a:srgbClr>
                  </a:outerShdw>
                </a:effectLst>
              </a:rPr>
              <a:t>Videokonferenču pakalpojuma nodrošināšana</a:t>
            </a:r>
          </a:p>
          <a:p>
            <a:pPr marL="457200" indent="-457200"/>
            <a:r>
              <a:rPr lang="lv-LV">
                <a:effectLst>
                  <a:outerShdw blurRad="38100" dist="38100" dir="2700000" algn="tl">
                    <a:srgbClr val="000000">
                      <a:alpha val="43137"/>
                    </a:srgbClr>
                  </a:outerShdw>
                </a:effectLst>
              </a:rPr>
              <a:t>Efektīva starpiestāžu sadarbība «E-lieta» ietvaros</a:t>
            </a:r>
          </a:p>
          <a:p>
            <a:pPr marL="457200" indent="-457200"/>
            <a:r>
              <a:rPr lang="lv-LV">
                <a:effectLst>
                  <a:outerShdw blurRad="38100" dist="38100" dir="2700000" algn="tl">
                    <a:srgbClr val="000000">
                      <a:alpha val="43137"/>
                    </a:srgbClr>
                  </a:outerShdw>
                </a:effectLst>
              </a:rPr>
              <a:t>Vienots arhīvs tiesām</a:t>
            </a:r>
          </a:p>
        </p:txBody>
      </p:sp>
    </p:spTree>
    <p:extLst>
      <p:ext uri="{BB962C8B-B14F-4D97-AF65-F5344CB8AC3E}">
        <p14:creationId xmlns:p14="http://schemas.microsoft.com/office/powerpoint/2010/main" val="17104700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Shape 89"/>
          <p:cNvSpPr txBox="1">
            <a:spLocks noGrp="1"/>
          </p:cNvSpPr>
          <p:nvPr>
            <p:ph type="ctrTitle" idx="4294967295"/>
          </p:nvPr>
        </p:nvSpPr>
        <p:spPr>
          <a:xfrm>
            <a:off x="1452225" y="2497750"/>
            <a:ext cx="6239399" cy="1159799"/>
          </a:xfrm>
          <a:prstGeom prst="rect">
            <a:avLst/>
          </a:prstGeom>
        </p:spPr>
        <p:txBody>
          <a:bodyPr lIns="91425" tIns="91425" rIns="91425" bIns="91425" anchor="b" anchorCtr="0">
            <a:noAutofit/>
          </a:bodyPr>
          <a:lstStyle/>
          <a:p>
            <a:pPr lvl="0" rtl="0">
              <a:spcBef>
                <a:spcPts val="0"/>
              </a:spcBef>
              <a:buNone/>
            </a:pPr>
            <a:r>
              <a:rPr lang="lv-LV" sz="7200">
                <a:effectLst>
                  <a:outerShdw blurRad="38100" dist="38100" dir="2700000" algn="tl">
                    <a:srgbClr val="000000">
                      <a:alpha val="43137"/>
                    </a:srgbClr>
                  </a:outerShdw>
                </a:effectLst>
              </a:rPr>
              <a:t>Inovācijas!</a:t>
            </a:r>
            <a:endParaRPr lang="en" sz="7200">
              <a:effectLst>
                <a:outerShdw blurRad="38100" dist="38100" dir="2700000" algn="tl">
                  <a:srgbClr val="000000">
                    <a:alpha val="43137"/>
                  </a:srgbClr>
                </a:outerShdw>
              </a:effectLst>
            </a:endParaRPr>
          </a:p>
        </p:txBody>
      </p:sp>
      <p:sp>
        <p:nvSpPr>
          <p:cNvPr id="90" name="Shape 90"/>
          <p:cNvSpPr txBox="1">
            <a:spLocks noGrp="1"/>
          </p:cNvSpPr>
          <p:nvPr>
            <p:ph type="subTitle" idx="4294967295"/>
          </p:nvPr>
        </p:nvSpPr>
        <p:spPr>
          <a:xfrm>
            <a:off x="0" y="3411554"/>
            <a:ext cx="9143999" cy="784799"/>
          </a:xfrm>
          <a:prstGeom prst="rect">
            <a:avLst/>
          </a:prstGeom>
        </p:spPr>
        <p:txBody>
          <a:bodyPr lIns="91425" tIns="91425" rIns="91425" bIns="91425" anchor="t" anchorCtr="0">
            <a:noAutofit/>
          </a:bodyPr>
          <a:lstStyle/>
          <a:p>
            <a:pPr algn="ctr">
              <a:buNone/>
            </a:pPr>
            <a:endParaRPr lang="en" sz="1400"/>
          </a:p>
        </p:txBody>
      </p:sp>
      <p:grpSp>
        <p:nvGrpSpPr>
          <p:cNvPr id="91" name="Shape 91"/>
          <p:cNvGrpSpPr/>
          <p:nvPr/>
        </p:nvGrpSpPr>
        <p:grpSpPr>
          <a:xfrm>
            <a:off x="3900226" y="1130971"/>
            <a:ext cx="1343546" cy="1321121"/>
            <a:chOff x="6425125" y="4312575"/>
            <a:chExt cx="846275" cy="832150"/>
          </a:xfrm>
        </p:grpSpPr>
        <p:sp>
          <p:nvSpPr>
            <p:cNvPr id="92" name="Shape 92"/>
            <p:cNvSpPr/>
            <p:nvPr/>
          </p:nvSpPr>
          <p:spPr>
            <a:xfrm>
              <a:off x="6425125" y="4312575"/>
              <a:ext cx="691125" cy="691125"/>
            </a:xfrm>
            <a:custGeom>
              <a:avLst/>
              <a:gdLst/>
              <a:ahLst/>
              <a:cxnLst/>
              <a:rect l="0" t="0" r="0" b="0"/>
              <a:pathLst>
                <a:path w="27645" h="27645" extrusionOk="0">
                  <a:moveTo>
                    <a:pt x="16079" y="1881"/>
                  </a:moveTo>
                  <a:lnTo>
                    <a:pt x="16174" y="1975"/>
                  </a:lnTo>
                  <a:lnTo>
                    <a:pt x="16268" y="2163"/>
                  </a:lnTo>
                  <a:lnTo>
                    <a:pt x="16362" y="2257"/>
                  </a:lnTo>
                  <a:lnTo>
                    <a:pt x="16268" y="2351"/>
                  </a:lnTo>
                  <a:lnTo>
                    <a:pt x="16174" y="2445"/>
                  </a:lnTo>
                  <a:lnTo>
                    <a:pt x="13353" y="5266"/>
                  </a:lnTo>
                  <a:lnTo>
                    <a:pt x="13259" y="5454"/>
                  </a:lnTo>
                  <a:lnTo>
                    <a:pt x="12977" y="5454"/>
                  </a:lnTo>
                  <a:lnTo>
                    <a:pt x="12883" y="5266"/>
                  </a:lnTo>
                  <a:lnTo>
                    <a:pt x="12789" y="5172"/>
                  </a:lnTo>
                  <a:lnTo>
                    <a:pt x="12789" y="5078"/>
                  </a:lnTo>
                  <a:lnTo>
                    <a:pt x="12789" y="4889"/>
                  </a:lnTo>
                  <a:lnTo>
                    <a:pt x="12883" y="4795"/>
                  </a:lnTo>
                  <a:lnTo>
                    <a:pt x="15703" y="1975"/>
                  </a:lnTo>
                  <a:lnTo>
                    <a:pt x="15891" y="1881"/>
                  </a:lnTo>
                  <a:close/>
                  <a:moveTo>
                    <a:pt x="15609" y="10719"/>
                  </a:moveTo>
                  <a:lnTo>
                    <a:pt x="16832" y="11942"/>
                  </a:lnTo>
                  <a:lnTo>
                    <a:pt x="16550" y="12318"/>
                  </a:lnTo>
                  <a:lnTo>
                    <a:pt x="16268" y="12506"/>
                  </a:lnTo>
                  <a:lnTo>
                    <a:pt x="15045" y="11283"/>
                  </a:lnTo>
                  <a:lnTo>
                    <a:pt x="15233" y="11001"/>
                  </a:lnTo>
                  <a:lnTo>
                    <a:pt x="15421" y="10813"/>
                  </a:lnTo>
                  <a:lnTo>
                    <a:pt x="15609" y="10719"/>
                  </a:lnTo>
                  <a:close/>
                  <a:moveTo>
                    <a:pt x="17866" y="3573"/>
                  </a:moveTo>
                  <a:lnTo>
                    <a:pt x="24072" y="9779"/>
                  </a:lnTo>
                  <a:lnTo>
                    <a:pt x="20687" y="13164"/>
                  </a:lnTo>
                  <a:lnTo>
                    <a:pt x="14481" y="6958"/>
                  </a:lnTo>
                  <a:lnTo>
                    <a:pt x="17866" y="3573"/>
                  </a:lnTo>
                  <a:close/>
                  <a:moveTo>
                    <a:pt x="25482" y="11283"/>
                  </a:moveTo>
                  <a:lnTo>
                    <a:pt x="25576" y="11377"/>
                  </a:lnTo>
                  <a:lnTo>
                    <a:pt x="25670" y="11565"/>
                  </a:lnTo>
                  <a:lnTo>
                    <a:pt x="25764" y="11659"/>
                  </a:lnTo>
                  <a:lnTo>
                    <a:pt x="25670" y="11754"/>
                  </a:lnTo>
                  <a:lnTo>
                    <a:pt x="25576" y="11848"/>
                  </a:lnTo>
                  <a:lnTo>
                    <a:pt x="22755" y="14668"/>
                  </a:lnTo>
                  <a:lnTo>
                    <a:pt x="22661" y="14856"/>
                  </a:lnTo>
                  <a:lnTo>
                    <a:pt x="22379" y="14856"/>
                  </a:lnTo>
                  <a:lnTo>
                    <a:pt x="22285" y="14668"/>
                  </a:lnTo>
                  <a:lnTo>
                    <a:pt x="22191" y="14574"/>
                  </a:lnTo>
                  <a:lnTo>
                    <a:pt x="22191" y="14480"/>
                  </a:lnTo>
                  <a:lnTo>
                    <a:pt x="22191" y="14292"/>
                  </a:lnTo>
                  <a:lnTo>
                    <a:pt x="22285" y="14198"/>
                  </a:lnTo>
                  <a:lnTo>
                    <a:pt x="25106" y="11377"/>
                  </a:lnTo>
                  <a:lnTo>
                    <a:pt x="25200" y="11283"/>
                  </a:lnTo>
                  <a:close/>
                  <a:moveTo>
                    <a:pt x="13729" y="12600"/>
                  </a:moveTo>
                  <a:lnTo>
                    <a:pt x="15045" y="13916"/>
                  </a:lnTo>
                  <a:lnTo>
                    <a:pt x="14857" y="14386"/>
                  </a:lnTo>
                  <a:lnTo>
                    <a:pt x="14575" y="14856"/>
                  </a:lnTo>
                  <a:lnTo>
                    <a:pt x="14293" y="15233"/>
                  </a:lnTo>
                  <a:lnTo>
                    <a:pt x="13823" y="15515"/>
                  </a:lnTo>
                  <a:lnTo>
                    <a:pt x="11378" y="17019"/>
                  </a:lnTo>
                  <a:lnTo>
                    <a:pt x="10532" y="16173"/>
                  </a:lnTo>
                  <a:lnTo>
                    <a:pt x="12036" y="13728"/>
                  </a:lnTo>
                  <a:lnTo>
                    <a:pt x="12318" y="13352"/>
                  </a:lnTo>
                  <a:lnTo>
                    <a:pt x="12789" y="12976"/>
                  </a:lnTo>
                  <a:lnTo>
                    <a:pt x="13259" y="12788"/>
                  </a:lnTo>
                  <a:lnTo>
                    <a:pt x="13729" y="12600"/>
                  </a:lnTo>
                  <a:close/>
                  <a:moveTo>
                    <a:pt x="9027" y="17301"/>
                  </a:moveTo>
                  <a:lnTo>
                    <a:pt x="10250" y="18523"/>
                  </a:lnTo>
                  <a:lnTo>
                    <a:pt x="10062" y="18900"/>
                  </a:lnTo>
                  <a:lnTo>
                    <a:pt x="9686" y="19088"/>
                  </a:lnTo>
                  <a:lnTo>
                    <a:pt x="8463" y="17865"/>
                  </a:lnTo>
                  <a:lnTo>
                    <a:pt x="8745" y="17489"/>
                  </a:lnTo>
                  <a:lnTo>
                    <a:pt x="9027" y="17301"/>
                  </a:lnTo>
                  <a:close/>
                  <a:moveTo>
                    <a:pt x="7523" y="19558"/>
                  </a:moveTo>
                  <a:lnTo>
                    <a:pt x="8087" y="20122"/>
                  </a:lnTo>
                  <a:lnTo>
                    <a:pt x="2540" y="25576"/>
                  </a:lnTo>
                  <a:lnTo>
                    <a:pt x="2351" y="25764"/>
                  </a:lnTo>
                  <a:lnTo>
                    <a:pt x="2069" y="25764"/>
                  </a:lnTo>
                  <a:lnTo>
                    <a:pt x="1975" y="25576"/>
                  </a:lnTo>
                  <a:lnTo>
                    <a:pt x="1881" y="25482"/>
                  </a:lnTo>
                  <a:lnTo>
                    <a:pt x="1881" y="25388"/>
                  </a:lnTo>
                  <a:lnTo>
                    <a:pt x="1881" y="25199"/>
                  </a:lnTo>
                  <a:lnTo>
                    <a:pt x="1975" y="25105"/>
                  </a:lnTo>
                  <a:lnTo>
                    <a:pt x="7523" y="19558"/>
                  </a:lnTo>
                  <a:close/>
                  <a:moveTo>
                    <a:pt x="15515" y="0"/>
                  </a:moveTo>
                  <a:lnTo>
                    <a:pt x="15139" y="94"/>
                  </a:lnTo>
                  <a:lnTo>
                    <a:pt x="14763" y="376"/>
                  </a:lnTo>
                  <a:lnTo>
                    <a:pt x="14387" y="658"/>
                  </a:lnTo>
                  <a:lnTo>
                    <a:pt x="11566" y="3479"/>
                  </a:lnTo>
                  <a:lnTo>
                    <a:pt x="11284" y="3855"/>
                  </a:lnTo>
                  <a:lnTo>
                    <a:pt x="11096" y="4231"/>
                  </a:lnTo>
                  <a:lnTo>
                    <a:pt x="10908" y="4607"/>
                  </a:lnTo>
                  <a:lnTo>
                    <a:pt x="10908" y="5078"/>
                  </a:lnTo>
                  <a:lnTo>
                    <a:pt x="10908" y="5548"/>
                  </a:lnTo>
                  <a:lnTo>
                    <a:pt x="11096" y="5924"/>
                  </a:lnTo>
                  <a:lnTo>
                    <a:pt x="11284" y="6300"/>
                  </a:lnTo>
                  <a:lnTo>
                    <a:pt x="11566" y="6676"/>
                  </a:lnTo>
                  <a:lnTo>
                    <a:pt x="11942" y="6958"/>
                  </a:lnTo>
                  <a:lnTo>
                    <a:pt x="12224" y="7146"/>
                  </a:lnTo>
                  <a:lnTo>
                    <a:pt x="12318" y="7334"/>
                  </a:lnTo>
                  <a:lnTo>
                    <a:pt x="12506" y="7616"/>
                  </a:lnTo>
                  <a:lnTo>
                    <a:pt x="14293" y="9403"/>
                  </a:lnTo>
                  <a:lnTo>
                    <a:pt x="14011" y="9685"/>
                  </a:lnTo>
                  <a:lnTo>
                    <a:pt x="13729" y="10061"/>
                  </a:lnTo>
                  <a:lnTo>
                    <a:pt x="13541" y="10437"/>
                  </a:lnTo>
                  <a:lnTo>
                    <a:pt x="13353" y="10813"/>
                  </a:lnTo>
                  <a:lnTo>
                    <a:pt x="12506" y="11095"/>
                  </a:lnTo>
                  <a:lnTo>
                    <a:pt x="11754" y="11471"/>
                  </a:lnTo>
                  <a:lnTo>
                    <a:pt x="11002" y="12036"/>
                  </a:lnTo>
                  <a:lnTo>
                    <a:pt x="10532" y="12788"/>
                  </a:lnTo>
                  <a:lnTo>
                    <a:pt x="8839" y="15515"/>
                  </a:lnTo>
                  <a:lnTo>
                    <a:pt x="8463" y="15609"/>
                  </a:lnTo>
                  <a:lnTo>
                    <a:pt x="8087" y="15797"/>
                  </a:lnTo>
                  <a:lnTo>
                    <a:pt x="7711" y="16079"/>
                  </a:lnTo>
                  <a:lnTo>
                    <a:pt x="7429" y="16361"/>
                  </a:lnTo>
                  <a:lnTo>
                    <a:pt x="7147" y="16643"/>
                  </a:lnTo>
                  <a:lnTo>
                    <a:pt x="6959" y="17019"/>
                  </a:lnTo>
                  <a:lnTo>
                    <a:pt x="6771" y="17395"/>
                  </a:lnTo>
                  <a:lnTo>
                    <a:pt x="6677" y="17865"/>
                  </a:lnTo>
                  <a:lnTo>
                    <a:pt x="659" y="23695"/>
                  </a:lnTo>
                  <a:lnTo>
                    <a:pt x="377" y="24071"/>
                  </a:lnTo>
                  <a:lnTo>
                    <a:pt x="95" y="24447"/>
                  </a:lnTo>
                  <a:lnTo>
                    <a:pt x="1" y="24917"/>
                  </a:lnTo>
                  <a:lnTo>
                    <a:pt x="1" y="25388"/>
                  </a:lnTo>
                  <a:lnTo>
                    <a:pt x="1" y="25764"/>
                  </a:lnTo>
                  <a:lnTo>
                    <a:pt x="95" y="26234"/>
                  </a:lnTo>
                  <a:lnTo>
                    <a:pt x="377" y="26610"/>
                  </a:lnTo>
                  <a:lnTo>
                    <a:pt x="659" y="26986"/>
                  </a:lnTo>
                  <a:lnTo>
                    <a:pt x="941" y="27268"/>
                  </a:lnTo>
                  <a:lnTo>
                    <a:pt x="1317" y="27456"/>
                  </a:lnTo>
                  <a:lnTo>
                    <a:pt x="1787" y="27550"/>
                  </a:lnTo>
                  <a:lnTo>
                    <a:pt x="2257" y="27644"/>
                  </a:lnTo>
                  <a:lnTo>
                    <a:pt x="2634" y="27550"/>
                  </a:lnTo>
                  <a:lnTo>
                    <a:pt x="3104" y="27456"/>
                  </a:lnTo>
                  <a:lnTo>
                    <a:pt x="3480" y="27268"/>
                  </a:lnTo>
                  <a:lnTo>
                    <a:pt x="3856" y="26892"/>
                  </a:lnTo>
                  <a:lnTo>
                    <a:pt x="9780" y="20968"/>
                  </a:lnTo>
                  <a:lnTo>
                    <a:pt x="10250" y="20874"/>
                  </a:lnTo>
                  <a:lnTo>
                    <a:pt x="10626" y="20686"/>
                  </a:lnTo>
                  <a:lnTo>
                    <a:pt x="11002" y="20498"/>
                  </a:lnTo>
                  <a:lnTo>
                    <a:pt x="11284" y="20216"/>
                  </a:lnTo>
                  <a:lnTo>
                    <a:pt x="11566" y="19934"/>
                  </a:lnTo>
                  <a:lnTo>
                    <a:pt x="11848" y="19558"/>
                  </a:lnTo>
                  <a:lnTo>
                    <a:pt x="12036" y="19182"/>
                  </a:lnTo>
                  <a:lnTo>
                    <a:pt x="12130" y="18806"/>
                  </a:lnTo>
                  <a:lnTo>
                    <a:pt x="14857" y="17113"/>
                  </a:lnTo>
                  <a:lnTo>
                    <a:pt x="15515" y="16643"/>
                  </a:lnTo>
                  <a:lnTo>
                    <a:pt x="16174" y="15985"/>
                  </a:lnTo>
                  <a:lnTo>
                    <a:pt x="16550" y="15139"/>
                  </a:lnTo>
                  <a:lnTo>
                    <a:pt x="16832" y="14292"/>
                  </a:lnTo>
                  <a:lnTo>
                    <a:pt x="17208" y="14104"/>
                  </a:lnTo>
                  <a:lnTo>
                    <a:pt x="17584" y="13916"/>
                  </a:lnTo>
                  <a:lnTo>
                    <a:pt x="17960" y="13634"/>
                  </a:lnTo>
                  <a:lnTo>
                    <a:pt x="18242" y="13352"/>
                  </a:lnTo>
                  <a:lnTo>
                    <a:pt x="20029" y="15139"/>
                  </a:lnTo>
                  <a:lnTo>
                    <a:pt x="20217" y="15327"/>
                  </a:lnTo>
                  <a:lnTo>
                    <a:pt x="20499" y="15421"/>
                  </a:lnTo>
                  <a:lnTo>
                    <a:pt x="20687" y="15797"/>
                  </a:lnTo>
                  <a:lnTo>
                    <a:pt x="20969" y="16079"/>
                  </a:lnTo>
                  <a:lnTo>
                    <a:pt x="21345" y="16361"/>
                  </a:lnTo>
                  <a:lnTo>
                    <a:pt x="21721" y="16549"/>
                  </a:lnTo>
                  <a:lnTo>
                    <a:pt x="22097" y="16737"/>
                  </a:lnTo>
                  <a:lnTo>
                    <a:pt x="23038" y="16737"/>
                  </a:lnTo>
                  <a:lnTo>
                    <a:pt x="23414" y="16549"/>
                  </a:lnTo>
                  <a:lnTo>
                    <a:pt x="23790" y="16361"/>
                  </a:lnTo>
                  <a:lnTo>
                    <a:pt x="24166" y="16079"/>
                  </a:lnTo>
                  <a:lnTo>
                    <a:pt x="26987" y="13258"/>
                  </a:lnTo>
                  <a:lnTo>
                    <a:pt x="27269" y="12882"/>
                  </a:lnTo>
                  <a:lnTo>
                    <a:pt x="27551" y="12506"/>
                  </a:lnTo>
                  <a:lnTo>
                    <a:pt x="27645" y="12036"/>
                  </a:lnTo>
                  <a:lnTo>
                    <a:pt x="27645" y="11659"/>
                  </a:lnTo>
                  <a:lnTo>
                    <a:pt x="27645" y="11189"/>
                  </a:lnTo>
                  <a:lnTo>
                    <a:pt x="27551" y="10813"/>
                  </a:lnTo>
                  <a:lnTo>
                    <a:pt x="27269" y="10437"/>
                  </a:lnTo>
                  <a:lnTo>
                    <a:pt x="26987" y="10061"/>
                  </a:lnTo>
                  <a:lnTo>
                    <a:pt x="26705" y="9779"/>
                  </a:lnTo>
                  <a:lnTo>
                    <a:pt x="26329" y="9591"/>
                  </a:lnTo>
                  <a:lnTo>
                    <a:pt x="26234" y="9309"/>
                  </a:lnTo>
                  <a:lnTo>
                    <a:pt x="26046" y="9121"/>
                  </a:lnTo>
                  <a:lnTo>
                    <a:pt x="18524" y="1599"/>
                  </a:lnTo>
                  <a:lnTo>
                    <a:pt x="18336" y="1410"/>
                  </a:lnTo>
                  <a:lnTo>
                    <a:pt x="18054" y="1316"/>
                  </a:lnTo>
                  <a:lnTo>
                    <a:pt x="17866" y="940"/>
                  </a:lnTo>
                  <a:lnTo>
                    <a:pt x="17584" y="658"/>
                  </a:lnTo>
                  <a:lnTo>
                    <a:pt x="17208" y="376"/>
                  </a:lnTo>
                  <a:lnTo>
                    <a:pt x="16832" y="94"/>
                  </a:lnTo>
                  <a:lnTo>
                    <a:pt x="16456"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93" name="Shape 93"/>
            <p:cNvSpPr/>
            <p:nvPr/>
          </p:nvSpPr>
          <p:spPr>
            <a:xfrm>
              <a:off x="6801250" y="4956650"/>
              <a:ext cx="470150" cy="188075"/>
            </a:xfrm>
            <a:custGeom>
              <a:avLst/>
              <a:gdLst/>
              <a:ahLst/>
              <a:cxnLst/>
              <a:rect l="0" t="0" r="0" b="0"/>
              <a:pathLst>
                <a:path w="18806" h="7523" extrusionOk="0">
                  <a:moveTo>
                    <a:pt x="14104" y="1881"/>
                  </a:moveTo>
                  <a:lnTo>
                    <a:pt x="14104" y="2821"/>
                  </a:lnTo>
                  <a:lnTo>
                    <a:pt x="4702" y="2821"/>
                  </a:lnTo>
                  <a:lnTo>
                    <a:pt x="4702" y="1881"/>
                  </a:lnTo>
                  <a:close/>
                  <a:moveTo>
                    <a:pt x="15515" y="4702"/>
                  </a:moveTo>
                  <a:lnTo>
                    <a:pt x="15985" y="4890"/>
                  </a:lnTo>
                  <a:lnTo>
                    <a:pt x="16361" y="5266"/>
                  </a:lnTo>
                  <a:lnTo>
                    <a:pt x="16643" y="5642"/>
                  </a:lnTo>
                  <a:lnTo>
                    <a:pt x="2069" y="5642"/>
                  </a:lnTo>
                  <a:lnTo>
                    <a:pt x="2445" y="5266"/>
                  </a:lnTo>
                  <a:lnTo>
                    <a:pt x="2821" y="4890"/>
                  </a:lnTo>
                  <a:lnTo>
                    <a:pt x="3197" y="4702"/>
                  </a:lnTo>
                  <a:close/>
                  <a:moveTo>
                    <a:pt x="3385" y="1"/>
                  </a:moveTo>
                  <a:lnTo>
                    <a:pt x="3103" y="283"/>
                  </a:lnTo>
                  <a:lnTo>
                    <a:pt x="2821" y="565"/>
                  </a:lnTo>
                  <a:lnTo>
                    <a:pt x="2821" y="941"/>
                  </a:lnTo>
                  <a:lnTo>
                    <a:pt x="2821" y="2915"/>
                  </a:lnTo>
                  <a:lnTo>
                    <a:pt x="2163" y="3104"/>
                  </a:lnTo>
                  <a:lnTo>
                    <a:pt x="1693" y="3386"/>
                  </a:lnTo>
                  <a:lnTo>
                    <a:pt x="1223" y="3762"/>
                  </a:lnTo>
                  <a:lnTo>
                    <a:pt x="752" y="4232"/>
                  </a:lnTo>
                  <a:lnTo>
                    <a:pt x="470" y="4702"/>
                  </a:lnTo>
                  <a:lnTo>
                    <a:pt x="188" y="5266"/>
                  </a:lnTo>
                  <a:lnTo>
                    <a:pt x="0" y="5924"/>
                  </a:lnTo>
                  <a:lnTo>
                    <a:pt x="0" y="6583"/>
                  </a:lnTo>
                  <a:lnTo>
                    <a:pt x="0" y="6959"/>
                  </a:lnTo>
                  <a:lnTo>
                    <a:pt x="282" y="7241"/>
                  </a:lnTo>
                  <a:lnTo>
                    <a:pt x="564" y="7429"/>
                  </a:lnTo>
                  <a:lnTo>
                    <a:pt x="940" y="7523"/>
                  </a:lnTo>
                  <a:lnTo>
                    <a:pt x="17865" y="7523"/>
                  </a:lnTo>
                  <a:lnTo>
                    <a:pt x="18242" y="7429"/>
                  </a:lnTo>
                  <a:lnTo>
                    <a:pt x="18524" y="7241"/>
                  </a:lnTo>
                  <a:lnTo>
                    <a:pt x="18712" y="6959"/>
                  </a:lnTo>
                  <a:lnTo>
                    <a:pt x="18806" y="6583"/>
                  </a:lnTo>
                  <a:lnTo>
                    <a:pt x="18712" y="5924"/>
                  </a:lnTo>
                  <a:lnTo>
                    <a:pt x="18524" y="5266"/>
                  </a:lnTo>
                  <a:lnTo>
                    <a:pt x="18336" y="4702"/>
                  </a:lnTo>
                  <a:lnTo>
                    <a:pt x="17959" y="4232"/>
                  </a:lnTo>
                  <a:lnTo>
                    <a:pt x="17583" y="3762"/>
                  </a:lnTo>
                  <a:lnTo>
                    <a:pt x="17113" y="3386"/>
                  </a:lnTo>
                  <a:lnTo>
                    <a:pt x="16549" y="3104"/>
                  </a:lnTo>
                  <a:lnTo>
                    <a:pt x="15985" y="2915"/>
                  </a:lnTo>
                  <a:lnTo>
                    <a:pt x="15985" y="941"/>
                  </a:lnTo>
                  <a:lnTo>
                    <a:pt x="15891" y="565"/>
                  </a:lnTo>
                  <a:lnTo>
                    <a:pt x="15703" y="283"/>
                  </a:lnTo>
                  <a:lnTo>
                    <a:pt x="15421"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Shape 78"/>
          <p:cNvSpPr txBox="1">
            <a:spLocks noGrp="1"/>
          </p:cNvSpPr>
          <p:nvPr>
            <p:ph type="body" idx="1"/>
          </p:nvPr>
        </p:nvSpPr>
        <p:spPr>
          <a:xfrm>
            <a:off x="1489575" y="2161800"/>
            <a:ext cx="6164699" cy="819899"/>
          </a:xfrm>
          <a:prstGeom prst="rect">
            <a:avLst/>
          </a:prstGeom>
        </p:spPr>
        <p:txBody>
          <a:bodyPr lIns="91425" tIns="91425" rIns="91425" bIns="91425" anchor="ctr" anchorCtr="0">
            <a:noAutofit/>
          </a:bodyPr>
          <a:lstStyle/>
          <a:p>
            <a:pPr>
              <a:buNone/>
            </a:pPr>
            <a:r>
              <a:rPr lang="lv-LV">
                <a:effectLst>
                  <a:outerShdw blurRad="38100" dist="38100" dir="2700000" algn="tl">
                    <a:srgbClr val="000000">
                      <a:alpha val="43137"/>
                    </a:srgbClr>
                  </a:outerShdw>
                </a:effectLst>
              </a:rPr>
              <a:t>Bez pārmaiņām nav inovāciju, radošuma vai motivācijas pilnveidoties.</a:t>
            </a:r>
          </a:p>
          <a:p>
            <a:pPr>
              <a:buNone/>
            </a:pPr>
            <a:r>
              <a:rPr lang="lv-LV">
                <a:effectLst>
                  <a:outerShdw blurRad="38100" dist="38100" dir="2700000" algn="tl">
                    <a:srgbClr val="000000">
                      <a:alpha val="43137"/>
                    </a:srgbClr>
                  </a:outerShdw>
                </a:effectLst>
              </a:rPr>
              <a:t>Tie, kas uzsāk pārmaiņas, tiks atalgoti ar iespēju vadīt tās, kuras ir neizbēgamas.</a:t>
            </a:r>
          </a:p>
          <a:p>
            <a:pPr algn="r">
              <a:buNone/>
            </a:pPr>
            <a:endParaRPr lang="lv-LV" sz="2000">
              <a:effectLst>
                <a:outerShdw blurRad="38100" dist="38100" dir="2700000" algn="tl">
                  <a:srgbClr val="000000">
                    <a:alpha val="43137"/>
                  </a:srgbClr>
                </a:outerShdw>
              </a:effectLst>
            </a:endParaRPr>
          </a:p>
          <a:p>
            <a:pPr algn="r">
              <a:buNone/>
            </a:pPr>
            <a:r>
              <a:rPr lang="lv-LV" sz="2000">
                <a:effectLst>
                  <a:outerShdw blurRad="38100" dist="38100" dir="2700000" algn="tl">
                    <a:srgbClr val="000000">
                      <a:alpha val="43137"/>
                    </a:srgbClr>
                  </a:outerShdw>
                </a:effectLst>
              </a:rPr>
              <a:t>Viljams Polards</a:t>
            </a:r>
            <a:endParaRPr lang="en" sz="2000">
              <a:effectLst>
                <a:outerShdw blurRad="38100" dist="38100" dir="2700000" algn="tl">
                  <a:srgbClr val="000000">
                    <a:alpha val="43137"/>
                  </a:srgbClr>
                </a:outerShdw>
              </a:effectLst>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1337275" y="556599"/>
            <a:ext cx="6469500" cy="793800"/>
          </a:xfrm>
          <a:prstGeom prst="rect">
            <a:avLst/>
          </a:prstGeom>
        </p:spPr>
        <p:txBody>
          <a:bodyPr lIns="91425" tIns="91425" rIns="91425" bIns="91425" anchor="b" anchorCtr="0">
            <a:noAutofit/>
          </a:bodyPr>
          <a:lstStyle/>
          <a:p>
            <a:pPr lvl="0">
              <a:spcBef>
                <a:spcPts val="0"/>
              </a:spcBef>
              <a:buNone/>
            </a:pPr>
            <a:r>
              <a:rPr lang="lv-LV">
                <a:effectLst>
                  <a:outerShdw blurRad="38100" dist="38100" dir="2700000" algn="tl">
                    <a:srgbClr val="000000">
                      <a:alpha val="43137"/>
                    </a:srgbClr>
                  </a:outerShdw>
                </a:effectLst>
              </a:rPr>
              <a:t>Inovācijas</a:t>
            </a:r>
            <a:endParaRPr lang="en">
              <a:effectLst>
                <a:outerShdw blurRad="38100" dist="38100" dir="2700000" algn="tl">
                  <a:srgbClr val="000000">
                    <a:alpha val="43137"/>
                  </a:srgbClr>
                </a:outerShdw>
              </a:effectLst>
            </a:endParaRPr>
          </a:p>
        </p:txBody>
      </p:sp>
      <p:sp>
        <p:nvSpPr>
          <p:cNvPr id="84" name="Shape 84"/>
          <p:cNvSpPr txBox="1">
            <a:spLocks noGrp="1"/>
          </p:cNvSpPr>
          <p:nvPr>
            <p:ph type="body" idx="1"/>
          </p:nvPr>
        </p:nvSpPr>
        <p:spPr>
          <a:xfrm>
            <a:off x="1337275" y="1476918"/>
            <a:ext cx="7301034" cy="3448800"/>
          </a:xfrm>
          <a:prstGeom prst="rect">
            <a:avLst/>
          </a:prstGeom>
        </p:spPr>
        <p:txBody>
          <a:bodyPr lIns="91425" tIns="91425" rIns="91425" bIns="91425" anchor="t" anchorCtr="0">
            <a:noAutofit/>
          </a:bodyPr>
          <a:lstStyle/>
          <a:p>
            <a:pPr marL="457200" indent="-228600"/>
            <a:r>
              <a:rPr lang="lv-LV">
                <a:effectLst>
                  <a:outerShdw blurRad="38100" dist="38100" dir="2700000" algn="tl">
                    <a:srgbClr val="000000">
                      <a:alpha val="43137"/>
                    </a:srgbClr>
                  </a:outerShdw>
                </a:effectLst>
              </a:rPr>
              <a:t>Lielapjoma datu izmantošana – Microstrategy</a:t>
            </a:r>
          </a:p>
          <a:p>
            <a:pPr marL="457200" lvl="1" indent="-228600"/>
            <a:r>
              <a:rPr lang="lv-LV">
                <a:effectLst>
                  <a:outerShdw blurRad="38100" dist="38100" dir="2700000" algn="tl">
                    <a:srgbClr val="000000">
                      <a:alpha val="43137"/>
                    </a:srgbClr>
                  </a:outerShdw>
                </a:effectLst>
              </a:rPr>
              <a:t>Datu noliktava</a:t>
            </a:r>
          </a:p>
          <a:p>
            <a:pPr marL="457200" lvl="1" indent="-228600"/>
            <a:r>
              <a:rPr lang="lv-LV">
                <a:effectLst>
                  <a:outerShdw blurRad="38100" dist="38100" dir="2700000" algn="tl">
                    <a:srgbClr val="000000">
                      <a:alpha val="43137"/>
                    </a:srgbClr>
                  </a:outerShdw>
                </a:effectLst>
              </a:rPr>
              <a:t>Pastāvošo procesu ekonomija</a:t>
            </a:r>
          </a:p>
          <a:p>
            <a:pPr marL="457200" lvl="1" indent="-228600"/>
            <a:r>
              <a:rPr lang="lv-LV">
                <a:effectLst>
                  <a:outerShdw blurRad="38100" dist="38100" dir="2700000" algn="tl">
                    <a:srgbClr val="000000">
                      <a:alpha val="43137"/>
                    </a:srgbClr>
                  </a:outerShdw>
                </a:effectLst>
              </a:rPr>
              <a:t>Procesi, kas balstīti uz izmaksām un resursu efektīvu patēriņu</a:t>
            </a:r>
          </a:p>
          <a:p>
            <a:pPr marL="228600">
              <a:buNone/>
            </a:pPr>
            <a:endParaRPr lang="lv-LV">
              <a:effectLst>
                <a:outerShdw blurRad="38100" dist="38100" dir="2700000" algn="tl">
                  <a:srgbClr val="000000">
                    <a:alpha val="43137"/>
                  </a:srgbClr>
                </a:outerShdw>
              </a:effectLst>
            </a:endParaRPr>
          </a:p>
          <a:p>
            <a:pPr marL="457200" lvl="1" indent="-228600"/>
            <a:r>
              <a:rPr lang="lv-LV">
                <a:effectLst>
                  <a:outerShdw blurRad="38100" dist="38100" dir="2700000" algn="tl">
                    <a:srgbClr val="000000">
                      <a:alpha val="43137"/>
                    </a:srgbClr>
                  </a:outerShdw>
                </a:effectLst>
              </a:rPr>
              <a:t>Tiesas zāles izmaksas</a:t>
            </a:r>
          </a:p>
          <a:p>
            <a:pPr marL="457200" lvl="1" indent="-228600"/>
            <a:r>
              <a:rPr lang="lv-LV">
                <a:effectLst>
                  <a:outerShdw blurRad="38100" dist="38100" dir="2700000" algn="tl">
                    <a:srgbClr val="000000">
                      <a:alpha val="43137"/>
                    </a:srgbClr>
                  </a:outerShdw>
                </a:effectLst>
              </a:rPr>
              <a:t>Tiesas sēdes izmaksas</a:t>
            </a:r>
          </a:p>
          <a:p>
            <a:pPr marL="457200" lvl="1" indent="-228600"/>
            <a:r>
              <a:rPr lang="lv-LV">
                <a:effectLst>
                  <a:outerShdw blurRad="38100" dist="38100" dir="2700000" algn="tl">
                    <a:srgbClr val="000000">
                      <a:alpha val="43137"/>
                    </a:srgbClr>
                  </a:outerShdw>
                </a:effectLst>
              </a:rPr>
              <a:t>Lietas izskatīšanas izmaksas</a:t>
            </a:r>
          </a:p>
          <a:p>
            <a:pPr marL="457200" lvl="1" indent="-228600"/>
            <a:endParaRPr lang="lv-LV">
              <a:effectLst>
                <a:outerShdw blurRad="38100" dist="38100" dir="2700000" algn="tl">
                  <a:srgbClr val="000000">
                    <a:alpha val="43137"/>
                  </a:srgbClr>
                </a:outerShdw>
              </a:effectLst>
            </a:endParaRPr>
          </a:p>
          <a:p>
            <a:pPr marL="457200" indent="-228600"/>
            <a:r>
              <a:rPr lang="lv-LV">
                <a:effectLst>
                  <a:outerShdw blurRad="38100" dist="38100" dir="2700000" algn="tl">
                    <a:srgbClr val="000000">
                      <a:alpha val="43137"/>
                    </a:srgbClr>
                  </a:outerShdw>
                </a:effectLst>
              </a:rPr>
              <a:t>Automatizēto procesu robotizācija</a:t>
            </a:r>
          </a:p>
        </p:txBody>
      </p:sp>
    </p:spTree>
    <p:extLst>
      <p:ext uri="{BB962C8B-B14F-4D97-AF65-F5344CB8AC3E}">
        <p14:creationId xmlns:p14="http://schemas.microsoft.com/office/powerpoint/2010/main" val="5565337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29563" y="135733"/>
            <a:ext cx="7684921" cy="4899138"/>
          </a:xfrm>
          <a:prstGeom prst="rect">
            <a:avLst/>
          </a:prstGeom>
          <a:ln>
            <a:noFill/>
          </a:ln>
          <a:effectLst>
            <a:outerShdw blurRad="190500" algn="tl" rotWithShape="0">
              <a:srgbClr val="000000">
                <a:alpha val="70000"/>
              </a:srgbClr>
            </a:outerShdw>
          </a:effectLst>
        </p:spPr>
      </p:pic>
      <p:sp>
        <p:nvSpPr>
          <p:cNvPr id="83" name="Shape 83"/>
          <p:cNvSpPr txBox="1">
            <a:spLocks noGrp="1"/>
          </p:cNvSpPr>
          <p:nvPr>
            <p:ph type="title"/>
          </p:nvPr>
        </p:nvSpPr>
        <p:spPr>
          <a:xfrm>
            <a:off x="609281" y="930092"/>
            <a:ext cx="7786287" cy="565208"/>
          </a:xfrm>
          <a:prstGeom prst="rect">
            <a:avLst/>
          </a:prstGeom>
        </p:spPr>
        <p:txBody>
          <a:bodyPr lIns="91425" tIns="91425" rIns="91425" bIns="91425" anchor="b" anchorCtr="0">
            <a:noAutofit/>
          </a:bodyPr>
          <a:lstStyle/>
          <a:p>
            <a:pPr lvl="0">
              <a:spcBef>
                <a:spcPts val="0"/>
              </a:spcBef>
              <a:buNone/>
            </a:pPr>
            <a:r>
              <a:rPr lang="lv-LV" sz="4000" b="1">
                <a:solidFill>
                  <a:schemeClr val="tx1"/>
                </a:solidFill>
                <a:effectLst>
                  <a:outerShdw blurRad="38100" dist="38100" dir="2700000" algn="tl">
                    <a:srgbClr val="000000">
                      <a:alpha val="43137"/>
                    </a:srgbClr>
                  </a:outerShdw>
                </a:effectLst>
              </a:rPr>
              <a:t>No Tiesu administrācijas </a:t>
            </a:r>
            <a:br>
              <a:rPr lang="lv-LV" sz="4000" b="1">
                <a:solidFill>
                  <a:schemeClr val="tx1"/>
                </a:solidFill>
                <a:effectLst>
                  <a:outerShdw blurRad="38100" dist="38100" dir="2700000" algn="tl">
                    <a:srgbClr val="000000">
                      <a:alpha val="43137"/>
                    </a:srgbClr>
                  </a:outerShdw>
                </a:effectLst>
              </a:rPr>
            </a:br>
            <a:r>
              <a:rPr lang="lv-LV" sz="4000" b="1">
                <a:solidFill>
                  <a:schemeClr val="tx1"/>
                </a:solidFill>
                <a:effectLst>
                  <a:outerShdw blurRad="38100" dist="38100" dir="2700000" algn="tl">
                    <a:srgbClr val="000000">
                      <a:alpha val="43137"/>
                    </a:srgbClr>
                  </a:outerShdw>
                </a:effectLst>
              </a:rPr>
              <a:t>darbinieku aptaujas</a:t>
            </a:r>
            <a:endParaRPr lang="en" sz="4000" b="1">
              <a:solidFill>
                <a:schemeClr val="tx1"/>
              </a:solidFill>
              <a:effectLst>
                <a:outerShdw blurRad="38100" dist="38100" dir="2700000" algn="tl">
                  <a:srgbClr val="000000">
                    <a:alpha val="43137"/>
                  </a:srgbClr>
                </a:outerShdw>
              </a:effectLst>
            </a:endParaRPr>
          </a:p>
        </p:txBody>
      </p:sp>
      <p:sp>
        <p:nvSpPr>
          <p:cNvPr id="84" name="Shape 84"/>
          <p:cNvSpPr txBox="1">
            <a:spLocks noGrp="1"/>
          </p:cNvSpPr>
          <p:nvPr>
            <p:ph type="body" idx="1"/>
          </p:nvPr>
        </p:nvSpPr>
        <p:spPr>
          <a:xfrm>
            <a:off x="487015" y="4069287"/>
            <a:ext cx="8030817" cy="731405"/>
          </a:xfrm>
          <a:prstGeom prst="rect">
            <a:avLst/>
          </a:prstGeom>
        </p:spPr>
        <p:txBody>
          <a:bodyPr lIns="91425" tIns="91425" rIns="91425" bIns="91425" anchor="t" anchorCtr="0">
            <a:noAutofit/>
          </a:bodyPr>
          <a:lstStyle/>
          <a:p>
            <a:pPr marL="228600" algn="ctr">
              <a:buNone/>
            </a:pPr>
            <a:r>
              <a:rPr lang="lv-LV" sz="2100">
                <a:solidFill>
                  <a:schemeClr val="tx1"/>
                </a:solidFill>
                <a:effectLst>
                  <a:outerShdw blurRad="38100" dist="38100" dir="2700000" algn="tl">
                    <a:srgbClr val="000000">
                      <a:alpha val="43137"/>
                    </a:srgbClr>
                  </a:outerShdw>
                </a:effectLst>
              </a:rPr>
              <a:t>Nepieciešams vairāk domāt par kopējo darba rezultātu. </a:t>
            </a:r>
          </a:p>
          <a:p>
            <a:pPr marL="228600" algn="ctr">
              <a:buNone/>
            </a:pPr>
            <a:r>
              <a:rPr lang="lv-LV" sz="2100">
                <a:solidFill>
                  <a:schemeClr val="tx1"/>
                </a:solidFill>
                <a:effectLst>
                  <a:outerShdw blurRad="38100" dist="38100" dir="2700000" algn="tl">
                    <a:srgbClr val="000000">
                      <a:alpha val="43137"/>
                    </a:srgbClr>
                  </a:outerShdw>
                </a:effectLst>
              </a:rPr>
              <a:t>Mēs esam, jo ir Tiesas un mums ir jāstrādā viņu labā.</a:t>
            </a:r>
          </a:p>
        </p:txBody>
      </p:sp>
    </p:spTree>
    <p:extLst>
      <p:ext uri="{BB962C8B-B14F-4D97-AF65-F5344CB8AC3E}">
        <p14:creationId xmlns:p14="http://schemas.microsoft.com/office/powerpoint/2010/main" val="4595534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Shape 229"/>
          <p:cNvSpPr txBox="1">
            <a:spLocks noGrp="1"/>
          </p:cNvSpPr>
          <p:nvPr>
            <p:ph type="ctrTitle" idx="4294967295"/>
          </p:nvPr>
        </p:nvSpPr>
        <p:spPr>
          <a:xfrm>
            <a:off x="1275150" y="2602375"/>
            <a:ext cx="6593700" cy="521699"/>
          </a:xfrm>
          <a:prstGeom prst="rect">
            <a:avLst/>
          </a:prstGeom>
        </p:spPr>
        <p:txBody>
          <a:bodyPr lIns="91425" tIns="91425" rIns="91425" bIns="91425" anchor="t" anchorCtr="0">
            <a:noAutofit/>
          </a:bodyPr>
          <a:lstStyle/>
          <a:p>
            <a:pPr lvl="0" rtl="0">
              <a:spcBef>
                <a:spcPts val="0"/>
              </a:spcBef>
              <a:buNone/>
            </a:pPr>
            <a:br>
              <a:rPr lang="lv-LV" sz="2400">
                <a:effectLst>
                  <a:outerShdw blurRad="38100" dist="38100" dir="2700000" algn="tl">
                    <a:srgbClr val="000000">
                      <a:alpha val="43137"/>
                    </a:srgbClr>
                  </a:outerShdw>
                </a:effectLst>
              </a:rPr>
            </a:br>
            <a:r>
              <a:rPr lang="lv-LV" sz="2400">
                <a:effectLst>
                  <a:outerShdw blurRad="38100" dist="38100" dir="2700000" algn="tl">
                    <a:srgbClr val="000000">
                      <a:alpha val="43137"/>
                    </a:srgbClr>
                  </a:outerShdw>
                </a:effectLst>
              </a:rPr>
              <a:t>Paldies</a:t>
            </a:r>
            <a:r>
              <a:rPr lang="en" sz="2400">
                <a:effectLst>
                  <a:outerShdw blurRad="38100" dist="38100" dir="2700000" algn="tl">
                    <a:srgbClr val="000000">
                      <a:alpha val="43137"/>
                    </a:srgbClr>
                  </a:outerShdw>
                </a:effectLst>
              </a:rPr>
              <a:t>!</a:t>
            </a:r>
          </a:p>
        </p:txBody>
      </p:sp>
      <p:sp>
        <p:nvSpPr>
          <p:cNvPr id="230" name="Shape 230"/>
          <p:cNvSpPr txBox="1">
            <a:spLocks noGrp="1"/>
          </p:cNvSpPr>
          <p:nvPr>
            <p:ph type="subTitle" idx="4294967295"/>
          </p:nvPr>
        </p:nvSpPr>
        <p:spPr>
          <a:xfrm>
            <a:off x="1275149" y="2971742"/>
            <a:ext cx="6593700" cy="1209300"/>
          </a:xfrm>
          <a:prstGeom prst="rect">
            <a:avLst/>
          </a:prstGeom>
        </p:spPr>
        <p:txBody>
          <a:bodyPr lIns="91425" tIns="91425" rIns="91425" bIns="91425" anchor="t" anchorCtr="0">
            <a:noAutofit/>
          </a:bodyPr>
          <a:lstStyle/>
          <a:p>
            <a:pPr lvl="0" algn="ctr" rtl="0">
              <a:spcBef>
                <a:spcPts val="0"/>
              </a:spcBef>
              <a:buNone/>
            </a:pPr>
            <a:endParaRPr lang="lv-LV" sz="3000">
              <a:effectLst>
                <a:outerShdw blurRad="38100" dist="38100" dir="2700000" algn="tl">
                  <a:srgbClr val="000000">
                    <a:alpha val="43137"/>
                  </a:srgbClr>
                </a:outerShdw>
              </a:effectLst>
            </a:endParaRPr>
          </a:p>
          <a:p>
            <a:pPr lvl="0" algn="ctr" rtl="0">
              <a:spcBef>
                <a:spcPts val="0"/>
              </a:spcBef>
              <a:buNone/>
            </a:pPr>
            <a:r>
              <a:rPr lang="lv-LV" sz="3000">
                <a:effectLst>
                  <a:outerShdw blurRad="38100" dist="38100" dir="2700000" algn="tl">
                    <a:srgbClr val="000000">
                      <a:alpha val="43137"/>
                    </a:srgbClr>
                  </a:outerShdw>
                </a:effectLst>
              </a:rPr>
              <a:t>Lūdzu jūsu jautājumus!</a:t>
            </a:r>
            <a:endParaRPr lang="en" sz="3000">
              <a:effectLst>
                <a:outerShdw blurRad="38100" dist="38100" dir="2700000" algn="tl">
                  <a:srgbClr val="000000">
                    <a:alpha val="43137"/>
                  </a:srgbClr>
                </a:outerShdw>
              </a:effectLst>
            </a:endParaRPr>
          </a:p>
        </p:txBody>
      </p:sp>
      <p:pic>
        <p:nvPicPr>
          <p:cNvPr id="231" name="Shape 231"/>
          <p:cNvPicPr preferRelativeResize="0"/>
          <p:nvPr/>
        </p:nvPicPr>
        <p:blipFill>
          <a:blip r:embed="rId3"/>
          <a:stretch>
            <a:fillRect/>
          </a:stretch>
        </p:blipFill>
        <p:spPr>
          <a:xfrm>
            <a:off x="3951900" y="1251550"/>
            <a:ext cx="1240199" cy="1240199"/>
          </a:xfrm>
          <a:prstGeom prst="ellipse">
            <a:avLst/>
          </a:prstGeom>
          <a:noFill/>
          <a:ln w="76200" cap="flat" cmpd="thinThick">
            <a:solidFill>
              <a:srgbClr val="FFFFFF"/>
            </a:solidFill>
            <a:prstDash val="solid"/>
            <a:round/>
            <a:headEnd type="none" w="med" len="med"/>
            <a:tailEnd type="none" w="med" len="me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show="0">
  <p:cSld>
    <p:spTree>
      <p:nvGrpSpPr>
        <p:cNvPr id="1" name="Shape 249"/>
        <p:cNvGrpSpPr/>
        <p:nvPr/>
      </p:nvGrpSpPr>
      <p:grpSpPr>
        <a:xfrm>
          <a:off x="0" y="0"/>
          <a:ext cx="0" cy="0"/>
          <a:chOff x="0" y="0"/>
          <a:chExt cx="0" cy="0"/>
        </a:xfrm>
      </p:grpSpPr>
      <p:sp>
        <p:nvSpPr>
          <p:cNvPr id="250" name="Shape 250"/>
          <p:cNvSpPr/>
          <p:nvPr/>
        </p:nvSpPr>
        <p:spPr>
          <a:xfrm>
            <a:off x="4265905" y="3379897"/>
            <a:ext cx="612195" cy="612195"/>
          </a:xfrm>
          <a:custGeom>
            <a:avLst/>
            <a:gdLst/>
            <a:ahLst/>
            <a:cxnLst/>
            <a:rect l="0" t="0" r="0" b="0"/>
            <a:pathLst>
              <a:path w="33851" h="33851" extrusionOk="0">
                <a:moveTo>
                  <a:pt x="16926" y="1881"/>
                </a:moveTo>
                <a:lnTo>
                  <a:pt x="17302" y="1975"/>
                </a:lnTo>
                <a:lnTo>
                  <a:pt x="17584" y="2163"/>
                </a:lnTo>
                <a:lnTo>
                  <a:pt x="17772" y="2445"/>
                </a:lnTo>
                <a:lnTo>
                  <a:pt x="17866" y="2821"/>
                </a:lnTo>
                <a:lnTo>
                  <a:pt x="17772" y="3197"/>
                </a:lnTo>
                <a:lnTo>
                  <a:pt x="17584" y="3479"/>
                </a:lnTo>
                <a:lnTo>
                  <a:pt x="17302" y="3667"/>
                </a:lnTo>
                <a:lnTo>
                  <a:pt x="16926" y="3762"/>
                </a:lnTo>
                <a:lnTo>
                  <a:pt x="16550" y="3667"/>
                </a:lnTo>
                <a:lnTo>
                  <a:pt x="16268" y="3479"/>
                </a:lnTo>
                <a:lnTo>
                  <a:pt x="16080" y="3197"/>
                </a:lnTo>
                <a:lnTo>
                  <a:pt x="15986" y="2821"/>
                </a:lnTo>
                <a:lnTo>
                  <a:pt x="16080" y="2445"/>
                </a:lnTo>
                <a:lnTo>
                  <a:pt x="16268" y="2163"/>
                </a:lnTo>
                <a:lnTo>
                  <a:pt x="16550" y="1975"/>
                </a:lnTo>
                <a:lnTo>
                  <a:pt x="16926" y="1881"/>
                </a:lnTo>
                <a:close/>
                <a:moveTo>
                  <a:pt x="13165" y="2821"/>
                </a:moveTo>
                <a:lnTo>
                  <a:pt x="13541" y="2915"/>
                </a:lnTo>
                <a:lnTo>
                  <a:pt x="13823" y="3103"/>
                </a:lnTo>
                <a:lnTo>
                  <a:pt x="14011" y="3385"/>
                </a:lnTo>
                <a:lnTo>
                  <a:pt x="14105" y="3762"/>
                </a:lnTo>
                <a:lnTo>
                  <a:pt x="14011" y="4138"/>
                </a:lnTo>
                <a:lnTo>
                  <a:pt x="13823" y="4420"/>
                </a:lnTo>
                <a:lnTo>
                  <a:pt x="13541" y="4608"/>
                </a:lnTo>
                <a:lnTo>
                  <a:pt x="13165" y="4702"/>
                </a:lnTo>
                <a:lnTo>
                  <a:pt x="12789" y="4608"/>
                </a:lnTo>
                <a:lnTo>
                  <a:pt x="12507" y="4420"/>
                </a:lnTo>
                <a:lnTo>
                  <a:pt x="12318" y="4138"/>
                </a:lnTo>
                <a:lnTo>
                  <a:pt x="12224" y="3762"/>
                </a:lnTo>
                <a:lnTo>
                  <a:pt x="12318" y="3385"/>
                </a:lnTo>
                <a:lnTo>
                  <a:pt x="12507" y="3103"/>
                </a:lnTo>
                <a:lnTo>
                  <a:pt x="12789" y="2915"/>
                </a:lnTo>
                <a:lnTo>
                  <a:pt x="13165" y="2821"/>
                </a:lnTo>
                <a:close/>
                <a:moveTo>
                  <a:pt x="20687" y="2821"/>
                </a:moveTo>
                <a:lnTo>
                  <a:pt x="21063" y="2915"/>
                </a:lnTo>
                <a:lnTo>
                  <a:pt x="21345" y="3103"/>
                </a:lnTo>
                <a:lnTo>
                  <a:pt x="21533" y="3385"/>
                </a:lnTo>
                <a:lnTo>
                  <a:pt x="21627" y="3762"/>
                </a:lnTo>
                <a:lnTo>
                  <a:pt x="21533" y="4138"/>
                </a:lnTo>
                <a:lnTo>
                  <a:pt x="21345" y="4420"/>
                </a:lnTo>
                <a:lnTo>
                  <a:pt x="21063" y="4608"/>
                </a:lnTo>
                <a:lnTo>
                  <a:pt x="20687" y="4702"/>
                </a:lnTo>
                <a:lnTo>
                  <a:pt x="20311" y="4608"/>
                </a:lnTo>
                <a:lnTo>
                  <a:pt x="20029" y="4420"/>
                </a:lnTo>
                <a:lnTo>
                  <a:pt x="19841" y="4138"/>
                </a:lnTo>
                <a:lnTo>
                  <a:pt x="19747" y="3762"/>
                </a:lnTo>
                <a:lnTo>
                  <a:pt x="19841" y="3385"/>
                </a:lnTo>
                <a:lnTo>
                  <a:pt x="20029" y="3103"/>
                </a:lnTo>
                <a:lnTo>
                  <a:pt x="20311" y="2915"/>
                </a:lnTo>
                <a:lnTo>
                  <a:pt x="20687" y="2821"/>
                </a:lnTo>
                <a:close/>
                <a:moveTo>
                  <a:pt x="10344" y="5642"/>
                </a:moveTo>
                <a:lnTo>
                  <a:pt x="10720" y="5736"/>
                </a:lnTo>
                <a:lnTo>
                  <a:pt x="11002" y="5924"/>
                </a:lnTo>
                <a:lnTo>
                  <a:pt x="11190" y="6206"/>
                </a:lnTo>
                <a:lnTo>
                  <a:pt x="11284" y="6582"/>
                </a:lnTo>
                <a:lnTo>
                  <a:pt x="11190" y="6958"/>
                </a:lnTo>
                <a:lnTo>
                  <a:pt x="11002" y="7241"/>
                </a:lnTo>
                <a:lnTo>
                  <a:pt x="10720" y="7429"/>
                </a:lnTo>
                <a:lnTo>
                  <a:pt x="10344" y="7523"/>
                </a:lnTo>
                <a:lnTo>
                  <a:pt x="9968" y="7429"/>
                </a:lnTo>
                <a:lnTo>
                  <a:pt x="9686" y="7241"/>
                </a:lnTo>
                <a:lnTo>
                  <a:pt x="9498" y="6958"/>
                </a:lnTo>
                <a:lnTo>
                  <a:pt x="9404" y="6582"/>
                </a:lnTo>
                <a:lnTo>
                  <a:pt x="9498" y="6206"/>
                </a:lnTo>
                <a:lnTo>
                  <a:pt x="9686" y="5924"/>
                </a:lnTo>
                <a:lnTo>
                  <a:pt x="9968" y="5736"/>
                </a:lnTo>
                <a:lnTo>
                  <a:pt x="10344" y="5642"/>
                </a:lnTo>
                <a:close/>
                <a:moveTo>
                  <a:pt x="23508" y="5642"/>
                </a:moveTo>
                <a:lnTo>
                  <a:pt x="23884" y="5736"/>
                </a:lnTo>
                <a:lnTo>
                  <a:pt x="24166" y="5924"/>
                </a:lnTo>
                <a:lnTo>
                  <a:pt x="24354" y="6206"/>
                </a:lnTo>
                <a:lnTo>
                  <a:pt x="24448" y="6582"/>
                </a:lnTo>
                <a:lnTo>
                  <a:pt x="24354" y="6958"/>
                </a:lnTo>
                <a:lnTo>
                  <a:pt x="24166" y="7241"/>
                </a:lnTo>
                <a:lnTo>
                  <a:pt x="23884" y="7429"/>
                </a:lnTo>
                <a:lnTo>
                  <a:pt x="23508" y="7523"/>
                </a:lnTo>
                <a:lnTo>
                  <a:pt x="23132" y="7429"/>
                </a:lnTo>
                <a:lnTo>
                  <a:pt x="22850" y="7241"/>
                </a:lnTo>
                <a:lnTo>
                  <a:pt x="22662" y="6958"/>
                </a:lnTo>
                <a:lnTo>
                  <a:pt x="22567" y="6582"/>
                </a:lnTo>
                <a:lnTo>
                  <a:pt x="22662" y="6206"/>
                </a:lnTo>
                <a:lnTo>
                  <a:pt x="22850" y="5924"/>
                </a:lnTo>
                <a:lnTo>
                  <a:pt x="23132" y="5736"/>
                </a:lnTo>
                <a:lnTo>
                  <a:pt x="23508" y="5642"/>
                </a:lnTo>
                <a:close/>
                <a:moveTo>
                  <a:pt x="9404" y="9403"/>
                </a:moveTo>
                <a:lnTo>
                  <a:pt x="9780" y="9497"/>
                </a:lnTo>
                <a:lnTo>
                  <a:pt x="10062" y="9685"/>
                </a:lnTo>
                <a:lnTo>
                  <a:pt x="10250" y="9967"/>
                </a:lnTo>
                <a:lnTo>
                  <a:pt x="10344" y="10343"/>
                </a:lnTo>
                <a:lnTo>
                  <a:pt x="10250" y="10720"/>
                </a:lnTo>
                <a:lnTo>
                  <a:pt x="10062" y="11002"/>
                </a:lnTo>
                <a:lnTo>
                  <a:pt x="9780" y="11190"/>
                </a:lnTo>
                <a:lnTo>
                  <a:pt x="9404" y="11284"/>
                </a:lnTo>
                <a:lnTo>
                  <a:pt x="9028" y="11190"/>
                </a:lnTo>
                <a:lnTo>
                  <a:pt x="8745" y="11002"/>
                </a:lnTo>
                <a:lnTo>
                  <a:pt x="8557" y="10720"/>
                </a:lnTo>
                <a:lnTo>
                  <a:pt x="8463" y="10343"/>
                </a:lnTo>
                <a:lnTo>
                  <a:pt x="8557" y="9967"/>
                </a:lnTo>
                <a:lnTo>
                  <a:pt x="8745" y="9685"/>
                </a:lnTo>
                <a:lnTo>
                  <a:pt x="9028" y="9497"/>
                </a:lnTo>
                <a:lnTo>
                  <a:pt x="9404" y="9403"/>
                </a:lnTo>
                <a:close/>
                <a:moveTo>
                  <a:pt x="24448" y="9403"/>
                </a:moveTo>
                <a:lnTo>
                  <a:pt x="24824" y="9497"/>
                </a:lnTo>
                <a:lnTo>
                  <a:pt x="25106" y="9685"/>
                </a:lnTo>
                <a:lnTo>
                  <a:pt x="25294" y="9967"/>
                </a:lnTo>
                <a:lnTo>
                  <a:pt x="25388" y="10343"/>
                </a:lnTo>
                <a:lnTo>
                  <a:pt x="25294" y="10720"/>
                </a:lnTo>
                <a:lnTo>
                  <a:pt x="25106" y="11002"/>
                </a:lnTo>
                <a:lnTo>
                  <a:pt x="24824" y="11190"/>
                </a:lnTo>
                <a:lnTo>
                  <a:pt x="24448" y="11284"/>
                </a:lnTo>
                <a:lnTo>
                  <a:pt x="24072" y="11190"/>
                </a:lnTo>
                <a:lnTo>
                  <a:pt x="23790" y="11002"/>
                </a:lnTo>
                <a:lnTo>
                  <a:pt x="23602" y="10720"/>
                </a:lnTo>
                <a:lnTo>
                  <a:pt x="23508" y="10343"/>
                </a:lnTo>
                <a:lnTo>
                  <a:pt x="23602" y="9967"/>
                </a:lnTo>
                <a:lnTo>
                  <a:pt x="23790" y="9685"/>
                </a:lnTo>
                <a:lnTo>
                  <a:pt x="24072" y="9497"/>
                </a:lnTo>
                <a:lnTo>
                  <a:pt x="24448" y="9403"/>
                </a:lnTo>
                <a:close/>
                <a:moveTo>
                  <a:pt x="9404" y="13164"/>
                </a:moveTo>
                <a:lnTo>
                  <a:pt x="9780" y="13258"/>
                </a:lnTo>
                <a:lnTo>
                  <a:pt x="10062" y="13446"/>
                </a:lnTo>
                <a:lnTo>
                  <a:pt x="10250" y="13728"/>
                </a:lnTo>
                <a:lnTo>
                  <a:pt x="10344" y="14105"/>
                </a:lnTo>
                <a:lnTo>
                  <a:pt x="10250" y="14481"/>
                </a:lnTo>
                <a:lnTo>
                  <a:pt x="10062" y="14763"/>
                </a:lnTo>
                <a:lnTo>
                  <a:pt x="9780" y="14951"/>
                </a:lnTo>
                <a:lnTo>
                  <a:pt x="9404" y="15045"/>
                </a:lnTo>
                <a:lnTo>
                  <a:pt x="9028" y="14951"/>
                </a:lnTo>
                <a:lnTo>
                  <a:pt x="8745" y="14763"/>
                </a:lnTo>
                <a:lnTo>
                  <a:pt x="8557" y="14481"/>
                </a:lnTo>
                <a:lnTo>
                  <a:pt x="8463" y="14105"/>
                </a:lnTo>
                <a:lnTo>
                  <a:pt x="8557" y="13728"/>
                </a:lnTo>
                <a:lnTo>
                  <a:pt x="8745" y="13446"/>
                </a:lnTo>
                <a:lnTo>
                  <a:pt x="9028" y="13258"/>
                </a:lnTo>
                <a:lnTo>
                  <a:pt x="9404" y="13164"/>
                </a:lnTo>
                <a:close/>
                <a:moveTo>
                  <a:pt x="16926" y="5642"/>
                </a:moveTo>
                <a:lnTo>
                  <a:pt x="17866" y="5736"/>
                </a:lnTo>
                <a:lnTo>
                  <a:pt x="18712" y="6018"/>
                </a:lnTo>
                <a:lnTo>
                  <a:pt x="19559" y="6488"/>
                </a:lnTo>
                <a:lnTo>
                  <a:pt x="20217" y="7052"/>
                </a:lnTo>
                <a:lnTo>
                  <a:pt x="20781" y="7711"/>
                </a:lnTo>
                <a:lnTo>
                  <a:pt x="21251" y="8557"/>
                </a:lnTo>
                <a:lnTo>
                  <a:pt x="21533" y="9403"/>
                </a:lnTo>
                <a:lnTo>
                  <a:pt x="21627" y="10343"/>
                </a:lnTo>
                <a:lnTo>
                  <a:pt x="21533" y="11284"/>
                </a:lnTo>
                <a:lnTo>
                  <a:pt x="21251" y="12130"/>
                </a:lnTo>
                <a:lnTo>
                  <a:pt x="20781" y="12976"/>
                </a:lnTo>
                <a:lnTo>
                  <a:pt x="20217" y="13634"/>
                </a:lnTo>
                <a:lnTo>
                  <a:pt x="19559" y="14199"/>
                </a:lnTo>
                <a:lnTo>
                  <a:pt x="18712" y="14669"/>
                </a:lnTo>
                <a:lnTo>
                  <a:pt x="17866" y="14951"/>
                </a:lnTo>
                <a:lnTo>
                  <a:pt x="16926" y="15045"/>
                </a:lnTo>
                <a:lnTo>
                  <a:pt x="15986" y="14951"/>
                </a:lnTo>
                <a:lnTo>
                  <a:pt x="15139" y="14669"/>
                </a:lnTo>
                <a:lnTo>
                  <a:pt x="14293" y="14199"/>
                </a:lnTo>
                <a:lnTo>
                  <a:pt x="13635" y="13634"/>
                </a:lnTo>
                <a:lnTo>
                  <a:pt x="13071" y="12976"/>
                </a:lnTo>
                <a:lnTo>
                  <a:pt x="12601" y="12130"/>
                </a:lnTo>
                <a:lnTo>
                  <a:pt x="12318" y="11284"/>
                </a:lnTo>
                <a:lnTo>
                  <a:pt x="12224" y="10343"/>
                </a:lnTo>
                <a:lnTo>
                  <a:pt x="12318" y="9403"/>
                </a:lnTo>
                <a:lnTo>
                  <a:pt x="12601" y="8557"/>
                </a:lnTo>
                <a:lnTo>
                  <a:pt x="13071" y="7711"/>
                </a:lnTo>
                <a:lnTo>
                  <a:pt x="13635" y="7052"/>
                </a:lnTo>
                <a:lnTo>
                  <a:pt x="14293" y="6488"/>
                </a:lnTo>
                <a:lnTo>
                  <a:pt x="15139" y="6018"/>
                </a:lnTo>
                <a:lnTo>
                  <a:pt x="15986" y="5736"/>
                </a:lnTo>
                <a:lnTo>
                  <a:pt x="16926" y="5642"/>
                </a:lnTo>
                <a:close/>
                <a:moveTo>
                  <a:pt x="24448" y="13164"/>
                </a:moveTo>
                <a:lnTo>
                  <a:pt x="24824" y="13258"/>
                </a:lnTo>
                <a:lnTo>
                  <a:pt x="25106" y="13446"/>
                </a:lnTo>
                <a:lnTo>
                  <a:pt x="25294" y="13728"/>
                </a:lnTo>
                <a:lnTo>
                  <a:pt x="25388" y="14105"/>
                </a:lnTo>
                <a:lnTo>
                  <a:pt x="25294" y="14481"/>
                </a:lnTo>
                <a:lnTo>
                  <a:pt x="25106" y="14763"/>
                </a:lnTo>
                <a:lnTo>
                  <a:pt x="24824" y="14951"/>
                </a:lnTo>
                <a:lnTo>
                  <a:pt x="24448" y="15045"/>
                </a:lnTo>
                <a:lnTo>
                  <a:pt x="24072" y="14951"/>
                </a:lnTo>
                <a:lnTo>
                  <a:pt x="23790" y="14763"/>
                </a:lnTo>
                <a:lnTo>
                  <a:pt x="23602" y="14481"/>
                </a:lnTo>
                <a:lnTo>
                  <a:pt x="23508" y="14105"/>
                </a:lnTo>
                <a:lnTo>
                  <a:pt x="23602" y="13728"/>
                </a:lnTo>
                <a:lnTo>
                  <a:pt x="23790" y="13446"/>
                </a:lnTo>
                <a:lnTo>
                  <a:pt x="24072" y="13258"/>
                </a:lnTo>
                <a:lnTo>
                  <a:pt x="24448" y="13164"/>
                </a:lnTo>
                <a:close/>
                <a:moveTo>
                  <a:pt x="12036" y="14763"/>
                </a:moveTo>
                <a:lnTo>
                  <a:pt x="12507" y="15233"/>
                </a:lnTo>
                <a:lnTo>
                  <a:pt x="12977" y="15609"/>
                </a:lnTo>
                <a:lnTo>
                  <a:pt x="14105" y="16267"/>
                </a:lnTo>
                <a:lnTo>
                  <a:pt x="14105" y="22567"/>
                </a:lnTo>
                <a:lnTo>
                  <a:pt x="3762" y="22567"/>
                </a:lnTo>
                <a:lnTo>
                  <a:pt x="3856" y="21627"/>
                </a:lnTo>
                <a:lnTo>
                  <a:pt x="4138" y="20686"/>
                </a:lnTo>
                <a:lnTo>
                  <a:pt x="4514" y="19934"/>
                </a:lnTo>
                <a:lnTo>
                  <a:pt x="4984" y="19088"/>
                </a:lnTo>
                <a:lnTo>
                  <a:pt x="5548" y="18430"/>
                </a:lnTo>
                <a:lnTo>
                  <a:pt x="6207" y="17772"/>
                </a:lnTo>
                <a:lnTo>
                  <a:pt x="7053" y="17301"/>
                </a:lnTo>
                <a:lnTo>
                  <a:pt x="7899" y="16831"/>
                </a:lnTo>
                <a:lnTo>
                  <a:pt x="7993" y="16737"/>
                </a:lnTo>
                <a:lnTo>
                  <a:pt x="8181" y="16643"/>
                </a:lnTo>
                <a:lnTo>
                  <a:pt x="8745" y="16831"/>
                </a:lnTo>
                <a:lnTo>
                  <a:pt x="9404" y="16925"/>
                </a:lnTo>
                <a:lnTo>
                  <a:pt x="9874" y="16831"/>
                </a:lnTo>
                <a:lnTo>
                  <a:pt x="10344" y="16737"/>
                </a:lnTo>
                <a:lnTo>
                  <a:pt x="10720" y="16549"/>
                </a:lnTo>
                <a:lnTo>
                  <a:pt x="11096" y="16267"/>
                </a:lnTo>
                <a:lnTo>
                  <a:pt x="11472" y="15985"/>
                </a:lnTo>
                <a:lnTo>
                  <a:pt x="11754" y="15609"/>
                </a:lnTo>
                <a:lnTo>
                  <a:pt x="11942" y="15233"/>
                </a:lnTo>
                <a:lnTo>
                  <a:pt x="12036" y="14763"/>
                </a:lnTo>
                <a:close/>
                <a:moveTo>
                  <a:pt x="17866" y="16831"/>
                </a:moveTo>
                <a:lnTo>
                  <a:pt x="17866" y="22567"/>
                </a:lnTo>
                <a:lnTo>
                  <a:pt x="15986" y="22567"/>
                </a:lnTo>
                <a:lnTo>
                  <a:pt x="15986" y="16831"/>
                </a:lnTo>
                <a:lnTo>
                  <a:pt x="16926" y="16925"/>
                </a:lnTo>
                <a:lnTo>
                  <a:pt x="17866" y="16831"/>
                </a:lnTo>
                <a:close/>
                <a:moveTo>
                  <a:pt x="21721" y="14857"/>
                </a:moveTo>
                <a:lnTo>
                  <a:pt x="21909" y="15233"/>
                </a:lnTo>
                <a:lnTo>
                  <a:pt x="22097" y="15703"/>
                </a:lnTo>
                <a:lnTo>
                  <a:pt x="22379" y="15985"/>
                </a:lnTo>
                <a:lnTo>
                  <a:pt x="22756" y="16361"/>
                </a:lnTo>
                <a:lnTo>
                  <a:pt x="23132" y="16549"/>
                </a:lnTo>
                <a:lnTo>
                  <a:pt x="23508" y="16737"/>
                </a:lnTo>
                <a:lnTo>
                  <a:pt x="23978" y="16925"/>
                </a:lnTo>
                <a:lnTo>
                  <a:pt x="24448" y="16925"/>
                </a:lnTo>
                <a:lnTo>
                  <a:pt x="25106" y="16831"/>
                </a:lnTo>
                <a:lnTo>
                  <a:pt x="25670" y="16643"/>
                </a:lnTo>
                <a:lnTo>
                  <a:pt x="25952" y="16925"/>
                </a:lnTo>
                <a:lnTo>
                  <a:pt x="26799" y="17301"/>
                </a:lnTo>
                <a:lnTo>
                  <a:pt x="27551" y="17772"/>
                </a:lnTo>
                <a:lnTo>
                  <a:pt x="28303" y="18430"/>
                </a:lnTo>
                <a:lnTo>
                  <a:pt x="28867" y="19088"/>
                </a:lnTo>
                <a:lnTo>
                  <a:pt x="29337" y="19934"/>
                </a:lnTo>
                <a:lnTo>
                  <a:pt x="29714" y="20686"/>
                </a:lnTo>
                <a:lnTo>
                  <a:pt x="29996" y="21627"/>
                </a:lnTo>
                <a:lnTo>
                  <a:pt x="30090" y="22567"/>
                </a:lnTo>
                <a:lnTo>
                  <a:pt x="19747" y="22567"/>
                </a:lnTo>
                <a:lnTo>
                  <a:pt x="19747" y="16267"/>
                </a:lnTo>
                <a:lnTo>
                  <a:pt x="20311" y="15985"/>
                </a:lnTo>
                <a:lnTo>
                  <a:pt x="20781" y="15609"/>
                </a:lnTo>
                <a:lnTo>
                  <a:pt x="21251" y="15233"/>
                </a:lnTo>
                <a:lnTo>
                  <a:pt x="21721" y="14857"/>
                </a:lnTo>
                <a:close/>
                <a:moveTo>
                  <a:pt x="31406" y="24448"/>
                </a:moveTo>
                <a:lnTo>
                  <a:pt x="30466" y="26328"/>
                </a:lnTo>
                <a:lnTo>
                  <a:pt x="3386" y="26328"/>
                </a:lnTo>
                <a:lnTo>
                  <a:pt x="2446" y="24448"/>
                </a:lnTo>
                <a:close/>
                <a:moveTo>
                  <a:pt x="30090" y="28209"/>
                </a:moveTo>
                <a:lnTo>
                  <a:pt x="30090" y="31970"/>
                </a:lnTo>
                <a:lnTo>
                  <a:pt x="3762" y="31970"/>
                </a:lnTo>
                <a:lnTo>
                  <a:pt x="3762" y="28209"/>
                </a:lnTo>
                <a:close/>
                <a:moveTo>
                  <a:pt x="16926" y="0"/>
                </a:moveTo>
                <a:lnTo>
                  <a:pt x="16174" y="94"/>
                </a:lnTo>
                <a:lnTo>
                  <a:pt x="15515" y="377"/>
                </a:lnTo>
                <a:lnTo>
                  <a:pt x="14951" y="753"/>
                </a:lnTo>
                <a:lnTo>
                  <a:pt x="14575" y="1317"/>
                </a:lnTo>
                <a:lnTo>
                  <a:pt x="13917" y="1035"/>
                </a:lnTo>
                <a:lnTo>
                  <a:pt x="13165" y="941"/>
                </a:lnTo>
                <a:lnTo>
                  <a:pt x="12601" y="1035"/>
                </a:lnTo>
                <a:lnTo>
                  <a:pt x="12036" y="1129"/>
                </a:lnTo>
                <a:lnTo>
                  <a:pt x="11566" y="1411"/>
                </a:lnTo>
                <a:lnTo>
                  <a:pt x="11190" y="1787"/>
                </a:lnTo>
                <a:lnTo>
                  <a:pt x="10814" y="2163"/>
                </a:lnTo>
                <a:lnTo>
                  <a:pt x="10532" y="2633"/>
                </a:lnTo>
                <a:lnTo>
                  <a:pt x="10438" y="3197"/>
                </a:lnTo>
                <a:lnTo>
                  <a:pt x="10344" y="3762"/>
                </a:lnTo>
                <a:lnTo>
                  <a:pt x="9780" y="3856"/>
                </a:lnTo>
                <a:lnTo>
                  <a:pt x="9216" y="3950"/>
                </a:lnTo>
                <a:lnTo>
                  <a:pt x="8745" y="4232"/>
                </a:lnTo>
                <a:lnTo>
                  <a:pt x="8369" y="4608"/>
                </a:lnTo>
                <a:lnTo>
                  <a:pt x="7993" y="4984"/>
                </a:lnTo>
                <a:lnTo>
                  <a:pt x="7711" y="5454"/>
                </a:lnTo>
                <a:lnTo>
                  <a:pt x="7617" y="6018"/>
                </a:lnTo>
                <a:lnTo>
                  <a:pt x="7523" y="6582"/>
                </a:lnTo>
                <a:lnTo>
                  <a:pt x="7617" y="7335"/>
                </a:lnTo>
                <a:lnTo>
                  <a:pt x="7899" y="7993"/>
                </a:lnTo>
                <a:lnTo>
                  <a:pt x="7335" y="8369"/>
                </a:lnTo>
                <a:lnTo>
                  <a:pt x="6959" y="8933"/>
                </a:lnTo>
                <a:lnTo>
                  <a:pt x="6677" y="9591"/>
                </a:lnTo>
                <a:lnTo>
                  <a:pt x="6583" y="10343"/>
                </a:lnTo>
                <a:lnTo>
                  <a:pt x="6677" y="10908"/>
                </a:lnTo>
                <a:lnTo>
                  <a:pt x="6771" y="11378"/>
                </a:lnTo>
                <a:lnTo>
                  <a:pt x="6959" y="11848"/>
                </a:lnTo>
                <a:lnTo>
                  <a:pt x="7335" y="12224"/>
                </a:lnTo>
                <a:lnTo>
                  <a:pt x="6959" y="12600"/>
                </a:lnTo>
                <a:lnTo>
                  <a:pt x="6771" y="13070"/>
                </a:lnTo>
                <a:lnTo>
                  <a:pt x="6677" y="13540"/>
                </a:lnTo>
                <a:lnTo>
                  <a:pt x="6583" y="14105"/>
                </a:lnTo>
                <a:lnTo>
                  <a:pt x="6677" y="14669"/>
                </a:lnTo>
                <a:lnTo>
                  <a:pt x="6865" y="15233"/>
                </a:lnTo>
                <a:lnTo>
                  <a:pt x="5831" y="15797"/>
                </a:lnTo>
                <a:lnTo>
                  <a:pt x="4890" y="16549"/>
                </a:lnTo>
                <a:lnTo>
                  <a:pt x="4044" y="17301"/>
                </a:lnTo>
                <a:lnTo>
                  <a:pt x="3292" y="18242"/>
                </a:lnTo>
                <a:lnTo>
                  <a:pt x="2728" y="19182"/>
                </a:lnTo>
                <a:lnTo>
                  <a:pt x="2352" y="20310"/>
                </a:lnTo>
                <a:lnTo>
                  <a:pt x="1975" y="21345"/>
                </a:lnTo>
                <a:lnTo>
                  <a:pt x="1881" y="22567"/>
                </a:lnTo>
                <a:lnTo>
                  <a:pt x="659" y="22567"/>
                </a:lnTo>
                <a:lnTo>
                  <a:pt x="471" y="22661"/>
                </a:lnTo>
                <a:lnTo>
                  <a:pt x="283" y="22849"/>
                </a:lnTo>
                <a:lnTo>
                  <a:pt x="189" y="23037"/>
                </a:lnTo>
                <a:lnTo>
                  <a:pt x="95" y="23225"/>
                </a:lnTo>
                <a:lnTo>
                  <a:pt x="1" y="23413"/>
                </a:lnTo>
                <a:lnTo>
                  <a:pt x="1" y="23695"/>
                </a:lnTo>
                <a:lnTo>
                  <a:pt x="95" y="23883"/>
                </a:lnTo>
                <a:lnTo>
                  <a:pt x="1881" y="27456"/>
                </a:lnTo>
                <a:lnTo>
                  <a:pt x="1881" y="32910"/>
                </a:lnTo>
                <a:lnTo>
                  <a:pt x="1975" y="33286"/>
                </a:lnTo>
                <a:lnTo>
                  <a:pt x="2163" y="33568"/>
                </a:lnTo>
                <a:lnTo>
                  <a:pt x="2446" y="33756"/>
                </a:lnTo>
                <a:lnTo>
                  <a:pt x="2822" y="33850"/>
                </a:lnTo>
                <a:lnTo>
                  <a:pt x="31030" y="33850"/>
                </a:lnTo>
                <a:lnTo>
                  <a:pt x="31406" y="33756"/>
                </a:lnTo>
                <a:lnTo>
                  <a:pt x="31688" y="33568"/>
                </a:lnTo>
                <a:lnTo>
                  <a:pt x="31876" y="33286"/>
                </a:lnTo>
                <a:lnTo>
                  <a:pt x="31970" y="32910"/>
                </a:lnTo>
                <a:lnTo>
                  <a:pt x="31970" y="27456"/>
                </a:lnTo>
                <a:lnTo>
                  <a:pt x="33757" y="23883"/>
                </a:lnTo>
                <a:lnTo>
                  <a:pt x="33851" y="23695"/>
                </a:lnTo>
                <a:lnTo>
                  <a:pt x="33851" y="23413"/>
                </a:lnTo>
                <a:lnTo>
                  <a:pt x="33757" y="23225"/>
                </a:lnTo>
                <a:lnTo>
                  <a:pt x="33663" y="23037"/>
                </a:lnTo>
                <a:lnTo>
                  <a:pt x="33569" y="22849"/>
                </a:lnTo>
                <a:lnTo>
                  <a:pt x="33381" y="22661"/>
                </a:lnTo>
                <a:lnTo>
                  <a:pt x="33193" y="22567"/>
                </a:lnTo>
                <a:lnTo>
                  <a:pt x="31970" y="22567"/>
                </a:lnTo>
                <a:lnTo>
                  <a:pt x="31876" y="21345"/>
                </a:lnTo>
                <a:lnTo>
                  <a:pt x="31500" y="20310"/>
                </a:lnTo>
                <a:lnTo>
                  <a:pt x="31124" y="19182"/>
                </a:lnTo>
                <a:lnTo>
                  <a:pt x="30560" y="18242"/>
                </a:lnTo>
                <a:lnTo>
                  <a:pt x="29808" y="17301"/>
                </a:lnTo>
                <a:lnTo>
                  <a:pt x="29055" y="16549"/>
                </a:lnTo>
                <a:lnTo>
                  <a:pt x="28115" y="15797"/>
                </a:lnTo>
                <a:lnTo>
                  <a:pt x="27081" y="15233"/>
                </a:lnTo>
                <a:lnTo>
                  <a:pt x="27269" y="14763"/>
                </a:lnTo>
                <a:lnTo>
                  <a:pt x="27269" y="14105"/>
                </a:lnTo>
                <a:lnTo>
                  <a:pt x="27269" y="13540"/>
                </a:lnTo>
                <a:lnTo>
                  <a:pt x="27081" y="13070"/>
                </a:lnTo>
                <a:lnTo>
                  <a:pt x="26893" y="12600"/>
                </a:lnTo>
                <a:lnTo>
                  <a:pt x="26611" y="12224"/>
                </a:lnTo>
                <a:lnTo>
                  <a:pt x="26893" y="11848"/>
                </a:lnTo>
                <a:lnTo>
                  <a:pt x="27081" y="11378"/>
                </a:lnTo>
                <a:lnTo>
                  <a:pt x="27269" y="10908"/>
                </a:lnTo>
                <a:lnTo>
                  <a:pt x="27269" y="10343"/>
                </a:lnTo>
                <a:lnTo>
                  <a:pt x="27175" y="9591"/>
                </a:lnTo>
                <a:lnTo>
                  <a:pt x="26987" y="8933"/>
                </a:lnTo>
                <a:lnTo>
                  <a:pt x="26517" y="8369"/>
                </a:lnTo>
                <a:lnTo>
                  <a:pt x="25952" y="7993"/>
                </a:lnTo>
                <a:lnTo>
                  <a:pt x="26235" y="7335"/>
                </a:lnTo>
                <a:lnTo>
                  <a:pt x="26329" y="6582"/>
                </a:lnTo>
                <a:lnTo>
                  <a:pt x="26329" y="6018"/>
                </a:lnTo>
                <a:lnTo>
                  <a:pt x="26141" y="5454"/>
                </a:lnTo>
                <a:lnTo>
                  <a:pt x="25858" y="4984"/>
                </a:lnTo>
                <a:lnTo>
                  <a:pt x="25576" y="4608"/>
                </a:lnTo>
                <a:lnTo>
                  <a:pt x="25106" y="4232"/>
                </a:lnTo>
                <a:lnTo>
                  <a:pt x="24636" y="3950"/>
                </a:lnTo>
                <a:lnTo>
                  <a:pt x="24072" y="3856"/>
                </a:lnTo>
                <a:lnTo>
                  <a:pt x="23508" y="3762"/>
                </a:lnTo>
                <a:lnTo>
                  <a:pt x="23508" y="3197"/>
                </a:lnTo>
                <a:lnTo>
                  <a:pt x="23320" y="2633"/>
                </a:lnTo>
                <a:lnTo>
                  <a:pt x="23038" y="2163"/>
                </a:lnTo>
                <a:lnTo>
                  <a:pt x="22756" y="1787"/>
                </a:lnTo>
                <a:lnTo>
                  <a:pt x="22285" y="1411"/>
                </a:lnTo>
                <a:lnTo>
                  <a:pt x="21815" y="1129"/>
                </a:lnTo>
                <a:lnTo>
                  <a:pt x="21251" y="1035"/>
                </a:lnTo>
                <a:lnTo>
                  <a:pt x="20687" y="941"/>
                </a:lnTo>
                <a:lnTo>
                  <a:pt x="20029" y="1035"/>
                </a:lnTo>
                <a:lnTo>
                  <a:pt x="19371" y="1317"/>
                </a:lnTo>
                <a:lnTo>
                  <a:pt x="18900" y="753"/>
                </a:lnTo>
                <a:lnTo>
                  <a:pt x="18336" y="377"/>
                </a:lnTo>
                <a:lnTo>
                  <a:pt x="17678" y="94"/>
                </a:lnTo>
                <a:lnTo>
                  <a:pt x="16926"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51" name="Shape 251"/>
          <p:cNvSpPr/>
          <p:nvPr/>
        </p:nvSpPr>
        <p:spPr>
          <a:xfrm>
            <a:off x="2890260" y="3379897"/>
            <a:ext cx="612195" cy="612195"/>
          </a:xfrm>
          <a:custGeom>
            <a:avLst/>
            <a:gdLst/>
            <a:ahLst/>
            <a:cxnLst/>
            <a:rect l="0" t="0" r="0" b="0"/>
            <a:pathLst>
              <a:path w="33851" h="33851" extrusionOk="0">
                <a:moveTo>
                  <a:pt x="31970" y="1881"/>
                </a:moveTo>
                <a:lnTo>
                  <a:pt x="31970" y="3761"/>
                </a:lnTo>
                <a:lnTo>
                  <a:pt x="1881" y="3761"/>
                </a:lnTo>
                <a:lnTo>
                  <a:pt x="1881" y="1881"/>
                </a:lnTo>
                <a:close/>
                <a:moveTo>
                  <a:pt x="8463" y="5642"/>
                </a:moveTo>
                <a:lnTo>
                  <a:pt x="8463" y="28209"/>
                </a:lnTo>
                <a:lnTo>
                  <a:pt x="3761" y="28209"/>
                </a:lnTo>
                <a:lnTo>
                  <a:pt x="3761" y="5642"/>
                </a:lnTo>
                <a:close/>
                <a:moveTo>
                  <a:pt x="15985" y="5642"/>
                </a:moveTo>
                <a:lnTo>
                  <a:pt x="15985" y="28209"/>
                </a:lnTo>
                <a:lnTo>
                  <a:pt x="10343" y="28209"/>
                </a:lnTo>
                <a:lnTo>
                  <a:pt x="10343" y="5642"/>
                </a:lnTo>
                <a:close/>
                <a:moveTo>
                  <a:pt x="23507" y="5642"/>
                </a:moveTo>
                <a:lnTo>
                  <a:pt x="23507" y="28209"/>
                </a:lnTo>
                <a:lnTo>
                  <a:pt x="17866" y="28209"/>
                </a:lnTo>
                <a:lnTo>
                  <a:pt x="17866" y="5642"/>
                </a:lnTo>
                <a:close/>
                <a:moveTo>
                  <a:pt x="30089" y="5642"/>
                </a:moveTo>
                <a:lnTo>
                  <a:pt x="30089" y="28209"/>
                </a:lnTo>
                <a:lnTo>
                  <a:pt x="25388" y="28209"/>
                </a:lnTo>
                <a:lnTo>
                  <a:pt x="25388" y="5642"/>
                </a:lnTo>
                <a:close/>
                <a:moveTo>
                  <a:pt x="31970" y="30089"/>
                </a:moveTo>
                <a:lnTo>
                  <a:pt x="31970" y="31970"/>
                </a:lnTo>
                <a:lnTo>
                  <a:pt x="1881" y="31970"/>
                </a:lnTo>
                <a:lnTo>
                  <a:pt x="1881" y="30089"/>
                </a:lnTo>
                <a:close/>
                <a:moveTo>
                  <a:pt x="941" y="0"/>
                </a:moveTo>
                <a:lnTo>
                  <a:pt x="564" y="94"/>
                </a:lnTo>
                <a:lnTo>
                  <a:pt x="282" y="282"/>
                </a:lnTo>
                <a:lnTo>
                  <a:pt x="94" y="564"/>
                </a:lnTo>
                <a:lnTo>
                  <a:pt x="0" y="941"/>
                </a:lnTo>
                <a:lnTo>
                  <a:pt x="0" y="4702"/>
                </a:lnTo>
                <a:lnTo>
                  <a:pt x="94" y="5078"/>
                </a:lnTo>
                <a:lnTo>
                  <a:pt x="282" y="5360"/>
                </a:lnTo>
                <a:lnTo>
                  <a:pt x="564" y="5548"/>
                </a:lnTo>
                <a:lnTo>
                  <a:pt x="941" y="5642"/>
                </a:lnTo>
                <a:lnTo>
                  <a:pt x="1881" y="5642"/>
                </a:lnTo>
                <a:lnTo>
                  <a:pt x="1881" y="28209"/>
                </a:lnTo>
                <a:lnTo>
                  <a:pt x="941" y="28209"/>
                </a:lnTo>
                <a:lnTo>
                  <a:pt x="564" y="28303"/>
                </a:lnTo>
                <a:lnTo>
                  <a:pt x="282" y="28491"/>
                </a:lnTo>
                <a:lnTo>
                  <a:pt x="94" y="28773"/>
                </a:lnTo>
                <a:lnTo>
                  <a:pt x="0" y="29149"/>
                </a:lnTo>
                <a:lnTo>
                  <a:pt x="0" y="32910"/>
                </a:lnTo>
                <a:lnTo>
                  <a:pt x="94" y="33286"/>
                </a:lnTo>
                <a:lnTo>
                  <a:pt x="282" y="33568"/>
                </a:lnTo>
                <a:lnTo>
                  <a:pt x="564" y="33756"/>
                </a:lnTo>
                <a:lnTo>
                  <a:pt x="941" y="33850"/>
                </a:lnTo>
                <a:lnTo>
                  <a:pt x="32910" y="33850"/>
                </a:lnTo>
                <a:lnTo>
                  <a:pt x="33286" y="33756"/>
                </a:lnTo>
                <a:lnTo>
                  <a:pt x="33568" y="33568"/>
                </a:lnTo>
                <a:lnTo>
                  <a:pt x="33756" y="33286"/>
                </a:lnTo>
                <a:lnTo>
                  <a:pt x="33850" y="32910"/>
                </a:lnTo>
                <a:lnTo>
                  <a:pt x="33850" y="29149"/>
                </a:lnTo>
                <a:lnTo>
                  <a:pt x="33756" y="28773"/>
                </a:lnTo>
                <a:lnTo>
                  <a:pt x="33568" y="28491"/>
                </a:lnTo>
                <a:lnTo>
                  <a:pt x="33286" y="28303"/>
                </a:lnTo>
                <a:lnTo>
                  <a:pt x="32910" y="28209"/>
                </a:lnTo>
                <a:lnTo>
                  <a:pt x="31970" y="28209"/>
                </a:lnTo>
                <a:lnTo>
                  <a:pt x="31970" y="5642"/>
                </a:lnTo>
                <a:lnTo>
                  <a:pt x="32910" y="5642"/>
                </a:lnTo>
                <a:lnTo>
                  <a:pt x="33286" y="5548"/>
                </a:lnTo>
                <a:lnTo>
                  <a:pt x="33568" y="5360"/>
                </a:lnTo>
                <a:lnTo>
                  <a:pt x="33756" y="5078"/>
                </a:lnTo>
                <a:lnTo>
                  <a:pt x="33850" y="4702"/>
                </a:lnTo>
                <a:lnTo>
                  <a:pt x="33850" y="941"/>
                </a:lnTo>
                <a:lnTo>
                  <a:pt x="33756" y="564"/>
                </a:lnTo>
                <a:lnTo>
                  <a:pt x="33568" y="282"/>
                </a:lnTo>
                <a:lnTo>
                  <a:pt x="33286" y="94"/>
                </a:lnTo>
                <a:lnTo>
                  <a:pt x="32910"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52" name="Shape 252"/>
          <p:cNvSpPr/>
          <p:nvPr/>
        </p:nvSpPr>
        <p:spPr>
          <a:xfrm>
            <a:off x="5641550" y="3379897"/>
            <a:ext cx="612177" cy="612195"/>
          </a:xfrm>
          <a:custGeom>
            <a:avLst/>
            <a:gdLst/>
            <a:ahLst/>
            <a:cxnLst/>
            <a:rect l="0" t="0" r="0" b="0"/>
            <a:pathLst>
              <a:path w="33850" h="33851" extrusionOk="0">
                <a:moveTo>
                  <a:pt x="16925" y="3104"/>
                </a:moveTo>
                <a:lnTo>
                  <a:pt x="17677" y="4514"/>
                </a:lnTo>
                <a:lnTo>
                  <a:pt x="16925" y="5266"/>
                </a:lnTo>
                <a:lnTo>
                  <a:pt x="16173" y="4514"/>
                </a:lnTo>
                <a:lnTo>
                  <a:pt x="16925" y="3104"/>
                </a:lnTo>
                <a:close/>
                <a:moveTo>
                  <a:pt x="16925" y="10344"/>
                </a:moveTo>
                <a:lnTo>
                  <a:pt x="17301" y="10438"/>
                </a:lnTo>
                <a:lnTo>
                  <a:pt x="17583" y="10626"/>
                </a:lnTo>
                <a:lnTo>
                  <a:pt x="17771" y="10908"/>
                </a:lnTo>
                <a:lnTo>
                  <a:pt x="17865" y="11284"/>
                </a:lnTo>
                <a:lnTo>
                  <a:pt x="17771" y="11660"/>
                </a:lnTo>
                <a:lnTo>
                  <a:pt x="17583" y="11942"/>
                </a:lnTo>
                <a:lnTo>
                  <a:pt x="17301" y="12224"/>
                </a:lnTo>
                <a:lnTo>
                  <a:pt x="16549" y="12224"/>
                </a:lnTo>
                <a:lnTo>
                  <a:pt x="16267" y="11942"/>
                </a:lnTo>
                <a:lnTo>
                  <a:pt x="16079" y="11660"/>
                </a:lnTo>
                <a:lnTo>
                  <a:pt x="15985" y="11284"/>
                </a:lnTo>
                <a:lnTo>
                  <a:pt x="16079" y="10908"/>
                </a:lnTo>
                <a:lnTo>
                  <a:pt x="16267" y="10626"/>
                </a:lnTo>
                <a:lnTo>
                  <a:pt x="16549" y="10438"/>
                </a:lnTo>
                <a:lnTo>
                  <a:pt x="16925" y="10344"/>
                </a:lnTo>
                <a:close/>
                <a:moveTo>
                  <a:pt x="6582" y="15327"/>
                </a:moveTo>
                <a:lnTo>
                  <a:pt x="10719" y="23508"/>
                </a:lnTo>
                <a:lnTo>
                  <a:pt x="2445" y="23508"/>
                </a:lnTo>
                <a:lnTo>
                  <a:pt x="6582" y="15327"/>
                </a:lnTo>
                <a:close/>
                <a:moveTo>
                  <a:pt x="27268" y="15327"/>
                </a:moveTo>
                <a:lnTo>
                  <a:pt x="31405" y="23508"/>
                </a:lnTo>
                <a:lnTo>
                  <a:pt x="23131" y="23508"/>
                </a:lnTo>
                <a:lnTo>
                  <a:pt x="27268" y="15327"/>
                </a:lnTo>
                <a:close/>
                <a:moveTo>
                  <a:pt x="9779" y="25388"/>
                </a:moveTo>
                <a:lnTo>
                  <a:pt x="9027" y="25858"/>
                </a:lnTo>
                <a:lnTo>
                  <a:pt x="8274" y="26140"/>
                </a:lnTo>
                <a:lnTo>
                  <a:pt x="7428" y="26328"/>
                </a:lnTo>
                <a:lnTo>
                  <a:pt x="5736" y="26328"/>
                </a:lnTo>
                <a:lnTo>
                  <a:pt x="4890" y="26140"/>
                </a:lnTo>
                <a:lnTo>
                  <a:pt x="4043" y="25858"/>
                </a:lnTo>
                <a:lnTo>
                  <a:pt x="3291" y="25388"/>
                </a:lnTo>
                <a:close/>
                <a:moveTo>
                  <a:pt x="30465" y="25388"/>
                </a:moveTo>
                <a:lnTo>
                  <a:pt x="29713" y="25858"/>
                </a:lnTo>
                <a:lnTo>
                  <a:pt x="28961" y="26140"/>
                </a:lnTo>
                <a:lnTo>
                  <a:pt x="28114" y="26328"/>
                </a:lnTo>
                <a:lnTo>
                  <a:pt x="26422" y="26328"/>
                </a:lnTo>
                <a:lnTo>
                  <a:pt x="25576" y="26140"/>
                </a:lnTo>
                <a:lnTo>
                  <a:pt x="24729" y="25858"/>
                </a:lnTo>
                <a:lnTo>
                  <a:pt x="23977" y="25388"/>
                </a:lnTo>
                <a:close/>
                <a:moveTo>
                  <a:pt x="19370" y="31030"/>
                </a:moveTo>
                <a:lnTo>
                  <a:pt x="20310" y="31970"/>
                </a:lnTo>
                <a:lnTo>
                  <a:pt x="13540" y="31970"/>
                </a:lnTo>
                <a:lnTo>
                  <a:pt x="14480" y="31030"/>
                </a:lnTo>
                <a:close/>
                <a:moveTo>
                  <a:pt x="16643" y="1"/>
                </a:moveTo>
                <a:lnTo>
                  <a:pt x="16455" y="95"/>
                </a:lnTo>
                <a:lnTo>
                  <a:pt x="16267" y="283"/>
                </a:lnTo>
                <a:lnTo>
                  <a:pt x="16079" y="565"/>
                </a:lnTo>
                <a:lnTo>
                  <a:pt x="14198" y="4326"/>
                </a:lnTo>
                <a:lnTo>
                  <a:pt x="14104" y="4608"/>
                </a:lnTo>
                <a:lnTo>
                  <a:pt x="14104" y="4890"/>
                </a:lnTo>
                <a:lnTo>
                  <a:pt x="14198" y="5172"/>
                </a:lnTo>
                <a:lnTo>
                  <a:pt x="14386" y="5360"/>
                </a:lnTo>
                <a:lnTo>
                  <a:pt x="15985" y="6959"/>
                </a:lnTo>
                <a:lnTo>
                  <a:pt x="15985" y="8651"/>
                </a:lnTo>
                <a:lnTo>
                  <a:pt x="15421" y="8933"/>
                </a:lnTo>
                <a:lnTo>
                  <a:pt x="14950" y="9309"/>
                </a:lnTo>
                <a:lnTo>
                  <a:pt x="14574" y="9780"/>
                </a:lnTo>
                <a:lnTo>
                  <a:pt x="14292" y="10344"/>
                </a:lnTo>
                <a:lnTo>
                  <a:pt x="8463" y="10344"/>
                </a:lnTo>
                <a:lnTo>
                  <a:pt x="8086" y="10438"/>
                </a:lnTo>
                <a:lnTo>
                  <a:pt x="7804" y="10626"/>
                </a:lnTo>
                <a:lnTo>
                  <a:pt x="7616" y="10908"/>
                </a:lnTo>
                <a:lnTo>
                  <a:pt x="7522" y="11284"/>
                </a:lnTo>
                <a:lnTo>
                  <a:pt x="7428" y="11660"/>
                </a:lnTo>
                <a:lnTo>
                  <a:pt x="7240" y="11942"/>
                </a:lnTo>
                <a:lnTo>
                  <a:pt x="6958" y="12224"/>
                </a:lnTo>
                <a:lnTo>
                  <a:pt x="6206" y="12224"/>
                </a:lnTo>
                <a:lnTo>
                  <a:pt x="5924" y="11942"/>
                </a:lnTo>
                <a:lnTo>
                  <a:pt x="5736" y="11660"/>
                </a:lnTo>
                <a:lnTo>
                  <a:pt x="5642" y="11284"/>
                </a:lnTo>
                <a:lnTo>
                  <a:pt x="5548" y="10908"/>
                </a:lnTo>
                <a:lnTo>
                  <a:pt x="5360" y="10626"/>
                </a:lnTo>
                <a:lnTo>
                  <a:pt x="5078" y="10438"/>
                </a:lnTo>
                <a:lnTo>
                  <a:pt x="4701" y="10344"/>
                </a:lnTo>
                <a:lnTo>
                  <a:pt x="4325" y="10438"/>
                </a:lnTo>
                <a:lnTo>
                  <a:pt x="4043" y="10626"/>
                </a:lnTo>
                <a:lnTo>
                  <a:pt x="3855" y="10908"/>
                </a:lnTo>
                <a:lnTo>
                  <a:pt x="3761" y="11284"/>
                </a:lnTo>
                <a:lnTo>
                  <a:pt x="3855" y="12036"/>
                </a:lnTo>
                <a:lnTo>
                  <a:pt x="4137" y="12789"/>
                </a:lnTo>
                <a:lnTo>
                  <a:pt x="4607" y="13353"/>
                </a:lnTo>
                <a:lnTo>
                  <a:pt x="5172" y="13823"/>
                </a:lnTo>
                <a:lnTo>
                  <a:pt x="94" y="24072"/>
                </a:lnTo>
                <a:lnTo>
                  <a:pt x="0" y="24260"/>
                </a:lnTo>
                <a:lnTo>
                  <a:pt x="0" y="24542"/>
                </a:lnTo>
                <a:lnTo>
                  <a:pt x="94" y="24824"/>
                </a:lnTo>
                <a:lnTo>
                  <a:pt x="188" y="25012"/>
                </a:lnTo>
                <a:lnTo>
                  <a:pt x="752" y="25764"/>
                </a:lnTo>
                <a:lnTo>
                  <a:pt x="1505" y="26423"/>
                </a:lnTo>
                <a:lnTo>
                  <a:pt x="2163" y="26987"/>
                </a:lnTo>
                <a:lnTo>
                  <a:pt x="3009" y="27363"/>
                </a:lnTo>
                <a:lnTo>
                  <a:pt x="3855" y="27739"/>
                </a:lnTo>
                <a:lnTo>
                  <a:pt x="4701" y="28021"/>
                </a:lnTo>
                <a:lnTo>
                  <a:pt x="5642" y="28209"/>
                </a:lnTo>
                <a:lnTo>
                  <a:pt x="7522" y="28209"/>
                </a:lnTo>
                <a:lnTo>
                  <a:pt x="8463" y="28021"/>
                </a:lnTo>
                <a:lnTo>
                  <a:pt x="9309" y="27739"/>
                </a:lnTo>
                <a:lnTo>
                  <a:pt x="10155" y="27363"/>
                </a:lnTo>
                <a:lnTo>
                  <a:pt x="10907" y="26987"/>
                </a:lnTo>
                <a:lnTo>
                  <a:pt x="11659" y="26423"/>
                </a:lnTo>
                <a:lnTo>
                  <a:pt x="12318" y="25764"/>
                </a:lnTo>
                <a:lnTo>
                  <a:pt x="12976" y="25012"/>
                </a:lnTo>
                <a:lnTo>
                  <a:pt x="13070" y="24824"/>
                </a:lnTo>
                <a:lnTo>
                  <a:pt x="13164" y="24542"/>
                </a:lnTo>
                <a:lnTo>
                  <a:pt x="13164" y="24260"/>
                </a:lnTo>
                <a:lnTo>
                  <a:pt x="13070" y="24072"/>
                </a:lnTo>
                <a:lnTo>
                  <a:pt x="7898" y="13823"/>
                </a:lnTo>
                <a:lnTo>
                  <a:pt x="8369" y="13541"/>
                </a:lnTo>
                <a:lnTo>
                  <a:pt x="8745" y="13165"/>
                </a:lnTo>
                <a:lnTo>
                  <a:pt x="9027" y="12694"/>
                </a:lnTo>
                <a:lnTo>
                  <a:pt x="9215" y="12224"/>
                </a:lnTo>
                <a:lnTo>
                  <a:pt x="14292" y="12224"/>
                </a:lnTo>
                <a:lnTo>
                  <a:pt x="14574" y="12789"/>
                </a:lnTo>
                <a:lnTo>
                  <a:pt x="14950" y="13259"/>
                </a:lnTo>
                <a:lnTo>
                  <a:pt x="15421" y="13729"/>
                </a:lnTo>
                <a:lnTo>
                  <a:pt x="15985" y="14011"/>
                </a:lnTo>
                <a:lnTo>
                  <a:pt x="15985" y="29149"/>
                </a:lnTo>
                <a:lnTo>
                  <a:pt x="14104" y="29149"/>
                </a:lnTo>
                <a:lnTo>
                  <a:pt x="13728" y="29243"/>
                </a:lnTo>
                <a:lnTo>
                  <a:pt x="13446" y="29431"/>
                </a:lnTo>
                <a:lnTo>
                  <a:pt x="10625" y="32252"/>
                </a:lnTo>
                <a:lnTo>
                  <a:pt x="10437" y="32534"/>
                </a:lnTo>
                <a:lnTo>
                  <a:pt x="10343" y="32722"/>
                </a:lnTo>
                <a:lnTo>
                  <a:pt x="10343" y="33004"/>
                </a:lnTo>
                <a:lnTo>
                  <a:pt x="10437" y="33287"/>
                </a:lnTo>
                <a:lnTo>
                  <a:pt x="10531" y="33569"/>
                </a:lnTo>
                <a:lnTo>
                  <a:pt x="10719" y="33757"/>
                </a:lnTo>
                <a:lnTo>
                  <a:pt x="11001" y="33851"/>
                </a:lnTo>
                <a:lnTo>
                  <a:pt x="22849" y="33851"/>
                </a:lnTo>
                <a:lnTo>
                  <a:pt x="23037" y="33757"/>
                </a:lnTo>
                <a:lnTo>
                  <a:pt x="23319" y="33569"/>
                </a:lnTo>
                <a:lnTo>
                  <a:pt x="23413" y="33287"/>
                </a:lnTo>
                <a:lnTo>
                  <a:pt x="23507" y="33004"/>
                </a:lnTo>
                <a:lnTo>
                  <a:pt x="23507" y="32722"/>
                </a:lnTo>
                <a:lnTo>
                  <a:pt x="23413" y="32534"/>
                </a:lnTo>
                <a:lnTo>
                  <a:pt x="23225" y="32252"/>
                </a:lnTo>
                <a:lnTo>
                  <a:pt x="20404" y="29431"/>
                </a:lnTo>
                <a:lnTo>
                  <a:pt x="20122" y="29243"/>
                </a:lnTo>
                <a:lnTo>
                  <a:pt x="19746" y="29149"/>
                </a:lnTo>
                <a:lnTo>
                  <a:pt x="17865" y="29149"/>
                </a:lnTo>
                <a:lnTo>
                  <a:pt x="17865" y="14011"/>
                </a:lnTo>
                <a:lnTo>
                  <a:pt x="18429" y="13729"/>
                </a:lnTo>
                <a:lnTo>
                  <a:pt x="18900" y="13353"/>
                </a:lnTo>
                <a:lnTo>
                  <a:pt x="19276" y="12789"/>
                </a:lnTo>
                <a:lnTo>
                  <a:pt x="19558" y="12224"/>
                </a:lnTo>
                <a:lnTo>
                  <a:pt x="24635" y="12224"/>
                </a:lnTo>
                <a:lnTo>
                  <a:pt x="24823" y="12694"/>
                </a:lnTo>
                <a:lnTo>
                  <a:pt x="25105" y="13165"/>
                </a:lnTo>
                <a:lnTo>
                  <a:pt x="25482" y="13541"/>
                </a:lnTo>
                <a:lnTo>
                  <a:pt x="25952" y="13823"/>
                </a:lnTo>
                <a:lnTo>
                  <a:pt x="20780" y="24072"/>
                </a:lnTo>
                <a:lnTo>
                  <a:pt x="20686" y="24260"/>
                </a:lnTo>
                <a:lnTo>
                  <a:pt x="20686" y="24542"/>
                </a:lnTo>
                <a:lnTo>
                  <a:pt x="20780" y="24824"/>
                </a:lnTo>
                <a:lnTo>
                  <a:pt x="20874" y="25012"/>
                </a:lnTo>
                <a:lnTo>
                  <a:pt x="21438" y="25764"/>
                </a:lnTo>
                <a:lnTo>
                  <a:pt x="22191" y="26423"/>
                </a:lnTo>
                <a:lnTo>
                  <a:pt x="22849" y="26987"/>
                </a:lnTo>
                <a:lnTo>
                  <a:pt x="23695" y="27363"/>
                </a:lnTo>
                <a:lnTo>
                  <a:pt x="24541" y="27739"/>
                </a:lnTo>
                <a:lnTo>
                  <a:pt x="25388" y="28021"/>
                </a:lnTo>
                <a:lnTo>
                  <a:pt x="26328" y="28209"/>
                </a:lnTo>
                <a:lnTo>
                  <a:pt x="28208" y="28209"/>
                </a:lnTo>
                <a:lnTo>
                  <a:pt x="29149" y="28021"/>
                </a:lnTo>
                <a:lnTo>
                  <a:pt x="29995" y="27739"/>
                </a:lnTo>
                <a:lnTo>
                  <a:pt x="30841" y="27363"/>
                </a:lnTo>
                <a:lnTo>
                  <a:pt x="31593" y="26987"/>
                </a:lnTo>
                <a:lnTo>
                  <a:pt x="32346" y="26423"/>
                </a:lnTo>
                <a:lnTo>
                  <a:pt x="33004" y="25764"/>
                </a:lnTo>
                <a:lnTo>
                  <a:pt x="33662" y="25012"/>
                </a:lnTo>
                <a:lnTo>
                  <a:pt x="33850" y="24730"/>
                </a:lnTo>
                <a:lnTo>
                  <a:pt x="33850" y="24354"/>
                </a:lnTo>
                <a:lnTo>
                  <a:pt x="33756" y="24072"/>
                </a:lnTo>
                <a:lnTo>
                  <a:pt x="28584" y="13823"/>
                </a:lnTo>
                <a:lnTo>
                  <a:pt x="29243" y="13353"/>
                </a:lnTo>
                <a:lnTo>
                  <a:pt x="29619" y="12789"/>
                </a:lnTo>
                <a:lnTo>
                  <a:pt x="29995" y="12130"/>
                </a:lnTo>
                <a:lnTo>
                  <a:pt x="30089" y="11284"/>
                </a:lnTo>
                <a:lnTo>
                  <a:pt x="29995" y="10908"/>
                </a:lnTo>
                <a:lnTo>
                  <a:pt x="29807" y="10626"/>
                </a:lnTo>
                <a:lnTo>
                  <a:pt x="29525" y="10438"/>
                </a:lnTo>
                <a:lnTo>
                  <a:pt x="29149" y="10344"/>
                </a:lnTo>
                <a:lnTo>
                  <a:pt x="28773" y="10438"/>
                </a:lnTo>
                <a:lnTo>
                  <a:pt x="28490" y="10626"/>
                </a:lnTo>
                <a:lnTo>
                  <a:pt x="28302" y="10908"/>
                </a:lnTo>
                <a:lnTo>
                  <a:pt x="28208" y="11284"/>
                </a:lnTo>
                <a:lnTo>
                  <a:pt x="28114" y="11660"/>
                </a:lnTo>
                <a:lnTo>
                  <a:pt x="27926" y="11942"/>
                </a:lnTo>
                <a:lnTo>
                  <a:pt x="27644" y="12224"/>
                </a:lnTo>
                <a:lnTo>
                  <a:pt x="26892" y="12224"/>
                </a:lnTo>
                <a:lnTo>
                  <a:pt x="26610" y="11942"/>
                </a:lnTo>
                <a:lnTo>
                  <a:pt x="26422" y="11660"/>
                </a:lnTo>
                <a:lnTo>
                  <a:pt x="26328" y="11284"/>
                </a:lnTo>
                <a:lnTo>
                  <a:pt x="26234" y="10908"/>
                </a:lnTo>
                <a:lnTo>
                  <a:pt x="26046" y="10626"/>
                </a:lnTo>
                <a:lnTo>
                  <a:pt x="25764" y="10438"/>
                </a:lnTo>
                <a:lnTo>
                  <a:pt x="25388" y="10344"/>
                </a:lnTo>
                <a:lnTo>
                  <a:pt x="19558" y="10344"/>
                </a:lnTo>
                <a:lnTo>
                  <a:pt x="19276" y="9780"/>
                </a:lnTo>
                <a:lnTo>
                  <a:pt x="18900" y="9309"/>
                </a:lnTo>
                <a:lnTo>
                  <a:pt x="18429" y="8933"/>
                </a:lnTo>
                <a:lnTo>
                  <a:pt x="17865" y="8651"/>
                </a:lnTo>
                <a:lnTo>
                  <a:pt x="17865" y="6959"/>
                </a:lnTo>
                <a:lnTo>
                  <a:pt x="19464" y="5360"/>
                </a:lnTo>
                <a:lnTo>
                  <a:pt x="19652" y="5172"/>
                </a:lnTo>
                <a:lnTo>
                  <a:pt x="19746" y="4890"/>
                </a:lnTo>
                <a:lnTo>
                  <a:pt x="19746" y="4608"/>
                </a:lnTo>
                <a:lnTo>
                  <a:pt x="19652" y="4326"/>
                </a:lnTo>
                <a:lnTo>
                  <a:pt x="17771" y="565"/>
                </a:lnTo>
                <a:lnTo>
                  <a:pt x="17583" y="283"/>
                </a:lnTo>
                <a:lnTo>
                  <a:pt x="17395" y="95"/>
                </a:lnTo>
                <a:lnTo>
                  <a:pt x="17207"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nvGrpSpPr>
          <p:cNvPr id="253" name="Shape 253"/>
          <p:cNvGrpSpPr/>
          <p:nvPr/>
        </p:nvGrpSpPr>
        <p:grpSpPr>
          <a:xfrm>
            <a:off x="7085189" y="2310494"/>
            <a:ext cx="476159" cy="612177"/>
            <a:chOff x="2172725" y="4399550"/>
            <a:chExt cx="658225" cy="846250"/>
          </a:xfrm>
        </p:grpSpPr>
        <p:sp>
          <p:nvSpPr>
            <p:cNvPr id="254" name="Shape 254"/>
            <p:cNvSpPr/>
            <p:nvPr/>
          </p:nvSpPr>
          <p:spPr>
            <a:xfrm>
              <a:off x="2172725" y="4399550"/>
              <a:ext cx="658225" cy="846250"/>
            </a:xfrm>
            <a:custGeom>
              <a:avLst/>
              <a:gdLst/>
              <a:ahLst/>
              <a:cxnLst/>
              <a:rect l="0" t="0" r="0" b="0"/>
              <a:pathLst>
                <a:path w="26329" h="33850" extrusionOk="0">
                  <a:moveTo>
                    <a:pt x="23132" y="1881"/>
                  </a:moveTo>
                  <a:lnTo>
                    <a:pt x="21251" y="3761"/>
                  </a:lnTo>
                  <a:lnTo>
                    <a:pt x="10344" y="3761"/>
                  </a:lnTo>
                  <a:lnTo>
                    <a:pt x="10344" y="3573"/>
                  </a:lnTo>
                  <a:lnTo>
                    <a:pt x="10250" y="3385"/>
                  </a:lnTo>
                  <a:lnTo>
                    <a:pt x="10156" y="3103"/>
                  </a:lnTo>
                  <a:lnTo>
                    <a:pt x="9968" y="2915"/>
                  </a:lnTo>
                  <a:lnTo>
                    <a:pt x="9686" y="2821"/>
                  </a:lnTo>
                  <a:lnTo>
                    <a:pt x="5266" y="2821"/>
                  </a:lnTo>
                  <a:lnTo>
                    <a:pt x="4984" y="3009"/>
                  </a:lnTo>
                  <a:lnTo>
                    <a:pt x="4326" y="3761"/>
                  </a:lnTo>
                  <a:lnTo>
                    <a:pt x="3292" y="3761"/>
                  </a:lnTo>
                  <a:lnTo>
                    <a:pt x="5172" y="1881"/>
                  </a:lnTo>
                  <a:close/>
                  <a:moveTo>
                    <a:pt x="7523" y="4701"/>
                  </a:moveTo>
                  <a:lnTo>
                    <a:pt x="7523" y="8086"/>
                  </a:lnTo>
                  <a:lnTo>
                    <a:pt x="7241" y="7804"/>
                  </a:lnTo>
                  <a:lnTo>
                    <a:pt x="6959" y="7616"/>
                  </a:lnTo>
                  <a:lnTo>
                    <a:pt x="6583" y="7522"/>
                  </a:lnTo>
                  <a:lnTo>
                    <a:pt x="6301" y="7616"/>
                  </a:lnTo>
                  <a:lnTo>
                    <a:pt x="5924" y="7804"/>
                  </a:lnTo>
                  <a:lnTo>
                    <a:pt x="5642" y="8086"/>
                  </a:lnTo>
                  <a:lnTo>
                    <a:pt x="5642" y="5078"/>
                  </a:lnTo>
                  <a:lnTo>
                    <a:pt x="6019" y="4701"/>
                  </a:lnTo>
                  <a:close/>
                  <a:moveTo>
                    <a:pt x="24448" y="3197"/>
                  </a:moveTo>
                  <a:lnTo>
                    <a:pt x="24448" y="28773"/>
                  </a:lnTo>
                  <a:lnTo>
                    <a:pt x="22567" y="30653"/>
                  </a:lnTo>
                  <a:lnTo>
                    <a:pt x="22567" y="5078"/>
                  </a:lnTo>
                  <a:lnTo>
                    <a:pt x="24448" y="3197"/>
                  </a:lnTo>
                  <a:close/>
                  <a:moveTo>
                    <a:pt x="20593" y="5642"/>
                  </a:moveTo>
                  <a:lnTo>
                    <a:pt x="20593" y="31969"/>
                  </a:lnTo>
                  <a:lnTo>
                    <a:pt x="1881" y="31969"/>
                  </a:lnTo>
                  <a:lnTo>
                    <a:pt x="1881" y="5642"/>
                  </a:lnTo>
                  <a:lnTo>
                    <a:pt x="3762" y="5642"/>
                  </a:lnTo>
                  <a:lnTo>
                    <a:pt x="3762" y="10343"/>
                  </a:lnTo>
                  <a:lnTo>
                    <a:pt x="3856" y="10625"/>
                  </a:lnTo>
                  <a:lnTo>
                    <a:pt x="3950" y="10813"/>
                  </a:lnTo>
                  <a:lnTo>
                    <a:pt x="4138" y="11001"/>
                  </a:lnTo>
                  <a:lnTo>
                    <a:pt x="4326" y="11189"/>
                  </a:lnTo>
                  <a:lnTo>
                    <a:pt x="4608" y="11283"/>
                  </a:lnTo>
                  <a:lnTo>
                    <a:pt x="4890" y="11283"/>
                  </a:lnTo>
                  <a:lnTo>
                    <a:pt x="5172" y="11189"/>
                  </a:lnTo>
                  <a:lnTo>
                    <a:pt x="5360" y="11001"/>
                  </a:lnTo>
                  <a:lnTo>
                    <a:pt x="6583" y="9779"/>
                  </a:lnTo>
                  <a:lnTo>
                    <a:pt x="7805" y="11001"/>
                  </a:lnTo>
                  <a:lnTo>
                    <a:pt x="7993" y="11189"/>
                  </a:lnTo>
                  <a:lnTo>
                    <a:pt x="8275" y="11283"/>
                  </a:lnTo>
                  <a:lnTo>
                    <a:pt x="8557" y="11283"/>
                  </a:lnTo>
                  <a:lnTo>
                    <a:pt x="8745" y="11189"/>
                  </a:lnTo>
                  <a:lnTo>
                    <a:pt x="9027" y="11001"/>
                  </a:lnTo>
                  <a:lnTo>
                    <a:pt x="9215" y="10813"/>
                  </a:lnTo>
                  <a:lnTo>
                    <a:pt x="9309" y="10625"/>
                  </a:lnTo>
                  <a:lnTo>
                    <a:pt x="9309" y="10343"/>
                  </a:lnTo>
                  <a:lnTo>
                    <a:pt x="9309" y="5642"/>
                  </a:lnTo>
                  <a:close/>
                  <a:moveTo>
                    <a:pt x="4326" y="0"/>
                  </a:moveTo>
                  <a:lnTo>
                    <a:pt x="4044" y="188"/>
                  </a:lnTo>
                  <a:lnTo>
                    <a:pt x="283" y="3949"/>
                  </a:lnTo>
                  <a:lnTo>
                    <a:pt x="95" y="4325"/>
                  </a:lnTo>
                  <a:lnTo>
                    <a:pt x="1" y="4701"/>
                  </a:lnTo>
                  <a:lnTo>
                    <a:pt x="1" y="32910"/>
                  </a:lnTo>
                  <a:lnTo>
                    <a:pt x="95" y="33286"/>
                  </a:lnTo>
                  <a:lnTo>
                    <a:pt x="283" y="33568"/>
                  </a:lnTo>
                  <a:lnTo>
                    <a:pt x="565" y="33756"/>
                  </a:lnTo>
                  <a:lnTo>
                    <a:pt x="941" y="33850"/>
                  </a:lnTo>
                  <a:lnTo>
                    <a:pt x="21627" y="33850"/>
                  </a:lnTo>
                  <a:lnTo>
                    <a:pt x="22003" y="33756"/>
                  </a:lnTo>
                  <a:lnTo>
                    <a:pt x="22285" y="33568"/>
                  </a:lnTo>
                  <a:lnTo>
                    <a:pt x="26046" y="29807"/>
                  </a:lnTo>
                  <a:lnTo>
                    <a:pt x="26328" y="29525"/>
                  </a:lnTo>
                  <a:lnTo>
                    <a:pt x="26328" y="29149"/>
                  </a:lnTo>
                  <a:lnTo>
                    <a:pt x="26328" y="940"/>
                  </a:lnTo>
                  <a:lnTo>
                    <a:pt x="26328" y="658"/>
                  </a:lnTo>
                  <a:lnTo>
                    <a:pt x="26140" y="376"/>
                  </a:lnTo>
                  <a:lnTo>
                    <a:pt x="25952" y="188"/>
                  </a:lnTo>
                  <a:lnTo>
                    <a:pt x="25670"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55" name="Shape 255"/>
            <p:cNvSpPr/>
            <p:nvPr/>
          </p:nvSpPr>
          <p:spPr>
            <a:xfrm>
              <a:off x="2341975" y="4705125"/>
              <a:ext cx="223350" cy="423150"/>
            </a:xfrm>
            <a:custGeom>
              <a:avLst/>
              <a:gdLst/>
              <a:ahLst/>
              <a:cxnLst/>
              <a:rect l="0" t="0" r="0" b="0"/>
              <a:pathLst>
                <a:path w="8934" h="16926" extrusionOk="0">
                  <a:moveTo>
                    <a:pt x="2916" y="6112"/>
                  </a:moveTo>
                  <a:lnTo>
                    <a:pt x="3668" y="6489"/>
                  </a:lnTo>
                  <a:lnTo>
                    <a:pt x="4514" y="6771"/>
                  </a:lnTo>
                  <a:lnTo>
                    <a:pt x="5454" y="7241"/>
                  </a:lnTo>
                  <a:lnTo>
                    <a:pt x="6301" y="7617"/>
                  </a:lnTo>
                  <a:lnTo>
                    <a:pt x="6583" y="7899"/>
                  </a:lnTo>
                  <a:lnTo>
                    <a:pt x="6865" y="8275"/>
                  </a:lnTo>
                  <a:lnTo>
                    <a:pt x="7053" y="8557"/>
                  </a:lnTo>
                  <a:lnTo>
                    <a:pt x="7053" y="8933"/>
                  </a:lnTo>
                  <a:lnTo>
                    <a:pt x="7053" y="9309"/>
                  </a:lnTo>
                  <a:lnTo>
                    <a:pt x="6959" y="9686"/>
                  </a:lnTo>
                  <a:lnTo>
                    <a:pt x="6677" y="9968"/>
                  </a:lnTo>
                  <a:lnTo>
                    <a:pt x="6395" y="10250"/>
                  </a:lnTo>
                  <a:lnTo>
                    <a:pt x="6301" y="10344"/>
                  </a:lnTo>
                  <a:lnTo>
                    <a:pt x="5454" y="9968"/>
                  </a:lnTo>
                  <a:lnTo>
                    <a:pt x="4514" y="9591"/>
                  </a:lnTo>
                  <a:lnTo>
                    <a:pt x="3668" y="9215"/>
                  </a:lnTo>
                  <a:lnTo>
                    <a:pt x="2916" y="8839"/>
                  </a:lnTo>
                  <a:lnTo>
                    <a:pt x="2539" y="8557"/>
                  </a:lnTo>
                  <a:lnTo>
                    <a:pt x="2257" y="8275"/>
                  </a:lnTo>
                  <a:lnTo>
                    <a:pt x="2069" y="7899"/>
                  </a:lnTo>
                  <a:lnTo>
                    <a:pt x="1975" y="7523"/>
                  </a:lnTo>
                  <a:lnTo>
                    <a:pt x="2069" y="7241"/>
                  </a:lnTo>
                  <a:lnTo>
                    <a:pt x="2163" y="6865"/>
                  </a:lnTo>
                  <a:lnTo>
                    <a:pt x="2445" y="6583"/>
                  </a:lnTo>
                  <a:lnTo>
                    <a:pt x="2728" y="6301"/>
                  </a:lnTo>
                  <a:lnTo>
                    <a:pt x="2916" y="6112"/>
                  </a:lnTo>
                  <a:close/>
                  <a:moveTo>
                    <a:pt x="4702" y="1"/>
                  </a:moveTo>
                  <a:lnTo>
                    <a:pt x="3950" y="95"/>
                  </a:lnTo>
                  <a:lnTo>
                    <a:pt x="3198" y="283"/>
                  </a:lnTo>
                  <a:lnTo>
                    <a:pt x="2445" y="565"/>
                  </a:lnTo>
                  <a:lnTo>
                    <a:pt x="1787" y="1129"/>
                  </a:lnTo>
                  <a:lnTo>
                    <a:pt x="1317" y="1693"/>
                  </a:lnTo>
                  <a:lnTo>
                    <a:pt x="1035" y="2351"/>
                  </a:lnTo>
                  <a:lnTo>
                    <a:pt x="847" y="3104"/>
                  </a:lnTo>
                  <a:lnTo>
                    <a:pt x="847" y="3668"/>
                  </a:lnTo>
                  <a:lnTo>
                    <a:pt x="941" y="4138"/>
                  </a:lnTo>
                  <a:lnTo>
                    <a:pt x="1129" y="4514"/>
                  </a:lnTo>
                  <a:lnTo>
                    <a:pt x="1411" y="4984"/>
                  </a:lnTo>
                  <a:lnTo>
                    <a:pt x="847" y="5548"/>
                  </a:lnTo>
                  <a:lnTo>
                    <a:pt x="377" y="6206"/>
                  </a:lnTo>
                  <a:lnTo>
                    <a:pt x="189" y="6865"/>
                  </a:lnTo>
                  <a:lnTo>
                    <a:pt x="95" y="7617"/>
                  </a:lnTo>
                  <a:lnTo>
                    <a:pt x="95" y="8087"/>
                  </a:lnTo>
                  <a:lnTo>
                    <a:pt x="283" y="8463"/>
                  </a:lnTo>
                  <a:lnTo>
                    <a:pt x="377" y="8933"/>
                  </a:lnTo>
                  <a:lnTo>
                    <a:pt x="659" y="9309"/>
                  </a:lnTo>
                  <a:lnTo>
                    <a:pt x="1223" y="9968"/>
                  </a:lnTo>
                  <a:lnTo>
                    <a:pt x="1975" y="10532"/>
                  </a:lnTo>
                  <a:lnTo>
                    <a:pt x="2916" y="11002"/>
                  </a:lnTo>
                  <a:lnTo>
                    <a:pt x="3856" y="11284"/>
                  </a:lnTo>
                  <a:lnTo>
                    <a:pt x="5078" y="11848"/>
                  </a:lnTo>
                  <a:lnTo>
                    <a:pt x="5642" y="12130"/>
                  </a:lnTo>
                  <a:lnTo>
                    <a:pt x="6113" y="12506"/>
                  </a:lnTo>
                  <a:lnTo>
                    <a:pt x="6301" y="12694"/>
                  </a:lnTo>
                  <a:lnTo>
                    <a:pt x="6395" y="12976"/>
                  </a:lnTo>
                  <a:lnTo>
                    <a:pt x="6489" y="13165"/>
                  </a:lnTo>
                  <a:lnTo>
                    <a:pt x="6489" y="13447"/>
                  </a:lnTo>
                  <a:lnTo>
                    <a:pt x="6395" y="13823"/>
                  </a:lnTo>
                  <a:lnTo>
                    <a:pt x="6207" y="14199"/>
                  </a:lnTo>
                  <a:lnTo>
                    <a:pt x="5924" y="14481"/>
                  </a:lnTo>
                  <a:lnTo>
                    <a:pt x="5642" y="14669"/>
                  </a:lnTo>
                  <a:lnTo>
                    <a:pt x="5172" y="14857"/>
                  </a:lnTo>
                  <a:lnTo>
                    <a:pt x="4608" y="14951"/>
                  </a:lnTo>
                  <a:lnTo>
                    <a:pt x="4138" y="15045"/>
                  </a:lnTo>
                  <a:lnTo>
                    <a:pt x="3574" y="14951"/>
                  </a:lnTo>
                  <a:lnTo>
                    <a:pt x="3010" y="14857"/>
                  </a:lnTo>
                  <a:lnTo>
                    <a:pt x="2445" y="14763"/>
                  </a:lnTo>
                  <a:lnTo>
                    <a:pt x="1975" y="14575"/>
                  </a:lnTo>
                  <a:lnTo>
                    <a:pt x="1505" y="14293"/>
                  </a:lnTo>
                  <a:lnTo>
                    <a:pt x="1223" y="14105"/>
                  </a:lnTo>
                  <a:lnTo>
                    <a:pt x="847" y="14105"/>
                  </a:lnTo>
                  <a:lnTo>
                    <a:pt x="471" y="14199"/>
                  </a:lnTo>
                  <a:lnTo>
                    <a:pt x="189" y="14481"/>
                  </a:lnTo>
                  <a:lnTo>
                    <a:pt x="95" y="14857"/>
                  </a:lnTo>
                  <a:lnTo>
                    <a:pt x="1" y="15233"/>
                  </a:lnTo>
                  <a:lnTo>
                    <a:pt x="189" y="15515"/>
                  </a:lnTo>
                  <a:lnTo>
                    <a:pt x="471" y="15797"/>
                  </a:lnTo>
                  <a:lnTo>
                    <a:pt x="1223" y="16267"/>
                  </a:lnTo>
                  <a:lnTo>
                    <a:pt x="2163" y="16644"/>
                  </a:lnTo>
                  <a:lnTo>
                    <a:pt x="3104" y="16832"/>
                  </a:lnTo>
                  <a:lnTo>
                    <a:pt x="4044" y="16926"/>
                  </a:lnTo>
                  <a:lnTo>
                    <a:pt x="4702" y="16832"/>
                  </a:lnTo>
                  <a:lnTo>
                    <a:pt x="5266" y="16738"/>
                  </a:lnTo>
                  <a:lnTo>
                    <a:pt x="5924" y="16644"/>
                  </a:lnTo>
                  <a:lnTo>
                    <a:pt x="6489" y="16361"/>
                  </a:lnTo>
                  <a:lnTo>
                    <a:pt x="7147" y="15891"/>
                  </a:lnTo>
                  <a:lnTo>
                    <a:pt x="7711" y="15327"/>
                  </a:lnTo>
                  <a:lnTo>
                    <a:pt x="8181" y="14575"/>
                  </a:lnTo>
                  <a:lnTo>
                    <a:pt x="8369" y="13729"/>
                  </a:lnTo>
                  <a:lnTo>
                    <a:pt x="8369" y="13165"/>
                  </a:lnTo>
                  <a:lnTo>
                    <a:pt x="8275" y="12600"/>
                  </a:lnTo>
                  <a:lnTo>
                    <a:pt x="8087" y="12036"/>
                  </a:lnTo>
                  <a:lnTo>
                    <a:pt x="7805" y="11566"/>
                  </a:lnTo>
                  <a:lnTo>
                    <a:pt x="8369" y="11002"/>
                  </a:lnTo>
                  <a:lnTo>
                    <a:pt x="8651" y="10344"/>
                  </a:lnTo>
                  <a:lnTo>
                    <a:pt x="8933" y="9686"/>
                  </a:lnTo>
                  <a:lnTo>
                    <a:pt x="8933" y="8933"/>
                  </a:lnTo>
                  <a:lnTo>
                    <a:pt x="8839" y="8087"/>
                  </a:lnTo>
                  <a:lnTo>
                    <a:pt x="8463" y="7335"/>
                  </a:lnTo>
                  <a:lnTo>
                    <a:pt x="7993" y="6677"/>
                  </a:lnTo>
                  <a:lnTo>
                    <a:pt x="7335" y="6018"/>
                  </a:lnTo>
                  <a:lnTo>
                    <a:pt x="6207" y="5454"/>
                  </a:lnTo>
                  <a:lnTo>
                    <a:pt x="5172" y="5078"/>
                  </a:lnTo>
                  <a:lnTo>
                    <a:pt x="4044" y="4608"/>
                  </a:lnTo>
                  <a:lnTo>
                    <a:pt x="3574" y="4326"/>
                  </a:lnTo>
                  <a:lnTo>
                    <a:pt x="3104" y="4044"/>
                  </a:lnTo>
                  <a:lnTo>
                    <a:pt x="2916" y="3856"/>
                  </a:lnTo>
                  <a:lnTo>
                    <a:pt x="2822" y="3668"/>
                  </a:lnTo>
                  <a:lnTo>
                    <a:pt x="2728" y="3198"/>
                  </a:lnTo>
                  <a:lnTo>
                    <a:pt x="2822" y="2916"/>
                  </a:lnTo>
                  <a:lnTo>
                    <a:pt x="2916" y="2633"/>
                  </a:lnTo>
                  <a:lnTo>
                    <a:pt x="3104" y="2445"/>
                  </a:lnTo>
                  <a:lnTo>
                    <a:pt x="3386" y="2257"/>
                  </a:lnTo>
                  <a:lnTo>
                    <a:pt x="3856" y="1975"/>
                  </a:lnTo>
                  <a:lnTo>
                    <a:pt x="4326" y="1881"/>
                  </a:lnTo>
                  <a:lnTo>
                    <a:pt x="5360" y="1881"/>
                  </a:lnTo>
                  <a:lnTo>
                    <a:pt x="5924" y="1975"/>
                  </a:lnTo>
                  <a:lnTo>
                    <a:pt x="6395" y="2069"/>
                  </a:lnTo>
                  <a:lnTo>
                    <a:pt x="7241" y="2445"/>
                  </a:lnTo>
                  <a:lnTo>
                    <a:pt x="7617" y="2539"/>
                  </a:lnTo>
                  <a:lnTo>
                    <a:pt x="7993" y="2539"/>
                  </a:lnTo>
                  <a:lnTo>
                    <a:pt x="8275" y="2351"/>
                  </a:lnTo>
                  <a:lnTo>
                    <a:pt x="8557" y="2069"/>
                  </a:lnTo>
                  <a:lnTo>
                    <a:pt x="8651" y="1787"/>
                  </a:lnTo>
                  <a:lnTo>
                    <a:pt x="8651" y="1411"/>
                  </a:lnTo>
                  <a:lnTo>
                    <a:pt x="8463" y="1129"/>
                  </a:lnTo>
                  <a:lnTo>
                    <a:pt x="8181" y="847"/>
                  </a:lnTo>
                  <a:lnTo>
                    <a:pt x="7617" y="565"/>
                  </a:lnTo>
                  <a:lnTo>
                    <a:pt x="6959" y="283"/>
                  </a:lnTo>
                  <a:lnTo>
                    <a:pt x="6207" y="95"/>
                  </a:lnTo>
                  <a:lnTo>
                    <a:pt x="5454"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sp>
        <p:nvSpPr>
          <p:cNvPr id="256" name="Shape 256"/>
          <p:cNvSpPr/>
          <p:nvPr/>
        </p:nvSpPr>
        <p:spPr>
          <a:xfrm>
            <a:off x="7017177" y="3379897"/>
            <a:ext cx="612195" cy="612195"/>
          </a:xfrm>
          <a:custGeom>
            <a:avLst/>
            <a:gdLst/>
            <a:ahLst/>
            <a:cxnLst/>
            <a:rect l="0" t="0" r="0" b="0"/>
            <a:pathLst>
              <a:path w="33851" h="33851" extrusionOk="0">
                <a:moveTo>
                  <a:pt x="10720" y="1881"/>
                </a:moveTo>
                <a:lnTo>
                  <a:pt x="11002" y="2163"/>
                </a:lnTo>
                <a:lnTo>
                  <a:pt x="11190" y="2445"/>
                </a:lnTo>
                <a:lnTo>
                  <a:pt x="11284" y="2822"/>
                </a:lnTo>
                <a:lnTo>
                  <a:pt x="11190" y="3198"/>
                </a:lnTo>
                <a:lnTo>
                  <a:pt x="11002" y="3480"/>
                </a:lnTo>
                <a:lnTo>
                  <a:pt x="10720" y="3668"/>
                </a:lnTo>
                <a:lnTo>
                  <a:pt x="10344" y="3762"/>
                </a:lnTo>
                <a:lnTo>
                  <a:pt x="9968" y="3668"/>
                </a:lnTo>
                <a:lnTo>
                  <a:pt x="9685" y="3480"/>
                </a:lnTo>
                <a:lnTo>
                  <a:pt x="9497" y="3198"/>
                </a:lnTo>
                <a:lnTo>
                  <a:pt x="9403" y="2822"/>
                </a:lnTo>
                <a:lnTo>
                  <a:pt x="9497" y="2445"/>
                </a:lnTo>
                <a:lnTo>
                  <a:pt x="9685" y="2163"/>
                </a:lnTo>
                <a:lnTo>
                  <a:pt x="9968" y="1881"/>
                </a:lnTo>
                <a:close/>
                <a:moveTo>
                  <a:pt x="14481" y="2822"/>
                </a:moveTo>
                <a:lnTo>
                  <a:pt x="14763" y="3104"/>
                </a:lnTo>
                <a:lnTo>
                  <a:pt x="14951" y="3386"/>
                </a:lnTo>
                <a:lnTo>
                  <a:pt x="15045" y="3762"/>
                </a:lnTo>
                <a:lnTo>
                  <a:pt x="14951" y="4138"/>
                </a:lnTo>
                <a:lnTo>
                  <a:pt x="14763" y="4420"/>
                </a:lnTo>
                <a:lnTo>
                  <a:pt x="14481" y="4608"/>
                </a:lnTo>
                <a:lnTo>
                  <a:pt x="14105" y="4702"/>
                </a:lnTo>
                <a:lnTo>
                  <a:pt x="13729" y="4608"/>
                </a:lnTo>
                <a:lnTo>
                  <a:pt x="13447" y="4420"/>
                </a:lnTo>
                <a:lnTo>
                  <a:pt x="13258" y="4138"/>
                </a:lnTo>
                <a:lnTo>
                  <a:pt x="13164" y="3762"/>
                </a:lnTo>
                <a:lnTo>
                  <a:pt x="13258" y="3386"/>
                </a:lnTo>
                <a:lnTo>
                  <a:pt x="13447" y="3104"/>
                </a:lnTo>
                <a:lnTo>
                  <a:pt x="13729" y="2822"/>
                </a:lnTo>
                <a:close/>
                <a:moveTo>
                  <a:pt x="7899" y="4702"/>
                </a:moveTo>
                <a:lnTo>
                  <a:pt x="8181" y="4984"/>
                </a:lnTo>
                <a:lnTo>
                  <a:pt x="8369" y="5266"/>
                </a:lnTo>
                <a:lnTo>
                  <a:pt x="8463" y="5642"/>
                </a:lnTo>
                <a:lnTo>
                  <a:pt x="8369" y="6018"/>
                </a:lnTo>
                <a:lnTo>
                  <a:pt x="8181" y="6301"/>
                </a:lnTo>
                <a:lnTo>
                  <a:pt x="7899" y="6489"/>
                </a:lnTo>
                <a:lnTo>
                  <a:pt x="7523" y="6583"/>
                </a:lnTo>
                <a:lnTo>
                  <a:pt x="7147" y="6489"/>
                </a:lnTo>
                <a:lnTo>
                  <a:pt x="6865" y="6301"/>
                </a:lnTo>
                <a:lnTo>
                  <a:pt x="6677" y="6018"/>
                </a:lnTo>
                <a:lnTo>
                  <a:pt x="6583" y="5642"/>
                </a:lnTo>
                <a:lnTo>
                  <a:pt x="6677" y="5266"/>
                </a:lnTo>
                <a:lnTo>
                  <a:pt x="6865" y="4984"/>
                </a:lnTo>
                <a:lnTo>
                  <a:pt x="7147" y="4702"/>
                </a:lnTo>
                <a:close/>
                <a:moveTo>
                  <a:pt x="15421" y="6583"/>
                </a:moveTo>
                <a:lnTo>
                  <a:pt x="15703" y="6865"/>
                </a:lnTo>
                <a:lnTo>
                  <a:pt x="15891" y="7147"/>
                </a:lnTo>
                <a:lnTo>
                  <a:pt x="15985" y="7523"/>
                </a:lnTo>
                <a:lnTo>
                  <a:pt x="15891" y="7899"/>
                </a:lnTo>
                <a:lnTo>
                  <a:pt x="15703" y="8181"/>
                </a:lnTo>
                <a:lnTo>
                  <a:pt x="15421" y="8369"/>
                </a:lnTo>
                <a:lnTo>
                  <a:pt x="15045" y="8463"/>
                </a:lnTo>
                <a:lnTo>
                  <a:pt x="14669" y="8369"/>
                </a:lnTo>
                <a:lnTo>
                  <a:pt x="14387" y="8181"/>
                </a:lnTo>
                <a:lnTo>
                  <a:pt x="14199" y="7899"/>
                </a:lnTo>
                <a:lnTo>
                  <a:pt x="14105" y="7523"/>
                </a:lnTo>
                <a:lnTo>
                  <a:pt x="14199" y="7147"/>
                </a:lnTo>
                <a:lnTo>
                  <a:pt x="14387" y="6865"/>
                </a:lnTo>
                <a:lnTo>
                  <a:pt x="14669" y="6583"/>
                </a:lnTo>
                <a:close/>
                <a:moveTo>
                  <a:pt x="7899" y="8463"/>
                </a:moveTo>
                <a:lnTo>
                  <a:pt x="8181" y="8745"/>
                </a:lnTo>
                <a:lnTo>
                  <a:pt x="8369" y="9027"/>
                </a:lnTo>
                <a:lnTo>
                  <a:pt x="8463" y="9403"/>
                </a:lnTo>
                <a:lnTo>
                  <a:pt x="8369" y="9780"/>
                </a:lnTo>
                <a:lnTo>
                  <a:pt x="8181" y="10062"/>
                </a:lnTo>
                <a:lnTo>
                  <a:pt x="7899" y="10250"/>
                </a:lnTo>
                <a:lnTo>
                  <a:pt x="7523" y="10344"/>
                </a:lnTo>
                <a:lnTo>
                  <a:pt x="7147" y="10250"/>
                </a:lnTo>
                <a:lnTo>
                  <a:pt x="6865" y="10062"/>
                </a:lnTo>
                <a:lnTo>
                  <a:pt x="6677" y="9780"/>
                </a:lnTo>
                <a:lnTo>
                  <a:pt x="6583" y="9403"/>
                </a:lnTo>
                <a:lnTo>
                  <a:pt x="6677" y="9027"/>
                </a:lnTo>
                <a:lnTo>
                  <a:pt x="6865" y="8745"/>
                </a:lnTo>
                <a:lnTo>
                  <a:pt x="7147" y="8463"/>
                </a:lnTo>
                <a:close/>
                <a:moveTo>
                  <a:pt x="18242" y="9403"/>
                </a:moveTo>
                <a:lnTo>
                  <a:pt x="18524" y="9686"/>
                </a:lnTo>
                <a:lnTo>
                  <a:pt x="18712" y="9968"/>
                </a:lnTo>
                <a:lnTo>
                  <a:pt x="18806" y="10344"/>
                </a:lnTo>
                <a:lnTo>
                  <a:pt x="18712" y="10720"/>
                </a:lnTo>
                <a:lnTo>
                  <a:pt x="18524" y="11002"/>
                </a:lnTo>
                <a:lnTo>
                  <a:pt x="18242" y="11190"/>
                </a:lnTo>
                <a:lnTo>
                  <a:pt x="17866" y="11284"/>
                </a:lnTo>
                <a:lnTo>
                  <a:pt x="17490" y="11190"/>
                </a:lnTo>
                <a:lnTo>
                  <a:pt x="17208" y="11002"/>
                </a:lnTo>
                <a:lnTo>
                  <a:pt x="17020" y="10720"/>
                </a:lnTo>
                <a:lnTo>
                  <a:pt x="16926" y="10344"/>
                </a:lnTo>
                <a:lnTo>
                  <a:pt x="17020" y="9968"/>
                </a:lnTo>
                <a:lnTo>
                  <a:pt x="17208" y="9686"/>
                </a:lnTo>
                <a:lnTo>
                  <a:pt x="17490" y="9403"/>
                </a:lnTo>
                <a:close/>
                <a:moveTo>
                  <a:pt x="7899" y="12224"/>
                </a:moveTo>
                <a:lnTo>
                  <a:pt x="8181" y="12506"/>
                </a:lnTo>
                <a:lnTo>
                  <a:pt x="8369" y="12788"/>
                </a:lnTo>
                <a:lnTo>
                  <a:pt x="8463" y="13165"/>
                </a:lnTo>
                <a:lnTo>
                  <a:pt x="8369" y="13541"/>
                </a:lnTo>
                <a:lnTo>
                  <a:pt x="8181" y="13823"/>
                </a:lnTo>
                <a:lnTo>
                  <a:pt x="7899" y="14011"/>
                </a:lnTo>
                <a:lnTo>
                  <a:pt x="7523" y="14105"/>
                </a:lnTo>
                <a:lnTo>
                  <a:pt x="7147" y="14011"/>
                </a:lnTo>
                <a:lnTo>
                  <a:pt x="6865" y="13823"/>
                </a:lnTo>
                <a:lnTo>
                  <a:pt x="6677" y="13541"/>
                </a:lnTo>
                <a:lnTo>
                  <a:pt x="6583" y="13165"/>
                </a:lnTo>
                <a:lnTo>
                  <a:pt x="6677" y="12788"/>
                </a:lnTo>
                <a:lnTo>
                  <a:pt x="6865" y="12506"/>
                </a:lnTo>
                <a:lnTo>
                  <a:pt x="7147" y="12224"/>
                </a:lnTo>
                <a:close/>
                <a:moveTo>
                  <a:pt x="27269" y="7523"/>
                </a:moveTo>
                <a:lnTo>
                  <a:pt x="28209" y="7617"/>
                </a:lnTo>
                <a:lnTo>
                  <a:pt x="29055" y="7899"/>
                </a:lnTo>
                <a:lnTo>
                  <a:pt x="29901" y="8275"/>
                </a:lnTo>
                <a:lnTo>
                  <a:pt x="30560" y="8839"/>
                </a:lnTo>
                <a:lnTo>
                  <a:pt x="31124" y="9592"/>
                </a:lnTo>
                <a:lnTo>
                  <a:pt x="31594" y="10344"/>
                </a:lnTo>
                <a:lnTo>
                  <a:pt x="31876" y="11284"/>
                </a:lnTo>
                <a:lnTo>
                  <a:pt x="31970" y="12224"/>
                </a:lnTo>
                <a:lnTo>
                  <a:pt x="31876" y="13165"/>
                </a:lnTo>
                <a:lnTo>
                  <a:pt x="31594" y="14011"/>
                </a:lnTo>
                <a:lnTo>
                  <a:pt x="31124" y="14857"/>
                </a:lnTo>
                <a:lnTo>
                  <a:pt x="30560" y="15515"/>
                </a:lnTo>
                <a:lnTo>
                  <a:pt x="29901" y="16079"/>
                </a:lnTo>
                <a:lnTo>
                  <a:pt x="29055" y="16550"/>
                </a:lnTo>
                <a:lnTo>
                  <a:pt x="28209" y="16832"/>
                </a:lnTo>
                <a:lnTo>
                  <a:pt x="27269" y="16926"/>
                </a:lnTo>
                <a:lnTo>
                  <a:pt x="26328" y="16832"/>
                </a:lnTo>
                <a:lnTo>
                  <a:pt x="25482" y="16550"/>
                </a:lnTo>
                <a:lnTo>
                  <a:pt x="24636" y="16079"/>
                </a:lnTo>
                <a:lnTo>
                  <a:pt x="23978" y="15515"/>
                </a:lnTo>
                <a:lnTo>
                  <a:pt x="23413" y="14857"/>
                </a:lnTo>
                <a:lnTo>
                  <a:pt x="22943" y="14011"/>
                </a:lnTo>
                <a:lnTo>
                  <a:pt x="22661" y="13165"/>
                </a:lnTo>
                <a:lnTo>
                  <a:pt x="22567" y="12224"/>
                </a:lnTo>
                <a:lnTo>
                  <a:pt x="22661" y="11284"/>
                </a:lnTo>
                <a:lnTo>
                  <a:pt x="22943" y="10344"/>
                </a:lnTo>
                <a:lnTo>
                  <a:pt x="23413" y="9592"/>
                </a:lnTo>
                <a:lnTo>
                  <a:pt x="23978" y="8839"/>
                </a:lnTo>
                <a:lnTo>
                  <a:pt x="24636" y="8275"/>
                </a:lnTo>
                <a:lnTo>
                  <a:pt x="25482" y="7899"/>
                </a:lnTo>
                <a:lnTo>
                  <a:pt x="26328" y="7617"/>
                </a:lnTo>
                <a:lnTo>
                  <a:pt x="27269" y="7523"/>
                </a:lnTo>
                <a:close/>
                <a:moveTo>
                  <a:pt x="6959" y="15985"/>
                </a:moveTo>
                <a:lnTo>
                  <a:pt x="7241" y="16267"/>
                </a:lnTo>
                <a:lnTo>
                  <a:pt x="7429" y="16550"/>
                </a:lnTo>
                <a:lnTo>
                  <a:pt x="7523" y="16926"/>
                </a:lnTo>
                <a:lnTo>
                  <a:pt x="7429" y="17302"/>
                </a:lnTo>
                <a:lnTo>
                  <a:pt x="7241" y="17584"/>
                </a:lnTo>
                <a:lnTo>
                  <a:pt x="6959" y="17772"/>
                </a:lnTo>
                <a:lnTo>
                  <a:pt x="6583" y="17866"/>
                </a:lnTo>
                <a:lnTo>
                  <a:pt x="6206" y="17772"/>
                </a:lnTo>
                <a:lnTo>
                  <a:pt x="5924" y="17584"/>
                </a:lnTo>
                <a:lnTo>
                  <a:pt x="5736" y="17302"/>
                </a:lnTo>
                <a:lnTo>
                  <a:pt x="5642" y="16926"/>
                </a:lnTo>
                <a:lnTo>
                  <a:pt x="5736" y="16550"/>
                </a:lnTo>
                <a:lnTo>
                  <a:pt x="5924" y="16267"/>
                </a:lnTo>
                <a:lnTo>
                  <a:pt x="6206" y="15985"/>
                </a:lnTo>
                <a:close/>
                <a:moveTo>
                  <a:pt x="6583" y="22567"/>
                </a:moveTo>
                <a:lnTo>
                  <a:pt x="7523" y="22661"/>
                </a:lnTo>
                <a:lnTo>
                  <a:pt x="8369" y="22943"/>
                </a:lnTo>
                <a:lnTo>
                  <a:pt x="9215" y="23320"/>
                </a:lnTo>
                <a:lnTo>
                  <a:pt x="9873" y="23884"/>
                </a:lnTo>
                <a:lnTo>
                  <a:pt x="10438" y="24636"/>
                </a:lnTo>
                <a:lnTo>
                  <a:pt x="10908" y="25388"/>
                </a:lnTo>
                <a:lnTo>
                  <a:pt x="11190" y="26328"/>
                </a:lnTo>
                <a:lnTo>
                  <a:pt x="11284" y="27269"/>
                </a:lnTo>
                <a:lnTo>
                  <a:pt x="11190" y="28209"/>
                </a:lnTo>
                <a:lnTo>
                  <a:pt x="10908" y="29055"/>
                </a:lnTo>
                <a:lnTo>
                  <a:pt x="10438" y="29901"/>
                </a:lnTo>
                <a:lnTo>
                  <a:pt x="9873" y="30560"/>
                </a:lnTo>
                <a:lnTo>
                  <a:pt x="9215" y="31124"/>
                </a:lnTo>
                <a:lnTo>
                  <a:pt x="8369" y="31594"/>
                </a:lnTo>
                <a:lnTo>
                  <a:pt x="7523" y="31876"/>
                </a:lnTo>
                <a:lnTo>
                  <a:pt x="6583" y="31970"/>
                </a:lnTo>
                <a:lnTo>
                  <a:pt x="5642" y="31876"/>
                </a:lnTo>
                <a:lnTo>
                  <a:pt x="4796" y="31594"/>
                </a:lnTo>
                <a:lnTo>
                  <a:pt x="3950" y="31124"/>
                </a:lnTo>
                <a:lnTo>
                  <a:pt x="3292" y="30560"/>
                </a:lnTo>
                <a:lnTo>
                  <a:pt x="2727" y="29901"/>
                </a:lnTo>
                <a:lnTo>
                  <a:pt x="2257" y="29055"/>
                </a:lnTo>
                <a:lnTo>
                  <a:pt x="1975" y="28209"/>
                </a:lnTo>
                <a:lnTo>
                  <a:pt x="1881" y="27269"/>
                </a:lnTo>
                <a:lnTo>
                  <a:pt x="1975" y="26328"/>
                </a:lnTo>
                <a:lnTo>
                  <a:pt x="2257" y="25388"/>
                </a:lnTo>
                <a:lnTo>
                  <a:pt x="2727" y="24636"/>
                </a:lnTo>
                <a:lnTo>
                  <a:pt x="3292" y="23884"/>
                </a:lnTo>
                <a:lnTo>
                  <a:pt x="3950" y="23320"/>
                </a:lnTo>
                <a:lnTo>
                  <a:pt x="4796" y="22943"/>
                </a:lnTo>
                <a:lnTo>
                  <a:pt x="5642" y="22661"/>
                </a:lnTo>
                <a:lnTo>
                  <a:pt x="6583" y="22567"/>
                </a:lnTo>
                <a:close/>
                <a:moveTo>
                  <a:pt x="9779" y="1"/>
                </a:moveTo>
                <a:lnTo>
                  <a:pt x="9215" y="189"/>
                </a:lnTo>
                <a:lnTo>
                  <a:pt x="8745" y="471"/>
                </a:lnTo>
                <a:lnTo>
                  <a:pt x="8369" y="847"/>
                </a:lnTo>
                <a:lnTo>
                  <a:pt x="7993" y="1223"/>
                </a:lnTo>
                <a:lnTo>
                  <a:pt x="7711" y="1693"/>
                </a:lnTo>
                <a:lnTo>
                  <a:pt x="7617" y="2257"/>
                </a:lnTo>
                <a:lnTo>
                  <a:pt x="7523" y="2822"/>
                </a:lnTo>
                <a:lnTo>
                  <a:pt x="6959" y="2822"/>
                </a:lnTo>
                <a:lnTo>
                  <a:pt x="6394" y="3010"/>
                </a:lnTo>
                <a:lnTo>
                  <a:pt x="5924" y="3292"/>
                </a:lnTo>
                <a:lnTo>
                  <a:pt x="5548" y="3668"/>
                </a:lnTo>
                <a:lnTo>
                  <a:pt x="5172" y="4044"/>
                </a:lnTo>
                <a:lnTo>
                  <a:pt x="4890" y="4514"/>
                </a:lnTo>
                <a:lnTo>
                  <a:pt x="4796" y="5078"/>
                </a:lnTo>
                <a:lnTo>
                  <a:pt x="4702" y="5642"/>
                </a:lnTo>
                <a:lnTo>
                  <a:pt x="4796" y="6112"/>
                </a:lnTo>
                <a:lnTo>
                  <a:pt x="4890" y="6677"/>
                </a:lnTo>
                <a:lnTo>
                  <a:pt x="5078" y="7053"/>
                </a:lnTo>
                <a:lnTo>
                  <a:pt x="5454" y="7523"/>
                </a:lnTo>
                <a:lnTo>
                  <a:pt x="5078" y="7899"/>
                </a:lnTo>
                <a:lnTo>
                  <a:pt x="4890" y="8369"/>
                </a:lnTo>
                <a:lnTo>
                  <a:pt x="4796" y="8839"/>
                </a:lnTo>
                <a:lnTo>
                  <a:pt x="4702" y="9403"/>
                </a:lnTo>
                <a:lnTo>
                  <a:pt x="4796" y="9874"/>
                </a:lnTo>
                <a:lnTo>
                  <a:pt x="4890" y="10438"/>
                </a:lnTo>
                <a:lnTo>
                  <a:pt x="5078" y="10814"/>
                </a:lnTo>
                <a:lnTo>
                  <a:pt x="5454" y="11284"/>
                </a:lnTo>
                <a:lnTo>
                  <a:pt x="5078" y="11660"/>
                </a:lnTo>
                <a:lnTo>
                  <a:pt x="4890" y="12130"/>
                </a:lnTo>
                <a:lnTo>
                  <a:pt x="4796" y="12600"/>
                </a:lnTo>
                <a:lnTo>
                  <a:pt x="4702" y="13165"/>
                </a:lnTo>
                <a:lnTo>
                  <a:pt x="4796" y="13823"/>
                </a:lnTo>
                <a:lnTo>
                  <a:pt x="5078" y="14481"/>
                </a:lnTo>
                <a:lnTo>
                  <a:pt x="4514" y="14951"/>
                </a:lnTo>
                <a:lnTo>
                  <a:pt x="4138" y="15515"/>
                </a:lnTo>
                <a:lnTo>
                  <a:pt x="3856" y="16173"/>
                </a:lnTo>
                <a:lnTo>
                  <a:pt x="3762" y="16926"/>
                </a:lnTo>
                <a:lnTo>
                  <a:pt x="3856" y="17396"/>
                </a:lnTo>
                <a:lnTo>
                  <a:pt x="3950" y="17960"/>
                </a:lnTo>
                <a:lnTo>
                  <a:pt x="4232" y="18430"/>
                </a:lnTo>
                <a:lnTo>
                  <a:pt x="4514" y="18806"/>
                </a:lnTo>
                <a:lnTo>
                  <a:pt x="4232" y="18900"/>
                </a:lnTo>
                <a:lnTo>
                  <a:pt x="3950" y="19088"/>
                </a:lnTo>
                <a:lnTo>
                  <a:pt x="3856" y="19370"/>
                </a:lnTo>
                <a:lnTo>
                  <a:pt x="3762" y="19746"/>
                </a:lnTo>
                <a:lnTo>
                  <a:pt x="3762" y="21251"/>
                </a:lnTo>
                <a:lnTo>
                  <a:pt x="3009" y="21721"/>
                </a:lnTo>
                <a:lnTo>
                  <a:pt x="2257" y="22285"/>
                </a:lnTo>
                <a:lnTo>
                  <a:pt x="1599" y="22943"/>
                </a:lnTo>
                <a:lnTo>
                  <a:pt x="1035" y="23696"/>
                </a:lnTo>
                <a:lnTo>
                  <a:pt x="565" y="24448"/>
                </a:lnTo>
                <a:lnTo>
                  <a:pt x="283" y="25388"/>
                </a:lnTo>
                <a:lnTo>
                  <a:pt x="95" y="26234"/>
                </a:lnTo>
                <a:lnTo>
                  <a:pt x="1" y="27269"/>
                </a:lnTo>
                <a:lnTo>
                  <a:pt x="1" y="27927"/>
                </a:lnTo>
                <a:lnTo>
                  <a:pt x="95" y="28585"/>
                </a:lnTo>
                <a:lnTo>
                  <a:pt x="283" y="29149"/>
                </a:lnTo>
                <a:lnTo>
                  <a:pt x="565" y="29807"/>
                </a:lnTo>
                <a:lnTo>
                  <a:pt x="847" y="30372"/>
                </a:lnTo>
                <a:lnTo>
                  <a:pt x="1129" y="30936"/>
                </a:lnTo>
                <a:lnTo>
                  <a:pt x="1505" y="31406"/>
                </a:lnTo>
                <a:lnTo>
                  <a:pt x="1975" y="31876"/>
                </a:lnTo>
                <a:lnTo>
                  <a:pt x="2445" y="32346"/>
                </a:lnTo>
                <a:lnTo>
                  <a:pt x="2915" y="32722"/>
                </a:lnTo>
                <a:lnTo>
                  <a:pt x="3480" y="33004"/>
                </a:lnTo>
                <a:lnTo>
                  <a:pt x="4044" y="33286"/>
                </a:lnTo>
                <a:lnTo>
                  <a:pt x="4608" y="33569"/>
                </a:lnTo>
                <a:lnTo>
                  <a:pt x="5266" y="33663"/>
                </a:lnTo>
                <a:lnTo>
                  <a:pt x="5924" y="33757"/>
                </a:lnTo>
                <a:lnTo>
                  <a:pt x="6583" y="33851"/>
                </a:lnTo>
                <a:lnTo>
                  <a:pt x="7711" y="33757"/>
                </a:lnTo>
                <a:lnTo>
                  <a:pt x="8745" y="33475"/>
                </a:lnTo>
                <a:lnTo>
                  <a:pt x="9685" y="33004"/>
                </a:lnTo>
                <a:lnTo>
                  <a:pt x="10532" y="32440"/>
                </a:lnTo>
                <a:lnTo>
                  <a:pt x="11378" y="31782"/>
                </a:lnTo>
                <a:lnTo>
                  <a:pt x="12036" y="30936"/>
                </a:lnTo>
                <a:lnTo>
                  <a:pt x="12506" y="30090"/>
                </a:lnTo>
                <a:lnTo>
                  <a:pt x="12882" y="29055"/>
                </a:lnTo>
                <a:lnTo>
                  <a:pt x="13353" y="29149"/>
                </a:lnTo>
                <a:lnTo>
                  <a:pt x="13729" y="28961"/>
                </a:lnTo>
                <a:lnTo>
                  <a:pt x="14011" y="28585"/>
                </a:lnTo>
                <a:lnTo>
                  <a:pt x="14105" y="28209"/>
                </a:lnTo>
                <a:lnTo>
                  <a:pt x="14105" y="26328"/>
                </a:lnTo>
                <a:lnTo>
                  <a:pt x="14011" y="25858"/>
                </a:lnTo>
                <a:lnTo>
                  <a:pt x="13729" y="25576"/>
                </a:lnTo>
                <a:lnTo>
                  <a:pt x="13353" y="25388"/>
                </a:lnTo>
                <a:lnTo>
                  <a:pt x="12882" y="25388"/>
                </a:lnTo>
                <a:lnTo>
                  <a:pt x="12694" y="24730"/>
                </a:lnTo>
                <a:lnTo>
                  <a:pt x="12412" y="24072"/>
                </a:lnTo>
                <a:lnTo>
                  <a:pt x="12036" y="23508"/>
                </a:lnTo>
                <a:lnTo>
                  <a:pt x="11566" y="22943"/>
                </a:lnTo>
                <a:lnTo>
                  <a:pt x="11096" y="22473"/>
                </a:lnTo>
                <a:lnTo>
                  <a:pt x="10626" y="22003"/>
                </a:lnTo>
                <a:lnTo>
                  <a:pt x="10062" y="21627"/>
                </a:lnTo>
                <a:lnTo>
                  <a:pt x="9403" y="21251"/>
                </a:lnTo>
                <a:lnTo>
                  <a:pt x="9403" y="19746"/>
                </a:lnTo>
                <a:lnTo>
                  <a:pt x="9309" y="19370"/>
                </a:lnTo>
                <a:lnTo>
                  <a:pt x="9215" y="19088"/>
                </a:lnTo>
                <a:lnTo>
                  <a:pt x="8933" y="18900"/>
                </a:lnTo>
                <a:lnTo>
                  <a:pt x="8651" y="18806"/>
                </a:lnTo>
                <a:lnTo>
                  <a:pt x="8933" y="18430"/>
                </a:lnTo>
                <a:lnTo>
                  <a:pt x="9215" y="17960"/>
                </a:lnTo>
                <a:lnTo>
                  <a:pt x="9309" y="17490"/>
                </a:lnTo>
                <a:lnTo>
                  <a:pt x="9403" y="16926"/>
                </a:lnTo>
                <a:lnTo>
                  <a:pt x="9309" y="16173"/>
                </a:lnTo>
                <a:lnTo>
                  <a:pt x="9027" y="15515"/>
                </a:lnTo>
                <a:lnTo>
                  <a:pt x="9591" y="15045"/>
                </a:lnTo>
                <a:lnTo>
                  <a:pt x="9968" y="14481"/>
                </a:lnTo>
                <a:lnTo>
                  <a:pt x="10250" y="13823"/>
                </a:lnTo>
                <a:lnTo>
                  <a:pt x="10344" y="13165"/>
                </a:lnTo>
                <a:lnTo>
                  <a:pt x="10250" y="12600"/>
                </a:lnTo>
                <a:lnTo>
                  <a:pt x="10156" y="12130"/>
                </a:lnTo>
                <a:lnTo>
                  <a:pt x="9968" y="11660"/>
                </a:lnTo>
                <a:lnTo>
                  <a:pt x="9591" y="11284"/>
                </a:lnTo>
                <a:lnTo>
                  <a:pt x="9968" y="10814"/>
                </a:lnTo>
                <a:lnTo>
                  <a:pt x="10156" y="10438"/>
                </a:lnTo>
                <a:lnTo>
                  <a:pt x="10250" y="9874"/>
                </a:lnTo>
                <a:lnTo>
                  <a:pt x="10344" y="9403"/>
                </a:lnTo>
                <a:lnTo>
                  <a:pt x="10250" y="8839"/>
                </a:lnTo>
                <a:lnTo>
                  <a:pt x="10156" y="8369"/>
                </a:lnTo>
                <a:lnTo>
                  <a:pt x="9968" y="7899"/>
                </a:lnTo>
                <a:lnTo>
                  <a:pt x="9591" y="7523"/>
                </a:lnTo>
                <a:lnTo>
                  <a:pt x="9968" y="7053"/>
                </a:lnTo>
                <a:lnTo>
                  <a:pt x="10156" y="6677"/>
                </a:lnTo>
                <a:lnTo>
                  <a:pt x="10250" y="6112"/>
                </a:lnTo>
                <a:lnTo>
                  <a:pt x="10344" y="5642"/>
                </a:lnTo>
                <a:lnTo>
                  <a:pt x="11096" y="5548"/>
                </a:lnTo>
                <a:lnTo>
                  <a:pt x="11754" y="5266"/>
                </a:lnTo>
                <a:lnTo>
                  <a:pt x="12130" y="5736"/>
                </a:lnTo>
                <a:lnTo>
                  <a:pt x="12600" y="6112"/>
                </a:lnTo>
                <a:lnTo>
                  <a:pt x="12318" y="6771"/>
                </a:lnTo>
                <a:lnTo>
                  <a:pt x="12224" y="7523"/>
                </a:lnTo>
                <a:lnTo>
                  <a:pt x="12318" y="8087"/>
                </a:lnTo>
                <a:lnTo>
                  <a:pt x="12412" y="8557"/>
                </a:lnTo>
                <a:lnTo>
                  <a:pt x="12694" y="9027"/>
                </a:lnTo>
                <a:lnTo>
                  <a:pt x="13070" y="9497"/>
                </a:lnTo>
                <a:lnTo>
                  <a:pt x="13447" y="9874"/>
                </a:lnTo>
                <a:lnTo>
                  <a:pt x="13917" y="10062"/>
                </a:lnTo>
                <a:lnTo>
                  <a:pt x="14481" y="10250"/>
                </a:lnTo>
                <a:lnTo>
                  <a:pt x="15045" y="10344"/>
                </a:lnTo>
                <a:lnTo>
                  <a:pt x="15139" y="10908"/>
                </a:lnTo>
                <a:lnTo>
                  <a:pt x="15233" y="11378"/>
                </a:lnTo>
                <a:lnTo>
                  <a:pt x="15515" y="11848"/>
                </a:lnTo>
                <a:lnTo>
                  <a:pt x="15891" y="12318"/>
                </a:lnTo>
                <a:lnTo>
                  <a:pt x="16267" y="12694"/>
                </a:lnTo>
                <a:lnTo>
                  <a:pt x="16737" y="12882"/>
                </a:lnTo>
                <a:lnTo>
                  <a:pt x="17302" y="13071"/>
                </a:lnTo>
                <a:lnTo>
                  <a:pt x="17866" y="13165"/>
                </a:lnTo>
                <a:lnTo>
                  <a:pt x="18336" y="13071"/>
                </a:lnTo>
                <a:lnTo>
                  <a:pt x="18806" y="12977"/>
                </a:lnTo>
                <a:lnTo>
                  <a:pt x="18806" y="14105"/>
                </a:lnTo>
                <a:lnTo>
                  <a:pt x="18900" y="14481"/>
                </a:lnTo>
                <a:lnTo>
                  <a:pt x="19088" y="14763"/>
                </a:lnTo>
                <a:lnTo>
                  <a:pt x="19370" y="14951"/>
                </a:lnTo>
                <a:lnTo>
                  <a:pt x="19746" y="15045"/>
                </a:lnTo>
                <a:lnTo>
                  <a:pt x="21345" y="15045"/>
                </a:lnTo>
                <a:lnTo>
                  <a:pt x="21627" y="15609"/>
                </a:lnTo>
                <a:lnTo>
                  <a:pt x="22003" y="16173"/>
                </a:lnTo>
                <a:lnTo>
                  <a:pt x="22473" y="16738"/>
                </a:lnTo>
                <a:lnTo>
                  <a:pt x="23037" y="17208"/>
                </a:lnTo>
                <a:lnTo>
                  <a:pt x="23507" y="17584"/>
                </a:lnTo>
                <a:lnTo>
                  <a:pt x="24166" y="17960"/>
                </a:lnTo>
                <a:lnTo>
                  <a:pt x="24730" y="18242"/>
                </a:lnTo>
                <a:lnTo>
                  <a:pt x="25388" y="18524"/>
                </a:lnTo>
                <a:lnTo>
                  <a:pt x="25388" y="18994"/>
                </a:lnTo>
                <a:lnTo>
                  <a:pt x="25576" y="19370"/>
                </a:lnTo>
                <a:lnTo>
                  <a:pt x="25858" y="19652"/>
                </a:lnTo>
                <a:lnTo>
                  <a:pt x="26328" y="19746"/>
                </a:lnTo>
                <a:lnTo>
                  <a:pt x="28209" y="19746"/>
                </a:lnTo>
                <a:lnTo>
                  <a:pt x="28679" y="19652"/>
                </a:lnTo>
                <a:lnTo>
                  <a:pt x="28961" y="19370"/>
                </a:lnTo>
                <a:lnTo>
                  <a:pt x="29149" y="18994"/>
                </a:lnTo>
                <a:lnTo>
                  <a:pt x="29149" y="18524"/>
                </a:lnTo>
                <a:lnTo>
                  <a:pt x="30089" y="18148"/>
                </a:lnTo>
                <a:lnTo>
                  <a:pt x="31030" y="17584"/>
                </a:lnTo>
                <a:lnTo>
                  <a:pt x="31782" y="16926"/>
                </a:lnTo>
                <a:lnTo>
                  <a:pt x="32534" y="16173"/>
                </a:lnTo>
                <a:lnTo>
                  <a:pt x="33098" y="15327"/>
                </a:lnTo>
                <a:lnTo>
                  <a:pt x="33474" y="14387"/>
                </a:lnTo>
                <a:lnTo>
                  <a:pt x="33757" y="13259"/>
                </a:lnTo>
                <a:lnTo>
                  <a:pt x="33851" y="12224"/>
                </a:lnTo>
                <a:lnTo>
                  <a:pt x="33851" y="11566"/>
                </a:lnTo>
                <a:lnTo>
                  <a:pt x="33757" y="10908"/>
                </a:lnTo>
                <a:lnTo>
                  <a:pt x="33568" y="10250"/>
                </a:lnTo>
                <a:lnTo>
                  <a:pt x="33286" y="9686"/>
                </a:lnTo>
                <a:lnTo>
                  <a:pt x="33004" y="9027"/>
                </a:lnTo>
                <a:lnTo>
                  <a:pt x="32722" y="8557"/>
                </a:lnTo>
                <a:lnTo>
                  <a:pt x="32346" y="7993"/>
                </a:lnTo>
                <a:lnTo>
                  <a:pt x="31876" y="7523"/>
                </a:lnTo>
                <a:lnTo>
                  <a:pt x="31406" y="7147"/>
                </a:lnTo>
                <a:lnTo>
                  <a:pt x="30936" y="6771"/>
                </a:lnTo>
                <a:lnTo>
                  <a:pt x="30372" y="6395"/>
                </a:lnTo>
                <a:lnTo>
                  <a:pt x="29807" y="6112"/>
                </a:lnTo>
                <a:lnTo>
                  <a:pt x="29243" y="5924"/>
                </a:lnTo>
                <a:lnTo>
                  <a:pt x="28585" y="5736"/>
                </a:lnTo>
                <a:lnTo>
                  <a:pt x="27927" y="5642"/>
                </a:lnTo>
                <a:lnTo>
                  <a:pt x="26328" y="5642"/>
                </a:lnTo>
                <a:lnTo>
                  <a:pt x="25388" y="5924"/>
                </a:lnTo>
                <a:lnTo>
                  <a:pt x="24542" y="6207"/>
                </a:lnTo>
                <a:lnTo>
                  <a:pt x="23696" y="6677"/>
                </a:lnTo>
                <a:lnTo>
                  <a:pt x="22943" y="7241"/>
                </a:lnTo>
                <a:lnTo>
                  <a:pt x="22285" y="7805"/>
                </a:lnTo>
                <a:lnTo>
                  <a:pt x="21815" y="8557"/>
                </a:lnTo>
                <a:lnTo>
                  <a:pt x="21345" y="9403"/>
                </a:lnTo>
                <a:lnTo>
                  <a:pt x="20499" y="9403"/>
                </a:lnTo>
                <a:lnTo>
                  <a:pt x="20311" y="9027"/>
                </a:lnTo>
                <a:lnTo>
                  <a:pt x="20122" y="8651"/>
                </a:lnTo>
                <a:lnTo>
                  <a:pt x="19840" y="8275"/>
                </a:lnTo>
                <a:lnTo>
                  <a:pt x="19464" y="7993"/>
                </a:lnTo>
                <a:lnTo>
                  <a:pt x="19088" y="7805"/>
                </a:lnTo>
                <a:lnTo>
                  <a:pt x="18712" y="7617"/>
                </a:lnTo>
                <a:lnTo>
                  <a:pt x="18242" y="7523"/>
                </a:lnTo>
                <a:lnTo>
                  <a:pt x="17866" y="7523"/>
                </a:lnTo>
                <a:lnTo>
                  <a:pt x="17772" y="6771"/>
                </a:lnTo>
                <a:lnTo>
                  <a:pt x="17490" y="6112"/>
                </a:lnTo>
                <a:lnTo>
                  <a:pt x="17020" y="5548"/>
                </a:lnTo>
                <a:lnTo>
                  <a:pt x="16549" y="5078"/>
                </a:lnTo>
                <a:lnTo>
                  <a:pt x="16832" y="4514"/>
                </a:lnTo>
                <a:lnTo>
                  <a:pt x="16926" y="3762"/>
                </a:lnTo>
                <a:lnTo>
                  <a:pt x="16832" y="3198"/>
                </a:lnTo>
                <a:lnTo>
                  <a:pt x="16643" y="2633"/>
                </a:lnTo>
                <a:lnTo>
                  <a:pt x="16361" y="2163"/>
                </a:lnTo>
                <a:lnTo>
                  <a:pt x="16079" y="1787"/>
                </a:lnTo>
                <a:lnTo>
                  <a:pt x="15609" y="1411"/>
                </a:lnTo>
                <a:lnTo>
                  <a:pt x="15139" y="1129"/>
                </a:lnTo>
                <a:lnTo>
                  <a:pt x="14669" y="941"/>
                </a:lnTo>
                <a:lnTo>
                  <a:pt x="14105" y="941"/>
                </a:lnTo>
                <a:lnTo>
                  <a:pt x="13353" y="1035"/>
                </a:lnTo>
                <a:lnTo>
                  <a:pt x="12694" y="1317"/>
                </a:lnTo>
                <a:lnTo>
                  <a:pt x="12224" y="753"/>
                </a:lnTo>
                <a:lnTo>
                  <a:pt x="11754" y="377"/>
                </a:lnTo>
                <a:lnTo>
                  <a:pt x="11096" y="95"/>
                </a:lnTo>
                <a:lnTo>
                  <a:pt x="10344"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nvGrpSpPr>
          <p:cNvPr id="257" name="Shape 257"/>
          <p:cNvGrpSpPr/>
          <p:nvPr/>
        </p:nvGrpSpPr>
        <p:grpSpPr>
          <a:xfrm>
            <a:off x="1514607" y="2315595"/>
            <a:ext cx="612195" cy="601977"/>
            <a:chOff x="6425125" y="4312575"/>
            <a:chExt cx="846275" cy="832150"/>
          </a:xfrm>
        </p:grpSpPr>
        <p:sp>
          <p:nvSpPr>
            <p:cNvPr id="258" name="Shape 258"/>
            <p:cNvSpPr/>
            <p:nvPr/>
          </p:nvSpPr>
          <p:spPr>
            <a:xfrm>
              <a:off x="6425125" y="4312575"/>
              <a:ext cx="691125" cy="691125"/>
            </a:xfrm>
            <a:custGeom>
              <a:avLst/>
              <a:gdLst/>
              <a:ahLst/>
              <a:cxnLst/>
              <a:rect l="0" t="0" r="0" b="0"/>
              <a:pathLst>
                <a:path w="27645" h="27645" extrusionOk="0">
                  <a:moveTo>
                    <a:pt x="16079" y="1881"/>
                  </a:moveTo>
                  <a:lnTo>
                    <a:pt x="16174" y="1975"/>
                  </a:lnTo>
                  <a:lnTo>
                    <a:pt x="16268" y="2163"/>
                  </a:lnTo>
                  <a:lnTo>
                    <a:pt x="16362" y="2257"/>
                  </a:lnTo>
                  <a:lnTo>
                    <a:pt x="16268" y="2351"/>
                  </a:lnTo>
                  <a:lnTo>
                    <a:pt x="16174" y="2445"/>
                  </a:lnTo>
                  <a:lnTo>
                    <a:pt x="13353" y="5266"/>
                  </a:lnTo>
                  <a:lnTo>
                    <a:pt x="13259" y="5454"/>
                  </a:lnTo>
                  <a:lnTo>
                    <a:pt x="12977" y="5454"/>
                  </a:lnTo>
                  <a:lnTo>
                    <a:pt x="12883" y="5266"/>
                  </a:lnTo>
                  <a:lnTo>
                    <a:pt x="12789" y="5172"/>
                  </a:lnTo>
                  <a:lnTo>
                    <a:pt x="12789" y="5078"/>
                  </a:lnTo>
                  <a:lnTo>
                    <a:pt x="12789" y="4889"/>
                  </a:lnTo>
                  <a:lnTo>
                    <a:pt x="12883" y="4795"/>
                  </a:lnTo>
                  <a:lnTo>
                    <a:pt x="15703" y="1975"/>
                  </a:lnTo>
                  <a:lnTo>
                    <a:pt x="15891" y="1881"/>
                  </a:lnTo>
                  <a:close/>
                  <a:moveTo>
                    <a:pt x="15609" y="10719"/>
                  </a:moveTo>
                  <a:lnTo>
                    <a:pt x="16832" y="11942"/>
                  </a:lnTo>
                  <a:lnTo>
                    <a:pt x="16550" y="12318"/>
                  </a:lnTo>
                  <a:lnTo>
                    <a:pt x="16268" y="12506"/>
                  </a:lnTo>
                  <a:lnTo>
                    <a:pt x="15045" y="11283"/>
                  </a:lnTo>
                  <a:lnTo>
                    <a:pt x="15233" y="11001"/>
                  </a:lnTo>
                  <a:lnTo>
                    <a:pt x="15421" y="10813"/>
                  </a:lnTo>
                  <a:lnTo>
                    <a:pt x="15609" y="10719"/>
                  </a:lnTo>
                  <a:close/>
                  <a:moveTo>
                    <a:pt x="17866" y="3573"/>
                  </a:moveTo>
                  <a:lnTo>
                    <a:pt x="24072" y="9779"/>
                  </a:lnTo>
                  <a:lnTo>
                    <a:pt x="20687" y="13164"/>
                  </a:lnTo>
                  <a:lnTo>
                    <a:pt x="14481" y="6958"/>
                  </a:lnTo>
                  <a:lnTo>
                    <a:pt x="17866" y="3573"/>
                  </a:lnTo>
                  <a:close/>
                  <a:moveTo>
                    <a:pt x="25482" y="11283"/>
                  </a:moveTo>
                  <a:lnTo>
                    <a:pt x="25576" y="11377"/>
                  </a:lnTo>
                  <a:lnTo>
                    <a:pt x="25670" y="11565"/>
                  </a:lnTo>
                  <a:lnTo>
                    <a:pt x="25764" y="11659"/>
                  </a:lnTo>
                  <a:lnTo>
                    <a:pt x="25670" y="11754"/>
                  </a:lnTo>
                  <a:lnTo>
                    <a:pt x="25576" y="11848"/>
                  </a:lnTo>
                  <a:lnTo>
                    <a:pt x="22755" y="14668"/>
                  </a:lnTo>
                  <a:lnTo>
                    <a:pt x="22661" y="14856"/>
                  </a:lnTo>
                  <a:lnTo>
                    <a:pt x="22379" y="14856"/>
                  </a:lnTo>
                  <a:lnTo>
                    <a:pt x="22285" y="14668"/>
                  </a:lnTo>
                  <a:lnTo>
                    <a:pt x="22191" y="14574"/>
                  </a:lnTo>
                  <a:lnTo>
                    <a:pt x="22191" y="14480"/>
                  </a:lnTo>
                  <a:lnTo>
                    <a:pt x="22191" y="14292"/>
                  </a:lnTo>
                  <a:lnTo>
                    <a:pt x="22285" y="14198"/>
                  </a:lnTo>
                  <a:lnTo>
                    <a:pt x="25106" y="11377"/>
                  </a:lnTo>
                  <a:lnTo>
                    <a:pt x="25200" y="11283"/>
                  </a:lnTo>
                  <a:close/>
                  <a:moveTo>
                    <a:pt x="13729" y="12600"/>
                  </a:moveTo>
                  <a:lnTo>
                    <a:pt x="15045" y="13916"/>
                  </a:lnTo>
                  <a:lnTo>
                    <a:pt x="14857" y="14386"/>
                  </a:lnTo>
                  <a:lnTo>
                    <a:pt x="14575" y="14856"/>
                  </a:lnTo>
                  <a:lnTo>
                    <a:pt x="14293" y="15233"/>
                  </a:lnTo>
                  <a:lnTo>
                    <a:pt x="13823" y="15515"/>
                  </a:lnTo>
                  <a:lnTo>
                    <a:pt x="11378" y="17019"/>
                  </a:lnTo>
                  <a:lnTo>
                    <a:pt x="10532" y="16173"/>
                  </a:lnTo>
                  <a:lnTo>
                    <a:pt x="12036" y="13728"/>
                  </a:lnTo>
                  <a:lnTo>
                    <a:pt x="12318" y="13352"/>
                  </a:lnTo>
                  <a:lnTo>
                    <a:pt x="12789" y="12976"/>
                  </a:lnTo>
                  <a:lnTo>
                    <a:pt x="13259" y="12788"/>
                  </a:lnTo>
                  <a:lnTo>
                    <a:pt x="13729" y="12600"/>
                  </a:lnTo>
                  <a:close/>
                  <a:moveTo>
                    <a:pt x="9027" y="17301"/>
                  </a:moveTo>
                  <a:lnTo>
                    <a:pt x="10250" y="18523"/>
                  </a:lnTo>
                  <a:lnTo>
                    <a:pt x="10062" y="18900"/>
                  </a:lnTo>
                  <a:lnTo>
                    <a:pt x="9686" y="19088"/>
                  </a:lnTo>
                  <a:lnTo>
                    <a:pt x="8463" y="17865"/>
                  </a:lnTo>
                  <a:lnTo>
                    <a:pt x="8745" y="17489"/>
                  </a:lnTo>
                  <a:lnTo>
                    <a:pt x="9027" y="17301"/>
                  </a:lnTo>
                  <a:close/>
                  <a:moveTo>
                    <a:pt x="7523" y="19558"/>
                  </a:moveTo>
                  <a:lnTo>
                    <a:pt x="8087" y="20122"/>
                  </a:lnTo>
                  <a:lnTo>
                    <a:pt x="2540" y="25576"/>
                  </a:lnTo>
                  <a:lnTo>
                    <a:pt x="2351" y="25764"/>
                  </a:lnTo>
                  <a:lnTo>
                    <a:pt x="2069" y="25764"/>
                  </a:lnTo>
                  <a:lnTo>
                    <a:pt x="1975" y="25576"/>
                  </a:lnTo>
                  <a:lnTo>
                    <a:pt x="1881" y="25482"/>
                  </a:lnTo>
                  <a:lnTo>
                    <a:pt x="1881" y="25388"/>
                  </a:lnTo>
                  <a:lnTo>
                    <a:pt x="1881" y="25199"/>
                  </a:lnTo>
                  <a:lnTo>
                    <a:pt x="1975" y="25105"/>
                  </a:lnTo>
                  <a:lnTo>
                    <a:pt x="7523" y="19558"/>
                  </a:lnTo>
                  <a:close/>
                  <a:moveTo>
                    <a:pt x="15515" y="0"/>
                  </a:moveTo>
                  <a:lnTo>
                    <a:pt x="15139" y="94"/>
                  </a:lnTo>
                  <a:lnTo>
                    <a:pt x="14763" y="376"/>
                  </a:lnTo>
                  <a:lnTo>
                    <a:pt x="14387" y="658"/>
                  </a:lnTo>
                  <a:lnTo>
                    <a:pt x="11566" y="3479"/>
                  </a:lnTo>
                  <a:lnTo>
                    <a:pt x="11284" y="3855"/>
                  </a:lnTo>
                  <a:lnTo>
                    <a:pt x="11096" y="4231"/>
                  </a:lnTo>
                  <a:lnTo>
                    <a:pt x="10908" y="4607"/>
                  </a:lnTo>
                  <a:lnTo>
                    <a:pt x="10908" y="5078"/>
                  </a:lnTo>
                  <a:lnTo>
                    <a:pt x="10908" y="5548"/>
                  </a:lnTo>
                  <a:lnTo>
                    <a:pt x="11096" y="5924"/>
                  </a:lnTo>
                  <a:lnTo>
                    <a:pt x="11284" y="6300"/>
                  </a:lnTo>
                  <a:lnTo>
                    <a:pt x="11566" y="6676"/>
                  </a:lnTo>
                  <a:lnTo>
                    <a:pt x="11942" y="6958"/>
                  </a:lnTo>
                  <a:lnTo>
                    <a:pt x="12224" y="7146"/>
                  </a:lnTo>
                  <a:lnTo>
                    <a:pt x="12318" y="7334"/>
                  </a:lnTo>
                  <a:lnTo>
                    <a:pt x="12506" y="7616"/>
                  </a:lnTo>
                  <a:lnTo>
                    <a:pt x="14293" y="9403"/>
                  </a:lnTo>
                  <a:lnTo>
                    <a:pt x="14011" y="9685"/>
                  </a:lnTo>
                  <a:lnTo>
                    <a:pt x="13729" y="10061"/>
                  </a:lnTo>
                  <a:lnTo>
                    <a:pt x="13541" y="10437"/>
                  </a:lnTo>
                  <a:lnTo>
                    <a:pt x="13353" y="10813"/>
                  </a:lnTo>
                  <a:lnTo>
                    <a:pt x="12506" y="11095"/>
                  </a:lnTo>
                  <a:lnTo>
                    <a:pt x="11754" y="11471"/>
                  </a:lnTo>
                  <a:lnTo>
                    <a:pt x="11002" y="12036"/>
                  </a:lnTo>
                  <a:lnTo>
                    <a:pt x="10532" y="12788"/>
                  </a:lnTo>
                  <a:lnTo>
                    <a:pt x="8839" y="15515"/>
                  </a:lnTo>
                  <a:lnTo>
                    <a:pt x="8463" y="15609"/>
                  </a:lnTo>
                  <a:lnTo>
                    <a:pt x="8087" y="15797"/>
                  </a:lnTo>
                  <a:lnTo>
                    <a:pt x="7711" y="16079"/>
                  </a:lnTo>
                  <a:lnTo>
                    <a:pt x="7429" y="16361"/>
                  </a:lnTo>
                  <a:lnTo>
                    <a:pt x="7147" y="16643"/>
                  </a:lnTo>
                  <a:lnTo>
                    <a:pt x="6959" y="17019"/>
                  </a:lnTo>
                  <a:lnTo>
                    <a:pt x="6771" y="17395"/>
                  </a:lnTo>
                  <a:lnTo>
                    <a:pt x="6677" y="17865"/>
                  </a:lnTo>
                  <a:lnTo>
                    <a:pt x="659" y="23695"/>
                  </a:lnTo>
                  <a:lnTo>
                    <a:pt x="377" y="24071"/>
                  </a:lnTo>
                  <a:lnTo>
                    <a:pt x="95" y="24447"/>
                  </a:lnTo>
                  <a:lnTo>
                    <a:pt x="1" y="24917"/>
                  </a:lnTo>
                  <a:lnTo>
                    <a:pt x="1" y="25388"/>
                  </a:lnTo>
                  <a:lnTo>
                    <a:pt x="1" y="25764"/>
                  </a:lnTo>
                  <a:lnTo>
                    <a:pt x="95" y="26234"/>
                  </a:lnTo>
                  <a:lnTo>
                    <a:pt x="377" y="26610"/>
                  </a:lnTo>
                  <a:lnTo>
                    <a:pt x="659" y="26986"/>
                  </a:lnTo>
                  <a:lnTo>
                    <a:pt x="941" y="27268"/>
                  </a:lnTo>
                  <a:lnTo>
                    <a:pt x="1317" y="27456"/>
                  </a:lnTo>
                  <a:lnTo>
                    <a:pt x="1787" y="27550"/>
                  </a:lnTo>
                  <a:lnTo>
                    <a:pt x="2257" y="27644"/>
                  </a:lnTo>
                  <a:lnTo>
                    <a:pt x="2634" y="27550"/>
                  </a:lnTo>
                  <a:lnTo>
                    <a:pt x="3104" y="27456"/>
                  </a:lnTo>
                  <a:lnTo>
                    <a:pt x="3480" y="27268"/>
                  </a:lnTo>
                  <a:lnTo>
                    <a:pt x="3856" y="26892"/>
                  </a:lnTo>
                  <a:lnTo>
                    <a:pt x="9780" y="20968"/>
                  </a:lnTo>
                  <a:lnTo>
                    <a:pt x="10250" y="20874"/>
                  </a:lnTo>
                  <a:lnTo>
                    <a:pt x="10626" y="20686"/>
                  </a:lnTo>
                  <a:lnTo>
                    <a:pt x="11002" y="20498"/>
                  </a:lnTo>
                  <a:lnTo>
                    <a:pt x="11284" y="20216"/>
                  </a:lnTo>
                  <a:lnTo>
                    <a:pt x="11566" y="19934"/>
                  </a:lnTo>
                  <a:lnTo>
                    <a:pt x="11848" y="19558"/>
                  </a:lnTo>
                  <a:lnTo>
                    <a:pt x="12036" y="19182"/>
                  </a:lnTo>
                  <a:lnTo>
                    <a:pt x="12130" y="18806"/>
                  </a:lnTo>
                  <a:lnTo>
                    <a:pt x="14857" y="17113"/>
                  </a:lnTo>
                  <a:lnTo>
                    <a:pt x="15515" y="16643"/>
                  </a:lnTo>
                  <a:lnTo>
                    <a:pt x="16174" y="15985"/>
                  </a:lnTo>
                  <a:lnTo>
                    <a:pt x="16550" y="15139"/>
                  </a:lnTo>
                  <a:lnTo>
                    <a:pt x="16832" y="14292"/>
                  </a:lnTo>
                  <a:lnTo>
                    <a:pt x="17208" y="14104"/>
                  </a:lnTo>
                  <a:lnTo>
                    <a:pt x="17584" y="13916"/>
                  </a:lnTo>
                  <a:lnTo>
                    <a:pt x="17960" y="13634"/>
                  </a:lnTo>
                  <a:lnTo>
                    <a:pt x="18242" y="13352"/>
                  </a:lnTo>
                  <a:lnTo>
                    <a:pt x="20029" y="15139"/>
                  </a:lnTo>
                  <a:lnTo>
                    <a:pt x="20217" y="15327"/>
                  </a:lnTo>
                  <a:lnTo>
                    <a:pt x="20499" y="15421"/>
                  </a:lnTo>
                  <a:lnTo>
                    <a:pt x="20687" y="15797"/>
                  </a:lnTo>
                  <a:lnTo>
                    <a:pt x="20969" y="16079"/>
                  </a:lnTo>
                  <a:lnTo>
                    <a:pt x="21345" y="16361"/>
                  </a:lnTo>
                  <a:lnTo>
                    <a:pt x="21721" y="16549"/>
                  </a:lnTo>
                  <a:lnTo>
                    <a:pt x="22097" y="16737"/>
                  </a:lnTo>
                  <a:lnTo>
                    <a:pt x="23038" y="16737"/>
                  </a:lnTo>
                  <a:lnTo>
                    <a:pt x="23414" y="16549"/>
                  </a:lnTo>
                  <a:lnTo>
                    <a:pt x="23790" y="16361"/>
                  </a:lnTo>
                  <a:lnTo>
                    <a:pt x="24166" y="16079"/>
                  </a:lnTo>
                  <a:lnTo>
                    <a:pt x="26987" y="13258"/>
                  </a:lnTo>
                  <a:lnTo>
                    <a:pt x="27269" y="12882"/>
                  </a:lnTo>
                  <a:lnTo>
                    <a:pt x="27551" y="12506"/>
                  </a:lnTo>
                  <a:lnTo>
                    <a:pt x="27645" y="12036"/>
                  </a:lnTo>
                  <a:lnTo>
                    <a:pt x="27645" y="11659"/>
                  </a:lnTo>
                  <a:lnTo>
                    <a:pt x="27645" y="11189"/>
                  </a:lnTo>
                  <a:lnTo>
                    <a:pt x="27551" y="10813"/>
                  </a:lnTo>
                  <a:lnTo>
                    <a:pt x="27269" y="10437"/>
                  </a:lnTo>
                  <a:lnTo>
                    <a:pt x="26987" y="10061"/>
                  </a:lnTo>
                  <a:lnTo>
                    <a:pt x="26705" y="9779"/>
                  </a:lnTo>
                  <a:lnTo>
                    <a:pt x="26329" y="9591"/>
                  </a:lnTo>
                  <a:lnTo>
                    <a:pt x="26234" y="9309"/>
                  </a:lnTo>
                  <a:lnTo>
                    <a:pt x="26046" y="9121"/>
                  </a:lnTo>
                  <a:lnTo>
                    <a:pt x="18524" y="1599"/>
                  </a:lnTo>
                  <a:lnTo>
                    <a:pt x="18336" y="1410"/>
                  </a:lnTo>
                  <a:lnTo>
                    <a:pt x="18054" y="1316"/>
                  </a:lnTo>
                  <a:lnTo>
                    <a:pt x="17866" y="940"/>
                  </a:lnTo>
                  <a:lnTo>
                    <a:pt x="17584" y="658"/>
                  </a:lnTo>
                  <a:lnTo>
                    <a:pt x="17208" y="376"/>
                  </a:lnTo>
                  <a:lnTo>
                    <a:pt x="16832" y="94"/>
                  </a:lnTo>
                  <a:lnTo>
                    <a:pt x="16456"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59" name="Shape 259"/>
            <p:cNvSpPr/>
            <p:nvPr/>
          </p:nvSpPr>
          <p:spPr>
            <a:xfrm>
              <a:off x="6801250" y="4956650"/>
              <a:ext cx="470150" cy="188075"/>
            </a:xfrm>
            <a:custGeom>
              <a:avLst/>
              <a:gdLst/>
              <a:ahLst/>
              <a:cxnLst/>
              <a:rect l="0" t="0" r="0" b="0"/>
              <a:pathLst>
                <a:path w="18806" h="7523" extrusionOk="0">
                  <a:moveTo>
                    <a:pt x="14104" y="1881"/>
                  </a:moveTo>
                  <a:lnTo>
                    <a:pt x="14104" y="2821"/>
                  </a:lnTo>
                  <a:lnTo>
                    <a:pt x="4702" y="2821"/>
                  </a:lnTo>
                  <a:lnTo>
                    <a:pt x="4702" y="1881"/>
                  </a:lnTo>
                  <a:close/>
                  <a:moveTo>
                    <a:pt x="15515" y="4702"/>
                  </a:moveTo>
                  <a:lnTo>
                    <a:pt x="15985" y="4890"/>
                  </a:lnTo>
                  <a:lnTo>
                    <a:pt x="16361" y="5266"/>
                  </a:lnTo>
                  <a:lnTo>
                    <a:pt x="16643" y="5642"/>
                  </a:lnTo>
                  <a:lnTo>
                    <a:pt x="2069" y="5642"/>
                  </a:lnTo>
                  <a:lnTo>
                    <a:pt x="2445" y="5266"/>
                  </a:lnTo>
                  <a:lnTo>
                    <a:pt x="2821" y="4890"/>
                  </a:lnTo>
                  <a:lnTo>
                    <a:pt x="3197" y="4702"/>
                  </a:lnTo>
                  <a:close/>
                  <a:moveTo>
                    <a:pt x="3385" y="1"/>
                  </a:moveTo>
                  <a:lnTo>
                    <a:pt x="3103" y="283"/>
                  </a:lnTo>
                  <a:lnTo>
                    <a:pt x="2821" y="565"/>
                  </a:lnTo>
                  <a:lnTo>
                    <a:pt x="2821" y="941"/>
                  </a:lnTo>
                  <a:lnTo>
                    <a:pt x="2821" y="2915"/>
                  </a:lnTo>
                  <a:lnTo>
                    <a:pt x="2163" y="3104"/>
                  </a:lnTo>
                  <a:lnTo>
                    <a:pt x="1693" y="3386"/>
                  </a:lnTo>
                  <a:lnTo>
                    <a:pt x="1223" y="3762"/>
                  </a:lnTo>
                  <a:lnTo>
                    <a:pt x="752" y="4232"/>
                  </a:lnTo>
                  <a:lnTo>
                    <a:pt x="470" y="4702"/>
                  </a:lnTo>
                  <a:lnTo>
                    <a:pt x="188" y="5266"/>
                  </a:lnTo>
                  <a:lnTo>
                    <a:pt x="0" y="5924"/>
                  </a:lnTo>
                  <a:lnTo>
                    <a:pt x="0" y="6583"/>
                  </a:lnTo>
                  <a:lnTo>
                    <a:pt x="0" y="6959"/>
                  </a:lnTo>
                  <a:lnTo>
                    <a:pt x="282" y="7241"/>
                  </a:lnTo>
                  <a:lnTo>
                    <a:pt x="564" y="7429"/>
                  </a:lnTo>
                  <a:lnTo>
                    <a:pt x="940" y="7523"/>
                  </a:lnTo>
                  <a:lnTo>
                    <a:pt x="17865" y="7523"/>
                  </a:lnTo>
                  <a:lnTo>
                    <a:pt x="18242" y="7429"/>
                  </a:lnTo>
                  <a:lnTo>
                    <a:pt x="18524" y="7241"/>
                  </a:lnTo>
                  <a:lnTo>
                    <a:pt x="18712" y="6959"/>
                  </a:lnTo>
                  <a:lnTo>
                    <a:pt x="18806" y="6583"/>
                  </a:lnTo>
                  <a:lnTo>
                    <a:pt x="18712" y="5924"/>
                  </a:lnTo>
                  <a:lnTo>
                    <a:pt x="18524" y="5266"/>
                  </a:lnTo>
                  <a:lnTo>
                    <a:pt x="18336" y="4702"/>
                  </a:lnTo>
                  <a:lnTo>
                    <a:pt x="17959" y="4232"/>
                  </a:lnTo>
                  <a:lnTo>
                    <a:pt x="17583" y="3762"/>
                  </a:lnTo>
                  <a:lnTo>
                    <a:pt x="17113" y="3386"/>
                  </a:lnTo>
                  <a:lnTo>
                    <a:pt x="16549" y="3104"/>
                  </a:lnTo>
                  <a:lnTo>
                    <a:pt x="15985" y="2915"/>
                  </a:lnTo>
                  <a:lnTo>
                    <a:pt x="15985" y="941"/>
                  </a:lnTo>
                  <a:lnTo>
                    <a:pt x="15891" y="565"/>
                  </a:lnTo>
                  <a:lnTo>
                    <a:pt x="15703" y="283"/>
                  </a:lnTo>
                  <a:lnTo>
                    <a:pt x="15421"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sp>
        <p:nvSpPr>
          <p:cNvPr id="260" name="Shape 260"/>
          <p:cNvSpPr/>
          <p:nvPr/>
        </p:nvSpPr>
        <p:spPr>
          <a:xfrm>
            <a:off x="2949785" y="2310525"/>
            <a:ext cx="442142" cy="612195"/>
          </a:xfrm>
          <a:custGeom>
            <a:avLst/>
            <a:gdLst/>
            <a:ahLst/>
            <a:cxnLst/>
            <a:rect l="0" t="0" r="0" b="0"/>
            <a:pathLst>
              <a:path w="24448" h="33851" extrusionOk="0">
                <a:moveTo>
                  <a:pt x="7899" y="1881"/>
                </a:moveTo>
                <a:lnTo>
                  <a:pt x="8369" y="2821"/>
                </a:lnTo>
                <a:lnTo>
                  <a:pt x="7711" y="4138"/>
                </a:lnTo>
                <a:lnTo>
                  <a:pt x="6864" y="4984"/>
                </a:lnTo>
                <a:lnTo>
                  <a:pt x="6676" y="5266"/>
                </a:lnTo>
                <a:lnTo>
                  <a:pt x="6582" y="5642"/>
                </a:lnTo>
                <a:lnTo>
                  <a:pt x="6676" y="6018"/>
                </a:lnTo>
                <a:lnTo>
                  <a:pt x="6864" y="6300"/>
                </a:lnTo>
                <a:lnTo>
                  <a:pt x="7523" y="6958"/>
                </a:lnTo>
                <a:lnTo>
                  <a:pt x="7523" y="9027"/>
                </a:lnTo>
                <a:lnTo>
                  <a:pt x="6206" y="10343"/>
                </a:lnTo>
                <a:lnTo>
                  <a:pt x="4702" y="10343"/>
                </a:lnTo>
                <a:lnTo>
                  <a:pt x="4702" y="6864"/>
                </a:lnTo>
                <a:lnTo>
                  <a:pt x="5548" y="5172"/>
                </a:lnTo>
                <a:lnTo>
                  <a:pt x="5642" y="4984"/>
                </a:lnTo>
                <a:lnTo>
                  <a:pt x="5642" y="4702"/>
                </a:lnTo>
                <a:lnTo>
                  <a:pt x="5642" y="3103"/>
                </a:lnTo>
                <a:lnTo>
                  <a:pt x="6206" y="1881"/>
                </a:lnTo>
                <a:close/>
                <a:moveTo>
                  <a:pt x="9403" y="8087"/>
                </a:moveTo>
                <a:lnTo>
                  <a:pt x="11848" y="9309"/>
                </a:lnTo>
                <a:lnTo>
                  <a:pt x="12130" y="9403"/>
                </a:lnTo>
                <a:lnTo>
                  <a:pt x="12412" y="9403"/>
                </a:lnTo>
                <a:lnTo>
                  <a:pt x="16925" y="8651"/>
                </a:lnTo>
                <a:lnTo>
                  <a:pt x="16925" y="9591"/>
                </a:lnTo>
                <a:lnTo>
                  <a:pt x="13164" y="10343"/>
                </a:lnTo>
                <a:lnTo>
                  <a:pt x="10344" y="10343"/>
                </a:lnTo>
                <a:lnTo>
                  <a:pt x="10061" y="10437"/>
                </a:lnTo>
                <a:lnTo>
                  <a:pt x="9873" y="10531"/>
                </a:lnTo>
                <a:lnTo>
                  <a:pt x="9591" y="10720"/>
                </a:lnTo>
                <a:lnTo>
                  <a:pt x="9497" y="11002"/>
                </a:lnTo>
                <a:lnTo>
                  <a:pt x="8745" y="13164"/>
                </a:lnTo>
                <a:lnTo>
                  <a:pt x="4702" y="13164"/>
                </a:lnTo>
                <a:lnTo>
                  <a:pt x="4702" y="12224"/>
                </a:lnTo>
                <a:lnTo>
                  <a:pt x="6582" y="12224"/>
                </a:lnTo>
                <a:lnTo>
                  <a:pt x="6959" y="12130"/>
                </a:lnTo>
                <a:lnTo>
                  <a:pt x="7335" y="11942"/>
                </a:lnTo>
                <a:lnTo>
                  <a:pt x="9215" y="10061"/>
                </a:lnTo>
                <a:lnTo>
                  <a:pt x="9403" y="9779"/>
                </a:lnTo>
                <a:lnTo>
                  <a:pt x="9403" y="9403"/>
                </a:lnTo>
                <a:lnTo>
                  <a:pt x="9403" y="8087"/>
                </a:lnTo>
                <a:close/>
                <a:moveTo>
                  <a:pt x="21627" y="13540"/>
                </a:moveTo>
                <a:lnTo>
                  <a:pt x="22379" y="14951"/>
                </a:lnTo>
                <a:lnTo>
                  <a:pt x="22003" y="15045"/>
                </a:lnTo>
                <a:lnTo>
                  <a:pt x="21345" y="15045"/>
                </a:lnTo>
                <a:lnTo>
                  <a:pt x="20969" y="14951"/>
                </a:lnTo>
                <a:lnTo>
                  <a:pt x="21627" y="13540"/>
                </a:lnTo>
                <a:close/>
                <a:moveTo>
                  <a:pt x="2821" y="8275"/>
                </a:moveTo>
                <a:lnTo>
                  <a:pt x="2821" y="11284"/>
                </a:lnTo>
                <a:lnTo>
                  <a:pt x="2821" y="14105"/>
                </a:lnTo>
                <a:lnTo>
                  <a:pt x="2821" y="16549"/>
                </a:lnTo>
                <a:lnTo>
                  <a:pt x="1881" y="15609"/>
                </a:lnTo>
                <a:lnTo>
                  <a:pt x="1881" y="9685"/>
                </a:lnTo>
                <a:lnTo>
                  <a:pt x="2821" y="8275"/>
                </a:lnTo>
                <a:close/>
                <a:moveTo>
                  <a:pt x="14105" y="15327"/>
                </a:moveTo>
                <a:lnTo>
                  <a:pt x="14857" y="16643"/>
                </a:lnTo>
                <a:lnTo>
                  <a:pt x="14481" y="16737"/>
                </a:lnTo>
                <a:lnTo>
                  <a:pt x="14105" y="16831"/>
                </a:lnTo>
                <a:lnTo>
                  <a:pt x="13823" y="16737"/>
                </a:lnTo>
                <a:lnTo>
                  <a:pt x="13446" y="16643"/>
                </a:lnTo>
                <a:lnTo>
                  <a:pt x="14105" y="15327"/>
                </a:lnTo>
                <a:close/>
                <a:moveTo>
                  <a:pt x="8181" y="15045"/>
                </a:moveTo>
                <a:lnTo>
                  <a:pt x="7147" y="18900"/>
                </a:lnTo>
                <a:lnTo>
                  <a:pt x="4702" y="16549"/>
                </a:lnTo>
                <a:lnTo>
                  <a:pt x="4702" y="15045"/>
                </a:lnTo>
                <a:close/>
                <a:moveTo>
                  <a:pt x="9403" y="17772"/>
                </a:moveTo>
                <a:lnTo>
                  <a:pt x="10532" y="22379"/>
                </a:lnTo>
                <a:lnTo>
                  <a:pt x="8651" y="20404"/>
                </a:lnTo>
                <a:lnTo>
                  <a:pt x="8933" y="19370"/>
                </a:lnTo>
                <a:lnTo>
                  <a:pt x="9403" y="17772"/>
                </a:lnTo>
                <a:close/>
                <a:moveTo>
                  <a:pt x="3574" y="21721"/>
                </a:moveTo>
                <a:lnTo>
                  <a:pt x="4514" y="22755"/>
                </a:lnTo>
                <a:lnTo>
                  <a:pt x="2821" y="26516"/>
                </a:lnTo>
                <a:lnTo>
                  <a:pt x="3574" y="21721"/>
                </a:lnTo>
                <a:close/>
                <a:moveTo>
                  <a:pt x="3762" y="18242"/>
                </a:moveTo>
                <a:lnTo>
                  <a:pt x="12412" y="26798"/>
                </a:lnTo>
                <a:lnTo>
                  <a:pt x="12600" y="27645"/>
                </a:lnTo>
                <a:lnTo>
                  <a:pt x="12600" y="27645"/>
                </a:lnTo>
                <a:lnTo>
                  <a:pt x="11848" y="27362"/>
                </a:lnTo>
                <a:lnTo>
                  <a:pt x="3197" y="18806"/>
                </a:lnTo>
                <a:lnTo>
                  <a:pt x="3762" y="18242"/>
                </a:lnTo>
                <a:close/>
                <a:moveTo>
                  <a:pt x="6018" y="24165"/>
                </a:moveTo>
                <a:lnTo>
                  <a:pt x="10532" y="28773"/>
                </a:lnTo>
                <a:lnTo>
                  <a:pt x="11848" y="31970"/>
                </a:lnTo>
                <a:lnTo>
                  <a:pt x="2445" y="31970"/>
                </a:lnTo>
                <a:lnTo>
                  <a:pt x="6018" y="24165"/>
                </a:lnTo>
                <a:close/>
                <a:moveTo>
                  <a:pt x="5642" y="0"/>
                </a:moveTo>
                <a:lnTo>
                  <a:pt x="5454" y="94"/>
                </a:lnTo>
                <a:lnTo>
                  <a:pt x="5172" y="188"/>
                </a:lnTo>
                <a:lnTo>
                  <a:pt x="4984" y="282"/>
                </a:lnTo>
                <a:lnTo>
                  <a:pt x="4890" y="565"/>
                </a:lnTo>
                <a:lnTo>
                  <a:pt x="3950" y="2445"/>
                </a:lnTo>
                <a:lnTo>
                  <a:pt x="3856" y="2633"/>
                </a:lnTo>
                <a:lnTo>
                  <a:pt x="3762" y="2821"/>
                </a:lnTo>
                <a:lnTo>
                  <a:pt x="3762" y="4514"/>
                </a:lnTo>
                <a:lnTo>
                  <a:pt x="3197" y="5642"/>
                </a:lnTo>
                <a:lnTo>
                  <a:pt x="2821" y="5642"/>
                </a:lnTo>
                <a:lnTo>
                  <a:pt x="2445" y="5736"/>
                </a:lnTo>
                <a:lnTo>
                  <a:pt x="2257" y="5924"/>
                </a:lnTo>
                <a:lnTo>
                  <a:pt x="2069" y="6112"/>
                </a:lnTo>
                <a:lnTo>
                  <a:pt x="189" y="8933"/>
                </a:lnTo>
                <a:lnTo>
                  <a:pt x="94" y="9121"/>
                </a:lnTo>
                <a:lnTo>
                  <a:pt x="0" y="9403"/>
                </a:lnTo>
                <a:lnTo>
                  <a:pt x="0" y="15985"/>
                </a:lnTo>
                <a:lnTo>
                  <a:pt x="94" y="16361"/>
                </a:lnTo>
                <a:lnTo>
                  <a:pt x="283" y="16643"/>
                </a:lnTo>
                <a:lnTo>
                  <a:pt x="1505" y="17866"/>
                </a:lnTo>
                <a:lnTo>
                  <a:pt x="1223" y="18148"/>
                </a:lnTo>
                <a:lnTo>
                  <a:pt x="1035" y="18430"/>
                </a:lnTo>
                <a:lnTo>
                  <a:pt x="941" y="18806"/>
                </a:lnTo>
                <a:lnTo>
                  <a:pt x="1035" y="19182"/>
                </a:lnTo>
                <a:lnTo>
                  <a:pt x="1223" y="19464"/>
                </a:lnTo>
                <a:lnTo>
                  <a:pt x="1881" y="20028"/>
                </a:lnTo>
                <a:lnTo>
                  <a:pt x="0" y="32816"/>
                </a:lnTo>
                <a:lnTo>
                  <a:pt x="94" y="33192"/>
                </a:lnTo>
                <a:lnTo>
                  <a:pt x="283" y="33568"/>
                </a:lnTo>
                <a:lnTo>
                  <a:pt x="565" y="33756"/>
                </a:lnTo>
                <a:lnTo>
                  <a:pt x="941" y="33850"/>
                </a:lnTo>
                <a:lnTo>
                  <a:pt x="13446" y="33850"/>
                </a:lnTo>
                <a:lnTo>
                  <a:pt x="13634" y="33756"/>
                </a:lnTo>
                <a:lnTo>
                  <a:pt x="14011" y="33474"/>
                </a:lnTo>
                <a:lnTo>
                  <a:pt x="14105" y="33004"/>
                </a:lnTo>
                <a:lnTo>
                  <a:pt x="14105" y="32816"/>
                </a:lnTo>
                <a:lnTo>
                  <a:pt x="14105" y="32628"/>
                </a:lnTo>
                <a:lnTo>
                  <a:pt x="12976" y="29807"/>
                </a:lnTo>
                <a:lnTo>
                  <a:pt x="12976" y="29807"/>
                </a:lnTo>
                <a:lnTo>
                  <a:pt x="13823" y="30089"/>
                </a:lnTo>
                <a:lnTo>
                  <a:pt x="14387" y="30089"/>
                </a:lnTo>
                <a:lnTo>
                  <a:pt x="14575" y="29995"/>
                </a:lnTo>
                <a:lnTo>
                  <a:pt x="14951" y="29713"/>
                </a:lnTo>
                <a:lnTo>
                  <a:pt x="15045" y="29337"/>
                </a:lnTo>
                <a:lnTo>
                  <a:pt x="15045" y="28867"/>
                </a:lnTo>
                <a:lnTo>
                  <a:pt x="14105" y="26046"/>
                </a:lnTo>
                <a:lnTo>
                  <a:pt x="14011" y="25858"/>
                </a:lnTo>
                <a:lnTo>
                  <a:pt x="13917" y="25670"/>
                </a:lnTo>
                <a:lnTo>
                  <a:pt x="13164" y="24918"/>
                </a:lnTo>
                <a:lnTo>
                  <a:pt x="10438" y="14199"/>
                </a:lnTo>
                <a:lnTo>
                  <a:pt x="11096" y="12224"/>
                </a:lnTo>
                <a:lnTo>
                  <a:pt x="13164" y="12224"/>
                </a:lnTo>
                <a:lnTo>
                  <a:pt x="13164" y="12976"/>
                </a:lnTo>
                <a:lnTo>
                  <a:pt x="11472" y="16549"/>
                </a:lnTo>
                <a:lnTo>
                  <a:pt x="11378" y="16831"/>
                </a:lnTo>
                <a:lnTo>
                  <a:pt x="11378" y="17113"/>
                </a:lnTo>
                <a:lnTo>
                  <a:pt x="11472" y="17396"/>
                </a:lnTo>
                <a:lnTo>
                  <a:pt x="11660" y="17584"/>
                </a:lnTo>
                <a:lnTo>
                  <a:pt x="12224" y="18054"/>
                </a:lnTo>
                <a:lnTo>
                  <a:pt x="12788" y="18430"/>
                </a:lnTo>
                <a:lnTo>
                  <a:pt x="13446" y="18618"/>
                </a:lnTo>
                <a:lnTo>
                  <a:pt x="14199" y="18712"/>
                </a:lnTo>
                <a:lnTo>
                  <a:pt x="14857" y="18618"/>
                </a:lnTo>
                <a:lnTo>
                  <a:pt x="15515" y="18430"/>
                </a:lnTo>
                <a:lnTo>
                  <a:pt x="16173" y="18054"/>
                </a:lnTo>
                <a:lnTo>
                  <a:pt x="16737" y="17584"/>
                </a:lnTo>
                <a:lnTo>
                  <a:pt x="16925" y="17396"/>
                </a:lnTo>
                <a:lnTo>
                  <a:pt x="17019" y="17113"/>
                </a:lnTo>
                <a:lnTo>
                  <a:pt x="17019" y="16831"/>
                </a:lnTo>
                <a:lnTo>
                  <a:pt x="16925" y="16549"/>
                </a:lnTo>
                <a:lnTo>
                  <a:pt x="15139" y="12976"/>
                </a:lnTo>
                <a:lnTo>
                  <a:pt x="15139" y="12036"/>
                </a:lnTo>
                <a:lnTo>
                  <a:pt x="17113" y="11566"/>
                </a:lnTo>
                <a:lnTo>
                  <a:pt x="17208" y="11848"/>
                </a:lnTo>
                <a:lnTo>
                  <a:pt x="17396" y="12036"/>
                </a:lnTo>
                <a:lnTo>
                  <a:pt x="17678" y="12224"/>
                </a:lnTo>
                <a:lnTo>
                  <a:pt x="17960" y="12224"/>
                </a:lnTo>
                <a:lnTo>
                  <a:pt x="18336" y="12130"/>
                </a:lnTo>
                <a:lnTo>
                  <a:pt x="18618" y="11942"/>
                </a:lnTo>
                <a:lnTo>
                  <a:pt x="18806" y="11660"/>
                </a:lnTo>
                <a:lnTo>
                  <a:pt x="18900" y="11284"/>
                </a:lnTo>
                <a:lnTo>
                  <a:pt x="18900" y="11096"/>
                </a:lnTo>
                <a:lnTo>
                  <a:pt x="20781" y="10626"/>
                </a:lnTo>
                <a:lnTo>
                  <a:pt x="20781" y="11190"/>
                </a:lnTo>
                <a:lnTo>
                  <a:pt x="18994" y="14763"/>
                </a:lnTo>
                <a:lnTo>
                  <a:pt x="18900" y="15045"/>
                </a:lnTo>
                <a:lnTo>
                  <a:pt x="18900" y="15327"/>
                </a:lnTo>
                <a:lnTo>
                  <a:pt x="18994" y="15609"/>
                </a:lnTo>
                <a:lnTo>
                  <a:pt x="19182" y="15891"/>
                </a:lnTo>
                <a:lnTo>
                  <a:pt x="19746" y="16361"/>
                </a:lnTo>
                <a:lnTo>
                  <a:pt x="20310" y="16643"/>
                </a:lnTo>
                <a:lnTo>
                  <a:pt x="20969" y="16925"/>
                </a:lnTo>
                <a:lnTo>
                  <a:pt x="22379" y="16925"/>
                </a:lnTo>
                <a:lnTo>
                  <a:pt x="23037" y="16643"/>
                </a:lnTo>
                <a:lnTo>
                  <a:pt x="23695" y="16361"/>
                </a:lnTo>
                <a:lnTo>
                  <a:pt x="24260" y="15891"/>
                </a:lnTo>
                <a:lnTo>
                  <a:pt x="24354" y="15703"/>
                </a:lnTo>
                <a:lnTo>
                  <a:pt x="24448" y="15515"/>
                </a:lnTo>
                <a:lnTo>
                  <a:pt x="24448" y="15045"/>
                </a:lnTo>
                <a:lnTo>
                  <a:pt x="24354" y="14763"/>
                </a:lnTo>
                <a:lnTo>
                  <a:pt x="22567" y="11190"/>
                </a:lnTo>
                <a:lnTo>
                  <a:pt x="22567" y="9403"/>
                </a:lnTo>
                <a:lnTo>
                  <a:pt x="22473" y="9027"/>
                </a:lnTo>
                <a:lnTo>
                  <a:pt x="22191" y="8651"/>
                </a:lnTo>
                <a:lnTo>
                  <a:pt x="21815" y="8463"/>
                </a:lnTo>
                <a:lnTo>
                  <a:pt x="21439" y="8463"/>
                </a:lnTo>
                <a:lnTo>
                  <a:pt x="18806" y="9121"/>
                </a:lnTo>
                <a:lnTo>
                  <a:pt x="18806" y="7523"/>
                </a:lnTo>
                <a:lnTo>
                  <a:pt x="18806" y="6582"/>
                </a:lnTo>
                <a:lnTo>
                  <a:pt x="18806" y="6206"/>
                </a:lnTo>
                <a:lnTo>
                  <a:pt x="18618" y="5924"/>
                </a:lnTo>
                <a:lnTo>
                  <a:pt x="18242" y="5736"/>
                </a:lnTo>
                <a:lnTo>
                  <a:pt x="17866" y="5642"/>
                </a:lnTo>
                <a:lnTo>
                  <a:pt x="17490" y="5736"/>
                </a:lnTo>
                <a:lnTo>
                  <a:pt x="17208" y="5924"/>
                </a:lnTo>
                <a:lnTo>
                  <a:pt x="17019" y="6206"/>
                </a:lnTo>
                <a:lnTo>
                  <a:pt x="16925" y="6582"/>
                </a:lnTo>
                <a:lnTo>
                  <a:pt x="16925" y="6770"/>
                </a:lnTo>
                <a:lnTo>
                  <a:pt x="12412" y="7523"/>
                </a:lnTo>
                <a:lnTo>
                  <a:pt x="9027" y="5830"/>
                </a:lnTo>
                <a:lnTo>
                  <a:pt x="8839" y="5642"/>
                </a:lnTo>
                <a:lnTo>
                  <a:pt x="9121" y="5360"/>
                </a:lnTo>
                <a:lnTo>
                  <a:pt x="9309" y="5172"/>
                </a:lnTo>
                <a:lnTo>
                  <a:pt x="10249" y="3291"/>
                </a:lnTo>
                <a:lnTo>
                  <a:pt x="10344" y="3103"/>
                </a:lnTo>
                <a:lnTo>
                  <a:pt x="10344" y="2915"/>
                </a:lnTo>
                <a:lnTo>
                  <a:pt x="10344" y="2633"/>
                </a:lnTo>
                <a:lnTo>
                  <a:pt x="10249" y="2445"/>
                </a:lnTo>
                <a:lnTo>
                  <a:pt x="9309" y="565"/>
                </a:lnTo>
                <a:lnTo>
                  <a:pt x="9215" y="377"/>
                </a:lnTo>
                <a:lnTo>
                  <a:pt x="9027" y="188"/>
                </a:lnTo>
                <a:lnTo>
                  <a:pt x="8745" y="94"/>
                </a:lnTo>
                <a:lnTo>
                  <a:pt x="8463"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nvGrpSpPr>
          <p:cNvPr id="261" name="Shape 261"/>
          <p:cNvGrpSpPr/>
          <p:nvPr/>
        </p:nvGrpSpPr>
        <p:grpSpPr>
          <a:xfrm>
            <a:off x="4215032" y="2310562"/>
            <a:ext cx="612224" cy="612224"/>
            <a:chOff x="3697175" y="1224550"/>
            <a:chExt cx="720264" cy="720264"/>
          </a:xfrm>
        </p:grpSpPr>
        <p:sp>
          <p:nvSpPr>
            <p:cNvPr id="262" name="Shape 262"/>
            <p:cNvSpPr/>
            <p:nvPr/>
          </p:nvSpPr>
          <p:spPr>
            <a:xfrm>
              <a:off x="3697175" y="1224550"/>
              <a:ext cx="720264" cy="720264"/>
            </a:xfrm>
            <a:custGeom>
              <a:avLst/>
              <a:gdLst/>
              <a:ahLst/>
              <a:cxnLst/>
              <a:rect l="0" t="0" r="0" b="0"/>
              <a:pathLst>
                <a:path w="33851" h="33851" extrusionOk="0">
                  <a:moveTo>
                    <a:pt x="15609" y="17020"/>
                  </a:moveTo>
                  <a:lnTo>
                    <a:pt x="16174" y="17678"/>
                  </a:lnTo>
                  <a:lnTo>
                    <a:pt x="16832" y="18242"/>
                  </a:lnTo>
                  <a:lnTo>
                    <a:pt x="16644" y="18524"/>
                  </a:lnTo>
                  <a:lnTo>
                    <a:pt x="16362" y="18712"/>
                  </a:lnTo>
                  <a:lnTo>
                    <a:pt x="15139" y="17490"/>
                  </a:lnTo>
                  <a:lnTo>
                    <a:pt x="15327" y="17208"/>
                  </a:lnTo>
                  <a:lnTo>
                    <a:pt x="15609" y="17020"/>
                  </a:lnTo>
                  <a:close/>
                  <a:moveTo>
                    <a:pt x="23508" y="1881"/>
                  </a:moveTo>
                  <a:lnTo>
                    <a:pt x="24354" y="1975"/>
                  </a:lnTo>
                  <a:lnTo>
                    <a:pt x="25200" y="2069"/>
                  </a:lnTo>
                  <a:lnTo>
                    <a:pt x="26046" y="2257"/>
                  </a:lnTo>
                  <a:lnTo>
                    <a:pt x="26799" y="2539"/>
                  </a:lnTo>
                  <a:lnTo>
                    <a:pt x="27551" y="2915"/>
                  </a:lnTo>
                  <a:lnTo>
                    <a:pt x="28209" y="3292"/>
                  </a:lnTo>
                  <a:lnTo>
                    <a:pt x="28867" y="3856"/>
                  </a:lnTo>
                  <a:lnTo>
                    <a:pt x="29525" y="4326"/>
                  </a:lnTo>
                  <a:lnTo>
                    <a:pt x="29996" y="4984"/>
                  </a:lnTo>
                  <a:lnTo>
                    <a:pt x="30560" y="5642"/>
                  </a:lnTo>
                  <a:lnTo>
                    <a:pt x="30936" y="6300"/>
                  </a:lnTo>
                  <a:lnTo>
                    <a:pt x="31312" y="7053"/>
                  </a:lnTo>
                  <a:lnTo>
                    <a:pt x="31594" y="7805"/>
                  </a:lnTo>
                  <a:lnTo>
                    <a:pt x="31782" y="8651"/>
                  </a:lnTo>
                  <a:lnTo>
                    <a:pt x="31970" y="9497"/>
                  </a:lnTo>
                  <a:lnTo>
                    <a:pt x="31970" y="10344"/>
                  </a:lnTo>
                  <a:lnTo>
                    <a:pt x="31970" y="11190"/>
                  </a:lnTo>
                  <a:lnTo>
                    <a:pt x="31782" y="12036"/>
                  </a:lnTo>
                  <a:lnTo>
                    <a:pt x="31594" y="12882"/>
                  </a:lnTo>
                  <a:lnTo>
                    <a:pt x="31312" y="13635"/>
                  </a:lnTo>
                  <a:lnTo>
                    <a:pt x="30936" y="14387"/>
                  </a:lnTo>
                  <a:lnTo>
                    <a:pt x="30560" y="15045"/>
                  </a:lnTo>
                  <a:lnTo>
                    <a:pt x="29996" y="15703"/>
                  </a:lnTo>
                  <a:lnTo>
                    <a:pt x="29525" y="16361"/>
                  </a:lnTo>
                  <a:lnTo>
                    <a:pt x="28867" y="16832"/>
                  </a:lnTo>
                  <a:lnTo>
                    <a:pt x="28209" y="17396"/>
                  </a:lnTo>
                  <a:lnTo>
                    <a:pt x="27551" y="17772"/>
                  </a:lnTo>
                  <a:lnTo>
                    <a:pt x="26799" y="18148"/>
                  </a:lnTo>
                  <a:lnTo>
                    <a:pt x="26046" y="18430"/>
                  </a:lnTo>
                  <a:lnTo>
                    <a:pt x="25200" y="18618"/>
                  </a:lnTo>
                  <a:lnTo>
                    <a:pt x="24354" y="18806"/>
                  </a:lnTo>
                  <a:lnTo>
                    <a:pt x="22661" y="18806"/>
                  </a:lnTo>
                  <a:lnTo>
                    <a:pt x="21815" y="18618"/>
                  </a:lnTo>
                  <a:lnTo>
                    <a:pt x="20969" y="18430"/>
                  </a:lnTo>
                  <a:lnTo>
                    <a:pt x="20217" y="18148"/>
                  </a:lnTo>
                  <a:lnTo>
                    <a:pt x="19465" y="17772"/>
                  </a:lnTo>
                  <a:lnTo>
                    <a:pt x="18806" y="17396"/>
                  </a:lnTo>
                  <a:lnTo>
                    <a:pt x="18148" y="16832"/>
                  </a:lnTo>
                  <a:lnTo>
                    <a:pt x="17490" y="16361"/>
                  </a:lnTo>
                  <a:lnTo>
                    <a:pt x="17020" y="15703"/>
                  </a:lnTo>
                  <a:lnTo>
                    <a:pt x="16456" y="15045"/>
                  </a:lnTo>
                  <a:lnTo>
                    <a:pt x="16080" y="14387"/>
                  </a:lnTo>
                  <a:lnTo>
                    <a:pt x="15703" y="13635"/>
                  </a:lnTo>
                  <a:lnTo>
                    <a:pt x="15421" y="12882"/>
                  </a:lnTo>
                  <a:lnTo>
                    <a:pt x="15233" y="12036"/>
                  </a:lnTo>
                  <a:lnTo>
                    <a:pt x="15045" y="11190"/>
                  </a:lnTo>
                  <a:lnTo>
                    <a:pt x="15045" y="10344"/>
                  </a:lnTo>
                  <a:lnTo>
                    <a:pt x="15045" y="9497"/>
                  </a:lnTo>
                  <a:lnTo>
                    <a:pt x="15233" y="8651"/>
                  </a:lnTo>
                  <a:lnTo>
                    <a:pt x="15421" y="7805"/>
                  </a:lnTo>
                  <a:lnTo>
                    <a:pt x="15703" y="7053"/>
                  </a:lnTo>
                  <a:lnTo>
                    <a:pt x="16080" y="6300"/>
                  </a:lnTo>
                  <a:lnTo>
                    <a:pt x="16456" y="5642"/>
                  </a:lnTo>
                  <a:lnTo>
                    <a:pt x="17020" y="4984"/>
                  </a:lnTo>
                  <a:lnTo>
                    <a:pt x="17490" y="4326"/>
                  </a:lnTo>
                  <a:lnTo>
                    <a:pt x="18148" y="3856"/>
                  </a:lnTo>
                  <a:lnTo>
                    <a:pt x="18806" y="3292"/>
                  </a:lnTo>
                  <a:lnTo>
                    <a:pt x="19465" y="2915"/>
                  </a:lnTo>
                  <a:lnTo>
                    <a:pt x="20217" y="2539"/>
                  </a:lnTo>
                  <a:lnTo>
                    <a:pt x="20969" y="2257"/>
                  </a:lnTo>
                  <a:lnTo>
                    <a:pt x="21815" y="2069"/>
                  </a:lnTo>
                  <a:lnTo>
                    <a:pt x="22661" y="1975"/>
                  </a:lnTo>
                  <a:lnTo>
                    <a:pt x="23508" y="1881"/>
                  </a:lnTo>
                  <a:close/>
                  <a:moveTo>
                    <a:pt x="13729" y="18806"/>
                  </a:moveTo>
                  <a:lnTo>
                    <a:pt x="15045" y="20123"/>
                  </a:lnTo>
                  <a:lnTo>
                    <a:pt x="14857" y="20593"/>
                  </a:lnTo>
                  <a:lnTo>
                    <a:pt x="14669" y="21063"/>
                  </a:lnTo>
                  <a:lnTo>
                    <a:pt x="14293" y="21439"/>
                  </a:lnTo>
                  <a:lnTo>
                    <a:pt x="13917" y="21815"/>
                  </a:lnTo>
                  <a:lnTo>
                    <a:pt x="11472" y="23225"/>
                  </a:lnTo>
                  <a:lnTo>
                    <a:pt x="10626" y="22379"/>
                  </a:lnTo>
                  <a:lnTo>
                    <a:pt x="12036" y="19934"/>
                  </a:lnTo>
                  <a:lnTo>
                    <a:pt x="12412" y="19558"/>
                  </a:lnTo>
                  <a:lnTo>
                    <a:pt x="12789" y="19276"/>
                  </a:lnTo>
                  <a:lnTo>
                    <a:pt x="13259" y="18994"/>
                  </a:lnTo>
                  <a:lnTo>
                    <a:pt x="13729" y="18806"/>
                  </a:lnTo>
                  <a:close/>
                  <a:moveTo>
                    <a:pt x="9121" y="23507"/>
                  </a:moveTo>
                  <a:lnTo>
                    <a:pt x="10344" y="24730"/>
                  </a:lnTo>
                  <a:lnTo>
                    <a:pt x="10062" y="25106"/>
                  </a:lnTo>
                  <a:lnTo>
                    <a:pt x="9780" y="25294"/>
                  </a:lnTo>
                  <a:lnTo>
                    <a:pt x="8557" y="24072"/>
                  </a:lnTo>
                  <a:lnTo>
                    <a:pt x="8745" y="23790"/>
                  </a:lnTo>
                  <a:lnTo>
                    <a:pt x="9121" y="23507"/>
                  </a:lnTo>
                  <a:close/>
                  <a:moveTo>
                    <a:pt x="7523" y="25764"/>
                  </a:moveTo>
                  <a:lnTo>
                    <a:pt x="8087" y="26328"/>
                  </a:lnTo>
                  <a:lnTo>
                    <a:pt x="2540" y="31876"/>
                  </a:lnTo>
                  <a:lnTo>
                    <a:pt x="2351" y="31970"/>
                  </a:lnTo>
                  <a:lnTo>
                    <a:pt x="2163" y="31970"/>
                  </a:lnTo>
                  <a:lnTo>
                    <a:pt x="1975" y="31876"/>
                  </a:lnTo>
                  <a:lnTo>
                    <a:pt x="1881" y="31688"/>
                  </a:lnTo>
                  <a:lnTo>
                    <a:pt x="1881" y="31594"/>
                  </a:lnTo>
                  <a:lnTo>
                    <a:pt x="1881" y="31406"/>
                  </a:lnTo>
                  <a:lnTo>
                    <a:pt x="1975" y="31312"/>
                  </a:lnTo>
                  <a:lnTo>
                    <a:pt x="7523" y="25764"/>
                  </a:lnTo>
                  <a:close/>
                  <a:moveTo>
                    <a:pt x="23508" y="1"/>
                  </a:moveTo>
                  <a:lnTo>
                    <a:pt x="22473" y="95"/>
                  </a:lnTo>
                  <a:lnTo>
                    <a:pt x="21439" y="189"/>
                  </a:lnTo>
                  <a:lnTo>
                    <a:pt x="20405" y="471"/>
                  </a:lnTo>
                  <a:lnTo>
                    <a:pt x="19465" y="847"/>
                  </a:lnTo>
                  <a:lnTo>
                    <a:pt x="18618" y="1223"/>
                  </a:lnTo>
                  <a:lnTo>
                    <a:pt x="17678" y="1787"/>
                  </a:lnTo>
                  <a:lnTo>
                    <a:pt x="16926" y="2351"/>
                  </a:lnTo>
                  <a:lnTo>
                    <a:pt x="16174" y="3009"/>
                  </a:lnTo>
                  <a:lnTo>
                    <a:pt x="15515" y="3762"/>
                  </a:lnTo>
                  <a:lnTo>
                    <a:pt x="14951" y="4608"/>
                  </a:lnTo>
                  <a:lnTo>
                    <a:pt x="14387" y="5454"/>
                  </a:lnTo>
                  <a:lnTo>
                    <a:pt x="14011" y="6300"/>
                  </a:lnTo>
                  <a:lnTo>
                    <a:pt x="13635" y="7241"/>
                  </a:lnTo>
                  <a:lnTo>
                    <a:pt x="13353" y="8275"/>
                  </a:lnTo>
                  <a:lnTo>
                    <a:pt x="13259" y="9309"/>
                  </a:lnTo>
                  <a:lnTo>
                    <a:pt x="13165" y="10344"/>
                  </a:lnTo>
                  <a:lnTo>
                    <a:pt x="13259" y="11754"/>
                  </a:lnTo>
                  <a:lnTo>
                    <a:pt x="13541" y="13070"/>
                  </a:lnTo>
                  <a:lnTo>
                    <a:pt x="13917" y="14293"/>
                  </a:lnTo>
                  <a:lnTo>
                    <a:pt x="14481" y="15421"/>
                  </a:lnTo>
                  <a:lnTo>
                    <a:pt x="14105" y="15797"/>
                  </a:lnTo>
                  <a:lnTo>
                    <a:pt x="13729" y="16079"/>
                  </a:lnTo>
                  <a:lnTo>
                    <a:pt x="13447" y="16549"/>
                  </a:lnTo>
                  <a:lnTo>
                    <a:pt x="13259" y="17020"/>
                  </a:lnTo>
                  <a:lnTo>
                    <a:pt x="12412" y="17302"/>
                  </a:lnTo>
                  <a:lnTo>
                    <a:pt x="11660" y="17678"/>
                  </a:lnTo>
                  <a:lnTo>
                    <a:pt x="11002" y="18242"/>
                  </a:lnTo>
                  <a:lnTo>
                    <a:pt x="10438" y="18994"/>
                  </a:lnTo>
                  <a:lnTo>
                    <a:pt x="8839" y="21721"/>
                  </a:lnTo>
                  <a:lnTo>
                    <a:pt x="8369" y="21815"/>
                  </a:lnTo>
                  <a:lnTo>
                    <a:pt x="7993" y="22003"/>
                  </a:lnTo>
                  <a:lnTo>
                    <a:pt x="7617" y="22191"/>
                  </a:lnTo>
                  <a:lnTo>
                    <a:pt x="7335" y="22567"/>
                  </a:lnTo>
                  <a:lnTo>
                    <a:pt x="7053" y="22849"/>
                  </a:lnTo>
                  <a:lnTo>
                    <a:pt x="6865" y="23225"/>
                  </a:lnTo>
                  <a:lnTo>
                    <a:pt x="6677" y="23602"/>
                  </a:lnTo>
                  <a:lnTo>
                    <a:pt x="6583" y="24072"/>
                  </a:lnTo>
                  <a:lnTo>
                    <a:pt x="659" y="29995"/>
                  </a:lnTo>
                  <a:lnTo>
                    <a:pt x="377" y="30372"/>
                  </a:lnTo>
                  <a:lnTo>
                    <a:pt x="189" y="30748"/>
                  </a:lnTo>
                  <a:lnTo>
                    <a:pt x="1" y="31124"/>
                  </a:lnTo>
                  <a:lnTo>
                    <a:pt x="1" y="31594"/>
                  </a:lnTo>
                  <a:lnTo>
                    <a:pt x="1" y="32064"/>
                  </a:lnTo>
                  <a:lnTo>
                    <a:pt x="189" y="32440"/>
                  </a:lnTo>
                  <a:lnTo>
                    <a:pt x="377" y="32816"/>
                  </a:lnTo>
                  <a:lnTo>
                    <a:pt x="659" y="33192"/>
                  </a:lnTo>
                  <a:lnTo>
                    <a:pt x="1035" y="33474"/>
                  </a:lnTo>
                  <a:lnTo>
                    <a:pt x="1411" y="33662"/>
                  </a:lnTo>
                  <a:lnTo>
                    <a:pt x="1787" y="33851"/>
                  </a:lnTo>
                  <a:lnTo>
                    <a:pt x="2728" y="33851"/>
                  </a:lnTo>
                  <a:lnTo>
                    <a:pt x="3104" y="33662"/>
                  </a:lnTo>
                  <a:lnTo>
                    <a:pt x="3480" y="33474"/>
                  </a:lnTo>
                  <a:lnTo>
                    <a:pt x="3856" y="33192"/>
                  </a:lnTo>
                  <a:lnTo>
                    <a:pt x="9780" y="27269"/>
                  </a:lnTo>
                  <a:lnTo>
                    <a:pt x="10250" y="27175"/>
                  </a:lnTo>
                  <a:lnTo>
                    <a:pt x="10626" y="26987"/>
                  </a:lnTo>
                  <a:lnTo>
                    <a:pt x="11002" y="26704"/>
                  </a:lnTo>
                  <a:lnTo>
                    <a:pt x="11378" y="26516"/>
                  </a:lnTo>
                  <a:lnTo>
                    <a:pt x="11660" y="26140"/>
                  </a:lnTo>
                  <a:lnTo>
                    <a:pt x="11848" y="25858"/>
                  </a:lnTo>
                  <a:lnTo>
                    <a:pt x="12036" y="25388"/>
                  </a:lnTo>
                  <a:lnTo>
                    <a:pt x="12130" y="25012"/>
                  </a:lnTo>
                  <a:lnTo>
                    <a:pt x="14857" y="23413"/>
                  </a:lnTo>
                  <a:lnTo>
                    <a:pt x="15609" y="22849"/>
                  </a:lnTo>
                  <a:lnTo>
                    <a:pt x="16174" y="22191"/>
                  </a:lnTo>
                  <a:lnTo>
                    <a:pt x="16550" y="21345"/>
                  </a:lnTo>
                  <a:lnTo>
                    <a:pt x="16832" y="20499"/>
                  </a:lnTo>
                  <a:lnTo>
                    <a:pt x="17302" y="20311"/>
                  </a:lnTo>
                  <a:lnTo>
                    <a:pt x="17772" y="20028"/>
                  </a:lnTo>
                  <a:lnTo>
                    <a:pt x="18054" y="19746"/>
                  </a:lnTo>
                  <a:lnTo>
                    <a:pt x="18430" y="19276"/>
                  </a:lnTo>
                  <a:lnTo>
                    <a:pt x="19559" y="19840"/>
                  </a:lnTo>
                  <a:lnTo>
                    <a:pt x="20781" y="20311"/>
                  </a:lnTo>
                  <a:lnTo>
                    <a:pt x="22097" y="20593"/>
                  </a:lnTo>
                  <a:lnTo>
                    <a:pt x="23508" y="20687"/>
                  </a:lnTo>
                  <a:lnTo>
                    <a:pt x="24542" y="20593"/>
                  </a:lnTo>
                  <a:lnTo>
                    <a:pt x="25576" y="20499"/>
                  </a:lnTo>
                  <a:lnTo>
                    <a:pt x="26611" y="20217"/>
                  </a:lnTo>
                  <a:lnTo>
                    <a:pt x="27551" y="19840"/>
                  </a:lnTo>
                  <a:lnTo>
                    <a:pt x="28397" y="19464"/>
                  </a:lnTo>
                  <a:lnTo>
                    <a:pt x="29337" y="18900"/>
                  </a:lnTo>
                  <a:lnTo>
                    <a:pt x="30090" y="18336"/>
                  </a:lnTo>
                  <a:lnTo>
                    <a:pt x="30842" y="17678"/>
                  </a:lnTo>
                  <a:lnTo>
                    <a:pt x="31500" y="16926"/>
                  </a:lnTo>
                  <a:lnTo>
                    <a:pt x="32064" y="16173"/>
                  </a:lnTo>
                  <a:lnTo>
                    <a:pt x="32628" y="15233"/>
                  </a:lnTo>
                  <a:lnTo>
                    <a:pt x="33005" y="14387"/>
                  </a:lnTo>
                  <a:lnTo>
                    <a:pt x="33381" y="13447"/>
                  </a:lnTo>
                  <a:lnTo>
                    <a:pt x="33663" y="12412"/>
                  </a:lnTo>
                  <a:lnTo>
                    <a:pt x="33757" y="11378"/>
                  </a:lnTo>
                  <a:lnTo>
                    <a:pt x="33851" y="10344"/>
                  </a:lnTo>
                  <a:lnTo>
                    <a:pt x="33757" y="9309"/>
                  </a:lnTo>
                  <a:lnTo>
                    <a:pt x="33663" y="8275"/>
                  </a:lnTo>
                  <a:lnTo>
                    <a:pt x="33381" y="7241"/>
                  </a:lnTo>
                  <a:lnTo>
                    <a:pt x="33005" y="6300"/>
                  </a:lnTo>
                  <a:lnTo>
                    <a:pt x="32628" y="5454"/>
                  </a:lnTo>
                  <a:lnTo>
                    <a:pt x="32064" y="4608"/>
                  </a:lnTo>
                  <a:lnTo>
                    <a:pt x="31500" y="3762"/>
                  </a:lnTo>
                  <a:lnTo>
                    <a:pt x="30842" y="3009"/>
                  </a:lnTo>
                  <a:lnTo>
                    <a:pt x="30090" y="2351"/>
                  </a:lnTo>
                  <a:lnTo>
                    <a:pt x="29337" y="1787"/>
                  </a:lnTo>
                  <a:lnTo>
                    <a:pt x="28397" y="1223"/>
                  </a:lnTo>
                  <a:lnTo>
                    <a:pt x="27551" y="847"/>
                  </a:lnTo>
                  <a:lnTo>
                    <a:pt x="26611" y="471"/>
                  </a:lnTo>
                  <a:lnTo>
                    <a:pt x="25576" y="189"/>
                  </a:lnTo>
                  <a:lnTo>
                    <a:pt x="24542" y="95"/>
                  </a:lnTo>
                  <a:lnTo>
                    <a:pt x="23508"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63" name="Shape 263"/>
            <p:cNvSpPr/>
            <p:nvPr/>
          </p:nvSpPr>
          <p:spPr>
            <a:xfrm>
              <a:off x="4057286" y="1304573"/>
              <a:ext cx="160070" cy="160070"/>
            </a:xfrm>
            <a:custGeom>
              <a:avLst/>
              <a:gdLst/>
              <a:ahLst/>
              <a:cxnLst/>
              <a:rect l="0" t="0" r="0" b="0"/>
              <a:pathLst>
                <a:path w="7523" h="7523" extrusionOk="0">
                  <a:moveTo>
                    <a:pt x="5925" y="1"/>
                  </a:moveTo>
                  <a:lnTo>
                    <a:pt x="5266" y="95"/>
                  </a:lnTo>
                  <a:lnTo>
                    <a:pt x="4608" y="283"/>
                  </a:lnTo>
                  <a:lnTo>
                    <a:pt x="4044" y="565"/>
                  </a:lnTo>
                  <a:lnTo>
                    <a:pt x="3480" y="847"/>
                  </a:lnTo>
                  <a:lnTo>
                    <a:pt x="2916" y="1129"/>
                  </a:lnTo>
                  <a:lnTo>
                    <a:pt x="2445" y="1505"/>
                  </a:lnTo>
                  <a:lnTo>
                    <a:pt x="1975" y="1975"/>
                  </a:lnTo>
                  <a:lnTo>
                    <a:pt x="1505" y="2445"/>
                  </a:lnTo>
                  <a:lnTo>
                    <a:pt x="1129" y="2916"/>
                  </a:lnTo>
                  <a:lnTo>
                    <a:pt x="847" y="3480"/>
                  </a:lnTo>
                  <a:lnTo>
                    <a:pt x="565" y="4044"/>
                  </a:lnTo>
                  <a:lnTo>
                    <a:pt x="283" y="4608"/>
                  </a:lnTo>
                  <a:lnTo>
                    <a:pt x="95" y="5266"/>
                  </a:lnTo>
                  <a:lnTo>
                    <a:pt x="1" y="5924"/>
                  </a:lnTo>
                  <a:lnTo>
                    <a:pt x="1" y="6583"/>
                  </a:lnTo>
                  <a:lnTo>
                    <a:pt x="95" y="6959"/>
                  </a:lnTo>
                  <a:lnTo>
                    <a:pt x="283" y="7241"/>
                  </a:lnTo>
                  <a:lnTo>
                    <a:pt x="565" y="7429"/>
                  </a:lnTo>
                  <a:lnTo>
                    <a:pt x="941" y="7523"/>
                  </a:lnTo>
                  <a:lnTo>
                    <a:pt x="1317" y="7429"/>
                  </a:lnTo>
                  <a:lnTo>
                    <a:pt x="1599" y="7241"/>
                  </a:lnTo>
                  <a:lnTo>
                    <a:pt x="1787" y="6959"/>
                  </a:lnTo>
                  <a:lnTo>
                    <a:pt x="1881" y="6583"/>
                  </a:lnTo>
                  <a:lnTo>
                    <a:pt x="1975" y="5642"/>
                  </a:lnTo>
                  <a:lnTo>
                    <a:pt x="2257" y="4796"/>
                  </a:lnTo>
                  <a:lnTo>
                    <a:pt x="2728" y="3950"/>
                  </a:lnTo>
                  <a:lnTo>
                    <a:pt x="3292" y="3292"/>
                  </a:lnTo>
                  <a:lnTo>
                    <a:pt x="3950" y="2728"/>
                  </a:lnTo>
                  <a:lnTo>
                    <a:pt x="4796" y="2257"/>
                  </a:lnTo>
                  <a:lnTo>
                    <a:pt x="5642" y="1975"/>
                  </a:lnTo>
                  <a:lnTo>
                    <a:pt x="6583" y="1881"/>
                  </a:lnTo>
                  <a:lnTo>
                    <a:pt x="6959" y="1787"/>
                  </a:lnTo>
                  <a:lnTo>
                    <a:pt x="7241" y="1599"/>
                  </a:lnTo>
                  <a:lnTo>
                    <a:pt x="7429" y="1317"/>
                  </a:lnTo>
                  <a:lnTo>
                    <a:pt x="7523" y="941"/>
                  </a:lnTo>
                  <a:lnTo>
                    <a:pt x="7429" y="565"/>
                  </a:lnTo>
                  <a:lnTo>
                    <a:pt x="7241" y="283"/>
                  </a:lnTo>
                  <a:lnTo>
                    <a:pt x="6959" y="95"/>
                  </a:lnTo>
                  <a:lnTo>
                    <a:pt x="6583"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264" name="Shape 264"/>
          <p:cNvGrpSpPr/>
          <p:nvPr/>
        </p:nvGrpSpPr>
        <p:grpSpPr>
          <a:xfrm>
            <a:off x="5650035" y="2310530"/>
            <a:ext cx="612177" cy="612177"/>
            <a:chOff x="6361675" y="469200"/>
            <a:chExt cx="846250" cy="846250"/>
          </a:xfrm>
        </p:grpSpPr>
        <p:sp>
          <p:nvSpPr>
            <p:cNvPr id="265" name="Shape 265"/>
            <p:cNvSpPr/>
            <p:nvPr/>
          </p:nvSpPr>
          <p:spPr>
            <a:xfrm>
              <a:off x="6361675" y="469200"/>
              <a:ext cx="846250" cy="258600"/>
            </a:xfrm>
            <a:custGeom>
              <a:avLst/>
              <a:gdLst/>
              <a:ahLst/>
              <a:cxnLst/>
              <a:rect l="0" t="0" r="0" b="0"/>
              <a:pathLst>
                <a:path w="33850" h="10344" extrusionOk="0">
                  <a:moveTo>
                    <a:pt x="16925" y="1975"/>
                  </a:moveTo>
                  <a:lnTo>
                    <a:pt x="29149" y="8462"/>
                  </a:lnTo>
                  <a:lnTo>
                    <a:pt x="4795" y="8462"/>
                  </a:lnTo>
                  <a:lnTo>
                    <a:pt x="16925" y="1975"/>
                  </a:lnTo>
                  <a:close/>
                  <a:moveTo>
                    <a:pt x="16737" y="0"/>
                  </a:moveTo>
                  <a:lnTo>
                    <a:pt x="16549" y="94"/>
                  </a:lnTo>
                  <a:lnTo>
                    <a:pt x="564" y="8557"/>
                  </a:lnTo>
                  <a:lnTo>
                    <a:pt x="282" y="8745"/>
                  </a:lnTo>
                  <a:lnTo>
                    <a:pt x="94" y="8933"/>
                  </a:lnTo>
                  <a:lnTo>
                    <a:pt x="0" y="9309"/>
                  </a:lnTo>
                  <a:lnTo>
                    <a:pt x="0" y="9591"/>
                  </a:lnTo>
                  <a:lnTo>
                    <a:pt x="188" y="9873"/>
                  </a:lnTo>
                  <a:lnTo>
                    <a:pt x="376" y="10061"/>
                  </a:lnTo>
                  <a:lnTo>
                    <a:pt x="658" y="10249"/>
                  </a:lnTo>
                  <a:lnTo>
                    <a:pt x="940" y="10343"/>
                  </a:lnTo>
                  <a:lnTo>
                    <a:pt x="32910" y="10343"/>
                  </a:lnTo>
                  <a:lnTo>
                    <a:pt x="33286" y="10249"/>
                  </a:lnTo>
                  <a:lnTo>
                    <a:pt x="33474" y="10061"/>
                  </a:lnTo>
                  <a:lnTo>
                    <a:pt x="33756" y="9873"/>
                  </a:lnTo>
                  <a:lnTo>
                    <a:pt x="33850" y="9591"/>
                  </a:lnTo>
                  <a:lnTo>
                    <a:pt x="33850" y="9309"/>
                  </a:lnTo>
                  <a:lnTo>
                    <a:pt x="33850" y="8933"/>
                  </a:lnTo>
                  <a:lnTo>
                    <a:pt x="33662" y="8745"/>
                  </a:lnTo>
                  <a:lnTo>
                    <a:pt x="33380" y="8557"/>
                  </a:lnTo>
                  <a:lnTo>
                    <a:pt x="17395" y="94"/>
                  </a:lnTo>
                  <a:lnTo>
                    <a:pt x="17207"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66" name="Shape 266"/>
            <p:cNvSpPr/>
            <p:nvPr/>
          </p:nvSpPr>
          <p:spPr>
            <a:xfrm>
              <a:off x="6361675" y="1174400"/>
              <a:ext cx="846250" cy="141050"/>
            </a:xfrm>
            <a:custGeom>
              <a:avLst/>
              <a:gdLst/>
              <a:ahLst/>
              <a:cxnLst/>
              <a:rect l="0" t="0" r="0" b="0"/>
              <a:pathLst>
                <a:path w="33850" h="5642" extrusionOk="0">
                  <a:moveTo>
                    <a:pt x="31969" y="1881"/>
                  </a:moveTo>
                  <a:lnTo>
                    <a:pt x="31969" y="3761"/>
                  </a:lnTo>
                  <a:lnTo>
                    <a:pt x="1881" y="3761"/>
                  </a:lnTo>
                  <a:lnTo>
                    <a:pt x="1881" y="1881"/>
                  </a:lnTo>
                  <a:close/>
                  <a:moveTo>
                    <a:pt x="658" y="0"/>
                  </a:moveTo>
                  <a:lnTo>
                    <a:pt x="282" y="188"/>
                  </a:lnTo>
                  <a:lnTo>
                    <a:pt x="94" y="564"/>
                  </a:lnTo>
                  <a:lnTo>
                    <a:pt x="0" y="941"/>
                  </a:lnTo>
                  <a:lnTo>
                    <a:pt x="0" y="4702"/>
                  </a:lnTo>
                  <a:lnTo>
                    <a:pt x="94" y="4984"/>
                  </a:lnTo>
                  <a:lnTo>
                    <a:pt x="282" y="5360"/>
                  </a:lnTo>
                  <a:lnTo>
                    <a:pt x="658" y="5548"/>
                  </a:lnTo>
                  <a:lnTo>
                    <a:pt x="940" y="5642"/>
                  </a:lnTo>
                  <a:lnTo>
                    <a:pt x="32910" y="5642"/>
                  </a:lnTo>
                  <a:lnTo>
                    <a:pt x="33286" y="5548"/>
                  </a:lnTo>
                  <a:lnTo>
                    <a:pt x="33662" y="5360"/>
                  </a:lnTo>
                  <a:lnTo>
                    <a:pt x="33850" y="4984"/>
                  </a:lnTo>
                  <a:lnTo>
                    <a:pt x="33850" y="4702"/>
                  </a:lnTo>
                  <a:lnTo>
                    <a:pt x="33850" y="941"/>
                  </a:lnTo>
                  <a:lnTo>
                    <a:pt x="33850" y="564"/>
                  </a:lnTo>
                  <a:lnTo>
                    <a:pt x="33662" y="188"/>
                  </a:lnTo>
                  <a:lnTo>
                    <a:pt x="33286"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67" name="Shape 267"/>
            <p:cNvSpPr/>
            <p:nvPr/>
          </p:nvSpPr>
          <p:spPr>
            <a:xfrm>
              <a:off x="6620250" y="774775"/>
              <a:ext cx="117550" cy="352625"/>
            </a:xfrm>
            <a:custGeom>
              <a:avLst/>
              <a:gdLst/>
              <a:ahLst/>
              <a:cxnLst/>
              <a:rect l="0" t="0" r="0" b="0"/>
              <a:pathLst>
                <a:path w="4702" h="14105" extrusionOk="0">
                  <a:moveTo>
                    <a:pt x="2821" y="1881"/>
                  </a:moveTo>
                  <a:lnTo>
                    <a:pt x="2821" y="12224"/>
                  </a:lnTo>
                  <a:lnTo>
                    <a:pt x="1881" y="12224"/>
                  </a:lnTo>
                  <a:lnTo>
                    <a:pt x="1881" y="1881"/>
                  </a:lnTo>
                  <a:close/>
                  <a:moveTo>
                    <a:pt x="658" y="1"/>
                  </a:moveTo>
                  <a:lnTo>
                    <a:pt x="282" y="189"/>
                  </a:lnTo>
                  <a:lnTo>
                    <a:pt x="94" y="565"/>
                  </a:lnTo>
                  <a:lnTo>
                    <a:pt x="0" y="941"/>
                  </a:lnTo>
                  <a:lnTo>
                    <a:pt x="0" y="13164"/>
                  </a:lnTo>
                  <a:lnTo>
                    <a:pt x="94" y="13447"/>
                  </a:lnTo>
                  <a:lnTo>
                    <a:pt x="282" y="13823"/>
                  </a:lnTo>
                  <a:lnTo>
                    <a:pt x="658" y="14011"/>
                  </a:lnTo>
                  <a:lnTo>
                    <a:pt x="940" y="14105"/>
                  </a:lnTo>
                  <a:lnTo>
                    <a:pt x="3761" y="14105"/>
                  </a:lnTo>
                  <a:lnTo>
                    <a:pt x="4137" y="14011"/>
                  </a:lnTo>
                  <a:lnTo>
                    <a:pt x="4513" y="13823"/>
                  </a:lnTo>
                  <a:lnTo>
                    <a:pt x="4701" y="13447"/>
                  </a:lnTo>
                  <a:lnTo>
                    <a:pt x="4701" y="13164"/>
                  </a:lnTo>
                  <a:lnTo>
                    <a:pt x="4701" y="941"/>
                  </a:lnTo>
                  <a:lnTo>
                    <a:pt x="4701" y="565"/>
                  </a:lnTo>
                  <a:lnTo>
                    <a:pt x="4513" y="189"/>
                  </a:lnTo>
                  <a:lnTo>
                    <a:pt x="4137"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68" name="Shape 268"/>
            <p:cNvSpPr/>
            <p:nvPr/>
          </p:nvSpPr>
          <p:spPr>
            <a:xfrm>
              <a:off x="6408675" y="774775"/>
              <a:ext cx="117550" cy="352625"/>
            </a:xfrm>
            <a:custGeom>
              <a:avLst/>
              <a:gdLst/>
              <a:ahLst/>
              <a:cxnLst/>
              <a:rect l="0" t="0" r="0" b="0"/>
              <a:pathLst>
                <a:path w="4702" h="14105" extrusionOk="0">
                  <a:moveTo>
                    <a:pt x="2821" y="1881"/>
                  </a:moveTo>
                  <a:lnTo>
                    <a:pt x="2821" y="12224"/>
                  </a:lnTo>
                  <a:lnTo>
                    <a:pt x="1881" y="12224"/>
                  </a:lnTo>
                  <a:lnTo>
                    <a:pt x="1881" y="1881"/>
                  </a:lnTo>
                  <a:close/>
                  <a:moveTo>
                    <a:pt x="659" y="1"/>
                  </a:moveTo>
                  <a:lnTo>
                    <a:pt x="283" y="189"/>
                  </a:lnTo>
                  <a:lnTo>
                    <a:pt x="95" y="565"/>
                  </a:lnTo>
                  <a:lnTo>
                    <a:pt x="1" y="941"/>
                  </a:lnTo>
                  <a:lnTo>
                    <a:pt x="1" y="13164"/>
                  </a:lnTo>
                  <a:lnTo>
                    <a:pt x="95" y="13447"/>
                  </a:lnTo>
                  <a:lnTo>
                    <a:pt x="283" y="13823"/>
                  </a:lnTo>
                  <a:lnTo>
                    <a:pt x="659" y="14011"/>
                  </a:lnTo>
                  <a:lnTo>
                    <a:pt x="941" y="14105"/>
                  </a:lnTo>
                  <a:lnTo>
                    <a:pt x="3762" y="14105"/>
                  </a:lnTo>
                  <a:lnTo>
                    <a:pt x="4138" y="14011"/>
                  </a:lnTo>
                  <a:lnTo>
                    <a:pt x="4514" y="13823"/>
                  </a:lnTo>
                  <a:lnTo>
                    <a:pt x="4702" y="13447"/>
                  </a:lnTo>
                  <a:lnTo>
                    <a:pt x="4702" y="13164"/>
                  </a:lnTo>
                  <a:lnTo>
                    <a:pt x="4702" y="941"/>
                  </a:lnTo>
                  <a:lnTo>
                    <a:pt x="4702" y="565"/>
                  </a:lnTo>
                  <a:lnTo>
                    <a:pt x="4514" y="189"/>
                  </a:lnTo>
                  <a:lnTo>
                    <a:pt x="4138"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69" name="Shape 269"/>
            <p:cNvSpPr/>
            <p:nvPr/>
          </p:nvSpPr>
          <p:spPr>
            <a:xfrm>
              <a:off x="6831800" y="774775"/>
              <a:ext cx="117550" cy="352625"/>
            </a:xfrm>
            <a:custGeom>
              <a:avLst/>
              <a:gdLst/>
              <a:ahLst/>
              <a:cxnLst/>
              <a:rect l="0" t="0" r="0" b="0"/>
              <a:pathLst>
                <a:path w="4702" h="14105" extrusionOk="0">
                  <a:moveTo>
                    <a:pt x="2821" y="1881"/>
                  </a:moveTo>
                  <a:lnTo>
                    <a:pt x="2821" y="12224"/>
                  </a:lnTo>
                  <a:lnTo>
                    <a:pt x="1881" y="12224"/>
                  </a:lnTo>
                  <a:lnTo>
                    <a:pt x="1881" y="1881"/>
                  </a:lnTo>
                  <a:close/>
                  <a:moveTo>
                    <a:pt x="659" y="1"/>
                  </a:moveTo>
                  <a:lnTo>
                    <a:pt x="283" y="189"/>
                  </a:lnTo>
                  <a:lnTo>
                    <a:pt x="95" y="565"/>
                  </a:lnTo>
                  <a:lnTo>
                    <a:pt x="1" y="941"/>
                  </a:lnTo>
                  <a:lnTo>
                    <a:pt x="1" y="13164"/>
                  </a:lnTo>
                  <a:lnTo>
                    <a:pt x="95" y="13447"/>
                  </a:lnTo>
                  <a:lnTo>
                    <a:pt x="283" y="13823"/>
                  </a:lnTo>
                  <a:lnTo>
                    <a:pt x="659" y="14011"/>
                  </a:lnTo>
                  <a:lnTo>
                    <a:pt x="941" y="14105"/>
                  </a:lnTo>
                  <a:lnTo>
                    <a:pt x="3762" y="14105"/>
                  </a:lnTo>
                  <a:lnTo>
                    <a:pt x="4138" y="14011"/>
                  </a:lnTo>
                  <a:lnTo>
                    <a:pt x="4514" y="13823"/>
                  </a:lnTo>
                  <a:lnTo>
                    <a:pt x="4702" y="13447"/>
                  </a:lnTo>
                  <a:lnTo>
                    <a:pt x="4702" y="13164"/>
                  </a:lnTo>
                  <a:lnTo>
                    <a:pt x="4702" y="941"/>
                  </a:lnTo>
                  <a:lnTo>
                    <a:pt x="4702" y="565"/>
                  </a:lnTo>
                  <a:lnTo>
                    <a:pt x="4514" y="189"/>
                  </a:lnTo>
                  <a:lnTo>
                    <a:pt x="4138"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70" name="Shape 270"/>
            <p:cNvSpPr/>
            <p:nvPr/>
          </p:nvSpPr>
          <p:spPr>
            <a:xfrm>
              <a:off x="7043375" y="774775"/>
              <a:ext cx="117550" cy="352625"/>
            </a:xfrm>
            <a:custGeom>
              <a:avLst/>
              <a:gdLst/>
              <a:ahLst/>
              <a:cxnLst/>
              <a:rect l="0" t="0" r="0" b="0"/>
              <a:pathLst>
                <a:path w="4702" h="14105" extrusionOk="0">
                  <a:moveTo>
                    <a:pt x="2821" y="1881"/>
                  </a:moveTo>
                  <a:lnTo>
                    <a:pt x="2821" y="12224"/>
                  </a:lnTo>
                  <a:lnTo>
                    <a:pt x="1881" y="12224"/>
                  </a:lnTo>
                  <a:lnTo>
                    <a:pt x="1881" y="1881"/>
                  </a:lnTo>
                  <a:close/>
                  <a:moveTo>
                    <a:pt x="658" y="1"/>
                  </a:moveTo>
                  <a:lnTo>
                    <a:pt x="282" y="189"/>
                  </a:lnTo>
                  <a:lnTo>
                    <a:pt x="94" y="565"/>
                  </a:lnTo>
                  <a:lnTo>
                    <a:pt x="0" y="941"/>
                  </a:lnTo>
                  <a:lnTo>
                    <a:pt x="0" y="13164"/>
                  </a:lnTo>
                  <a:lnTo>
                    <a:pt x="94" y="13447"/>
                  </a:lnTo>
                  <a:lnTo>
                    <a:pt x="282" y="13823"/>
                  </a:lnTo>
                  <a:lnTo>
                    <a:pt x="658" y="14011"/>
                  </a:lnTo>
                  <a:lnTo>
                    <a:pt x="940" y="14105"/>
                  </a:lnTo>
                  <a:lnTo>
                    <a:pt x="3761" y="14105"/>
                  </a:lnTo>
                  <a:lnTo>
                    <a:pt x="4137" y="14011"/>
                  </a:lnTo>
                  <a:lnTo>
                    <a:pt x="4513" y="13823"/>
                  </a:lnTo>
                  <a:lnTo>
                    <a:pt x="4701" y="13447"/>
                  </a:lnTo>
                  <a:lnTo>
                    <a:pt x="4701" y="13164"/>
                  </a:lnTo>
                  <a:lnTo>
                    <a:pt x="4701" y="941"/>
                  </a:lnTo>
                  <a:lnTo>
                    <a:pt x="4701" y="565"/>
                  </a:lnTo>
                  <a:lnTo>
                    <a:pt x="4513" y="189"/>
                  </a:lnTo>
                  <a:lnTo>
                    <a:pt x="4137"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sp>
        <p:nvSpPr>
          <p:cNvPr id="271" name="Shape 271"/>
          <p:cNvSpPr/>
          <p:nvPr/>
        </p:nvSpPr>
        <p:spPr>
          <a:xfrm>
            <a:off x="1514633" y="3379897"/>
            <a:ext cx="612177" cy="612195"/>
          </a:xfrm>
          <a:custGeom>
            <a:avLst/>
            <a:gdLst/>
            <a:ahLst/>
            <a:cxnLst/>
            <a:rect l="0" t="0" r="0" b="0"/>
            <a:pathLst>
              <a:path w="33850" h="33851" extrusionOk="0">
                <a:moveTo>
                  <a:pt x="16925" y="3103"/>
                </a:moveTo>
                <a:lnTo>
                  <a:pt x="17677" y="4514"/>
                </a:lnTo>
                <a:lnTo>
                  <a:pt x="16925" y="5266"/>
                </a:lnTo>
                <a:lnTo>
                  <a:pt x="16173" y="4514"/>
                </a:lnTo>
                <a:lnTo>
                  <a:pt x="16925" y="3103"/>
                </a:lnTo>
                <a:close/>
                <a:moveTo>
                  <a:pt x="16925" y="10343"/>
                </a:moveTo>
                <a:lnTo>
                  <a:pt x="17301" y="10437"/>
                </a:lnTo>
                <a:lnTo>
                  <a:pt x="17583" y="10625"/>
                </a:lnTo>
                <a:lnTo>
                  <a:pt x="17771" y="10907"/>
                </a:lnTo>
                <a:lnTo>
                  <a:pt x="17865" y="11284"/>
                </a:lnTo>
                <a:lnTo>
                  <a:pt x="17771" y="11660"/>
                </a:lnTo>
                <a:lnTo>
                  <a:pt x="17583" y="11942"/>
                </a:lnTo>
                <a:lnTo>
                  <a:pt x="17301" y="12130"/>
                </a:lnTo>
                <a:lnTo>
                  <a:pt x="16925" y="12224"/>
                </a:lnTo>
                <a:lnTo>
                  <a:pt x="16549" y="12130"/>
                </a:lnTo>
                <a:lnTo>
                  <a:pt x="16267" y="11942"/>
                </a:lnTo>
                <a:lnTo>
                  <a:pt x="16079" y="11660"/>
                </a:lnTo>
                <a:lnTo>
                  <a:pt x="15985" y="11284"/>
                </a:lnTo>
                <a:lnTo>
                  <a:pt x="16079" y="10907"/>
                </a:lnTo>
                <a:lnTo>
                  <a:pt x="16267" y="10625"/>
                </a:lnTo>
                <a:lnTo>
                  <a:pt x="16549" y="10437"/>
                </a:lnTo>
                <a:lnTo>
                  <a:pt x="16925" y="10343"/>
                </a:lnTo>
                <a:close/>
                <a:moveTo>
                  <a:pt x="6582" y="13446"/>
                </a:moveTo>
                <a:lnTo>
                  <a:pt x="10719" y="21627"/>
                </a:lnTo>
                <a:lnTo>
                  <a:pt x="2445" y="21627"/>
                </a:lnTo>
                <a:lnTo>
                  <a:pt x="6582" y="13446"/>
                </a:lnTo>
                <a:close/>
                <a:moveTo>
                  <a:pt x="9779" y="23507"/>
                </a:moveTo>
                <a:lnTo>
                  <a:pt x="9121" y="23883"/>
                </a:lnTo>
                <a:lnTo>
                  <a:pt x="8274" y="24259"/>
                </a:lnTo>
                <a:lnTo>
                  <a:pt x="7428" y="24353"/>
                </a:lnTo>
                <a:lnTo>
                  <a:pt x="6582" y="24447"/>
                </a:lnTo>
                <a:lnTo>
                  <a:pt x="5736" y="24353"/>
                </a:lnTo>
                <a:lnTo>
                  <a:pt x="4889" y="24259"/>
                </a:lnTo>
                <a:lnTo>
                  <a:pt x="4043" y="23883"/>
                </a:lnTo>
                <a:lnTo>
                  <a:pt x="3291" y="23507"/>
                </a:lnTo>
                <a:close/>
                <a:moveTo>
                  <a:pt x="27268" y="17207"/>
                </a:moveTo>
                <a:lnTo>
                  <a:pt x="31405" y="25388"/>
                </a:lnTo>
                <a:lnTo>
                  <a:pt x="23131" y="25388"/>
                </a:lnTo>
                <a:lnTo>
                  <a:pt x="27268" y="17207"/>
                </a:lnTo>
                <a:close/>
                <a:moveTo>
                  <a:pt x="30465" y="27268"/>
                </a:moveTo>
                <a:lnTo>
                  <a:pt x="29807" y="27644"/>
                </a:lnTo>
                <a:lnTo>
                  <a:pt x="28961" y="28020"/>
                </a:lnTo>
                <a:lnTo>
                  <a:pt x="28114" y="28114"/>
                </a:lnTo>
                <a:lnTo>
                  <a:pt x="27268" y="28209"/>
                </a:lnTo>
                <a:lnTo>
                  <a:pt x="26422" y="28114"/>
                </a:lnTo>
                <a:lnTo>
                  <a:pt x="25576" y="28020"/>
                </a:lnTo>
                <a:lnTo>
                  <a:pt x="24729" y="27644"/>
                </a:lnTo>
                <a:lnTo>
                  <a:pt x="23977" y="27268"/>
                </a:lnTo>
                <a:close/>
                <a:moveTo>
                  <a:pt x="19370" y="31029"/>
                </a:moveTo>
                <a:lnTo>
                  <a:pt x="20310" y="31970"/>
                </a:lnTo>
                <a:lnTo>
                  <a:pt x="13540" y="31970"/>
                </a:lnTo>
                <a:lnTo>
                  <a:pt x="14480" y="31029"/>
                </a:lnTo>
                <a:close/>
                <a:moveTo>
                  <a:pt x="16737" y="0"/>
                </a:moveTo>
                <a:lnTo>
                  <a:pt x="16455" y="94"/>
                </a:lnTo>
                <a:lnTo>
                  <a:pt x="16267" y="282"/>
                </a:lnTo>
                <a:lnTo>
                  <a:pt x="16079" y="470"/>
                </a:lnTo>
                <a:lnTo>
                  <a:pt x="14198" y="4231"/>
                </a:lnTo>
                <a:lnTo>
                  <a:pt x="14104" y="4514"/>
                </a:lnTo>
                <a:lnTo>
                  <a:pt x="14104" y="4796"/>
                </a:lnTo>
                <a:lnTo>
                  <a:pt x="14198" y="5078"/>
                </a:lnTo>
                <a:lnTo>
                  <a:pt x="14386" y="5360"/>
                </a:lnTo>
                <a:lnTo>
                  <a:pt x="15985" y="6958"/>
                </a:lnTo>
                <a:lnTo>
                  <a:pt x="15985" y="8651"/>
                </a:lnTo>
                <a:lnTo>
                  <a:pt x="15609" y="8839"/>
                </a:lnTo>
                <a:lnTo>
                  <a:pt x="15232" y="9121"/>
                </a:lnTo>
                <a:lnTo>
                  <a:pt x="14856" y="9403"/>
                </a:lnTo>
                <a:lnTo>
                  <a:pt x="14574" y="9779"/>
                </a:lnTo>
                <a:lnTo>
                  <a:pt x="8651" y="8557"/>
                </a:lnTo>
                <a:lnTo>
                  <a:pt x="8274" y="8557"/>
                </a:lnTo>
                <a:lnTo>
                  <a:pt x="7898" y="8745"/>
                </a:lnTo>
                <a:lnTo>
                  <a:pt x="7616" y="9027"/>
                </a:lnTo>
                <a:lnTo>
                  <a:pt x="7522" y="9403"/>
                </a:lnTo>
                <a:lnTo>
                  <a:pt x="7428" y="9779"/>
                </a:lnTo>
                <a:lnTo>
                  <a:pt x="7240" y="10061"/>
                </a:lnTo>
                <a:lnTo>
                  <a:pt x="6958" y="10249"/>
                </a:lnTo>
                <a:lnTo>
                  <a:pt x="6582" y="10343"/>
                </a:lnTo>
                <a:lnTo>
                  <a:pt x="6206" y="10249"/>
                </a:lnTo>
                <a:lnTo>
                  <a:pt x="5924" y="10061"/>
                </a:lnTo>
                <a:lnTo>
                  <a:pt x="5736" y="9779"/>
                </a:lnTo>
                <a:lnTo>
                  <a:pt x="5642" y="9403"/>
                </a:lnTo>
                <a:lnTo>
                  <a:pt x="5548" y="9027"/>
                </a:lnTo>
                <a:lnTo>
                  <a:pt x="5360" y="8745"/>
                </a:lnTo>
                <a:lnTo>
                  <a:pt x="5077" y="8557"/>
                </a:lnTo>
                <a:lnTo>
                  <a:pt x="4701" y="8463"/>
                </a:lnTo>
                <a:lnTo>
                  <a:pt x="4325" y="8557"/>
                </a:lnTo>
                <a:lnTo>
                  <a:pt x="4043" y="8745"/>
                </a:lnTo>
                <a:lnTo>
                  <a:pt x="3855" y="9027"/>
                </a:lnTo>
                <a:lnTo>
                  <a:pt x="3761" y="9403"/>
                </a:lnTo>
                <a:lnTo>
                  <a:pt x="3855" y="10155"/>
                </a:lnTo>
                <a:lnTo>
                  <a:pt x="4137" y="10907"/>
                </a:lnTo>
                <a:lnTo>
                  <a:pt x="4607" y="11472"/>
                </a:lnTo>
                <a:lnTo>
                  <a:pt x="5266" y="11942"/>
                </a:lnTo>
                <a:lnTo>
                  <a:pt x="94" y="22191"/>
                </a:lnTo>
                <a:lnTo>
                  <a:pt x="0" y="22379"/>
                </a:lnTo>
                <a:lnTo>
                  <a:pt x="0" y="22661"/>
                </a:lnTo>
                <a:lnTo>
                  <a:pt x="94" y="22943"/>
                </a:lnTo>
                <a:lnTo>
                  <a:pt x="188" y="23131"/>
                </a:lnTo>
                <a:lnTo>
                  <a:pt x="846" y="23883"/>
                </a:lnTo>
                <a:lnTo>
                  <a:pt x="1504" y="24541"/>
                </a:lnTo>
                <a:lnTo>
                  <a:pt x="2257" y="25012"/>
                </a:lnTo>
                <a:lnTo>
                  <a:pt x="3009" y="25482"/>
                </a:lnTo>
                <a:lnTo>
                  <a:pt x="3855" y="25858"/>
                </a:lnTo>
                <a:lnTo>
                  <a:pt x="4701" y="26140"/>
                </a:lnTo>
                <a:lnTo>
                  <a:pt x="5642" y="26328"/>
                </a:lnTo>
                <a:lnTo>
                  <a:pt x="7522" y="26328"/>
                </a:lnTo>
                <a:lnTo>
                  <a:pt x="8462" y="26140"/>
                </a:lnTo>
                <a:lnTo>
                  <a:pt x="9309" y="25858"/>
                </a:lnTo>
                <a:lnTo>
                  <a:pt x="10155" y="25482"/>
                </a:lnTo>
                <a:lnTo>
                  <a:pt x="10907" y="25012"/>
                </a:lnTo>
                <a:lnTo>
                  <a:pt x="11659" y="24541"/>
                </a:lnTo>
                <a:lnTo>
                  <a:pt x="12412" y="23883"/>
                </a:lnTo>
                <a:lnTo>
                  <a:pt x="12976" y="23131"/>
                </a:lnTo>
                <a:lnTo>
                  <a:pt x="13070" y="22943"/>
                </a:lnTo>
                <a:lnTo>
                  <a:pt x="13164" y="22661"/>
                </a:lnTo>
                <a:lnTo>
                  <a:pt x="13164" y="22379"/>
                </a:lnTo>
                <a:lnTo>
                  <a:pt x="13070" y="22191"/>
                </a:lnTo>
                <a:lnTo>
                  <a:pt x="7898" y="11942"/>
                </a:lnTo>
                <a:lnTo>
                  <a:pt x="8368" y="11660"/>
                </a:lnTo>
                <a:lnTo>
                  <a:pt x="8651" y="11284"/>
                </a:lnTo>
                <a:lnTo>
                  <a:pt x="8933" y="10907"/>
                </a:lnTo>
                <a:lnTo>
                  <a:pt x="9215" y="10531"/>
                </a:lnTo>
                <a:lnTo>
                  <a:pt x="14104" y="11660"/>
                </a:lnTo>
                <a:lnTo>
                  <a:pt x="14198" y="12036"/>
                </a:lnTo>
                <a:lnTo>
                  <a:pt x="14386" y="12412"/>
                </a:lnTo>
                <a:lnTo>
                  <a:pt x="14762" y="13070"/>
                </a:lnTo>
                <a:lnTo>
                  <a:pt x="15327" y="13634"/>
                </a:lnTo>
                <a:lnTo>
                  <a:pt x="15985" y="14010"/>
                </a:lnTo>
                <a:lnTo>
                  <a:pt x="15985" y="29149"/>
                </a:lnTo>
                <a:lnTo>
                  <a:pt x="14104" y="29149"/>
                </a:lnTo>
                <a:lnTo>
                  <a:pt x="13728" y="29243"/>
                </a:lnTo>
                <a:lnTo>
                  <a:pt x="13446" y="29431"/>
                </a:lnTo>
                <a:lnTo>
                  <a:pt x="10625" y="32252"/>
                </a:lnTo>
                <a:lnTo>
                  <a:pt x="10437" y="32440"/>
                </a:lnTo>
                <a:lnTo>
                  <a:pt x="10343" y="32722"/>
                </a:lnTo>
                <a:lnTo>
                  <a:pt x="10343" y="33004"/>
                </a:lnTo>
                <a:lnTo>
                  <a:pt x="10437" y="33286"/>
                </a:lnTo>
                <a:lnTo>
                  <a:pt x="10531" y="33474"/>
                </a:lnTo>
                <a:lnTo>
                  <a:pt x="10813" y="33662"/>
                </a:lnTo>
                <a:lnTo>
                  <a:pt x="11001" y="33850"/>
                </a:lnTo>
                <a:lnTo>
                  <a:pt x="22849" y="33850"/>
                </a:lnTo>
                <a:lnTo>
                  <a:pt x="23131" y="33662"/>
                </a:lnTo>
                <a:lnTo>
                  <a:pt x="23319" y="33568"/>
                </a:lnTo>
                <a:lnTo>
                  <a:pt x="23413" y="33286"/>
                </a:lnTo>
                <a:lnTo>
                  <a:pt x="23507" y="33004"/>
                </a:lnTo>
                <a:lnTo>
                  <a:pt x="23507" y="32722"/>
                </a:lnTo>
                <a:lnTo>
                  <a:pt x="23413" y="32534"/>
                </a:lnTo>
                <a:lnTo>
                  <a:pt x="23225" y="32252"/>
                </a:lnTo>
                <a:lnTo>
                  <a:pt x="20404" y="29431"/>
                </a:lnTo>
                <a:lnTo>
                  <a:pt x="20122" y="29243"/>
                </a:lnTo>
                <a:lnTo>
                  <a:pt x="17865" y="29243"/>
                </a:lnTo>
                <a:lnTo>
                  <a:pt x="17865" y="14010"/>
                </a:lnTo>
                <a:lnTo>
                  <a:pt x="18335" y="13728"/>
                </a:lnTo>
                <a:lnTo>
                  <a:pt x="18712" y="13540"/>
                </a:lnTo>
                <a:lnTo>
                  <a:pt x="19088" y="13164"/>
                </a:lnTo>
                <a:lnTo>
                  <a:pt x="19370" y="12788"/>
                </a:lnTo>
                <a:lnTo>
                  <a:pt x="24541" y="14010"/>
                </a:lnTo>
                <a:lnTo>
                  <a:pt x="24823" y="14480"/>
                </a:lnTo>
                <a:lnTo>
                  <a:pt x="25105" y="14951"/>
                </a:lnTo>
                <a:lnTo>
                  <a:pt x="25481" y="15327"/>
                </a:lnTo>
                <a:lnTo>
                  <a:pt x="25952" y="15703"/>
                </a:lnTo>
                <a:lnTo>
                  <a:pt x="20780" y="25952"/>
                </a:lnTo>
                <a:lnTo>
                  <a:pt x="20686" y="26140"/>
                </a:lnTo>
                <a:lnTo>
                  <a:pt x="20686" y="26422"/>
                </a:lnTo>
                <a:lnTo>
                  <a:pt x="20780" y="26704"/>
                </a:lnTo>
                <a:lnTo>
                  <a:pt x="20874" y="26892"/>
                </a:lnTo>
                <a:lnTo>
                  <a:pt x="21532" y="27644"/>
                </a:lnTo>
                <a:lnTo>
                  <a:pt x="22191" y="28303"/>
                </a:lnTo>
                <a:lnTo>
                  <a:pt x="22943" y="28773"/>
                </a:lnTo>
                <a:lnTo>
                  <a:pt x="23695" y="29243"/>
                </a:lnTo>
                <a:lnTo>
                  <a:pt x="24541" y="29619"/>
                </a:lnTo>
                <a:lnTo>
                  <a:pt x="25387" y="29901"/>
                </a:lnTo>
                <a:lnTo>
                  <a:pt x="26328" y="30089"/>
                </a:lnTo>
                <a:lnTo>
                  <a:pt x="28208" y="30089"/>
                </a:lnTo>
                <a:lnTo>
                  <a:pt x="29149" y="29901"/>
                </a:lnTo>
                <a:lnTo>
                  <a:pt x="29995" y="29619"/>
                </a:lnTo>
                <a:lnTo>
                  <a:pt x="30841" y="29243"/>
                </a:lnTo>
                <a:lnTo>
                  <a:pt x="31593" y="28773"/>
                </a:lnTo>
                <a:lnTo>
                  <a:pt x="32346" y="28303"/>
                </a:lnTo>
                <a:lnTo>
                  <a:pt x="33098" y="27644"/>
                </a:lnTo>
                <a:lnTo>
                  <a:pt x="33662" y="26892"/>
                </a:lnTo>
                <a:lnTo>
                  <a:pt x="33850" y="26516"/>
                </a:lnTo>
                <a:lnTo>
                  <a:pt x="33850" y="26234"/>
                </a:lnTo>
                <a:lnTo>
                  <a:pt x="33756" y="25952"/>
                </a:lnTo>
                <a:lnTo>
                  <a:pt x="28584" y="15703"/>
                </a:lnTo>
                <a:lnTo>
                  <a:pt x="29243" y="15233"/>
                </a:lnTo>
                <a:lnTo>
                  <a:pt x="29713" y="14669"/>
                </a:lnTo>
                <a:lnTo>
                  <a:pt x="29995" y="13916"/>
                </a:lnTo>
                <a:lnTo>
                  <a:pt x="30089" y="13164"/>
                </a:lnTo>
                <a:lnTo>
                  <a:pt x="29995" y="12788"/>
                </a:lnTo>
                <a:lnTo>
                  <a:pt x="29807" y="12506"/>
                </a:lnTo>
                <a:lnTo>
                  <a:pt x="29525" y="12318"/>
                </a:lnTo>
                <a:lnTo>
                  <a:pt x="29149" y="12224"/>
                </a:lnTo>
                <a:lnTo>
                  <a:pt x="28772" y="12318"/>
                </a:lnTo>
                <a:lnTo>
                  <a:pt x="28490" y="12506"/>
                </a:lnTo>
                <a:lnTo>
                  <a:pt x="28302" y="12788"/>
                </a:lnTo>
                <a:lnTo>
                  <a:pt x="28208" y="13164"/>
                </a:lnTo>
                <a:lnTo>
                  <a:pt x="28114" y="13540"/>
                </a:lnTo>
                <a:lnTo>
                  <a:pt x="27926" y="13822"/>
                </a:lnTo>
                <a:lnTo>
                  <a:pt x="27644" y="14010"/>
                </a:lnTo>
                <a:lnTo>
                  <a:pt x="27268" y="14104"/>
                </a:lnTo>
                <a:lnTo>
                  <a:pt x="26892" y="14010"/>
                </a:lnTo>
                <a:lnTo>
                  <a:pt x="26610" y="13822"/>
                </a:lnTo>
                <a:lnTo>
                  <a:pt x="26422" y="13540"/>
                </a:lnTo>
                <a:lnTo>
                  <a:pt x="26328" y="13164"/>
                </a:lnTo>
                <a:lnTo>
                  <a:pt x="26234" y="12882"/>
                </a:lnTo>
                <a:lnTo>
                  <a:pt x="26140" y="12600"/>
                </a:lnTo>
                <a:lnTo>
                  <a:pt x="25858" y="12412"/>
                </a:lnTo>
                <a:lnTo>
                  <a:pt x="25576" y="12318"/>
                </a:lnTo>
                <a:lnTo>
                  <a:pt x="19746" y="11001"/>
                </a:lnTo>
                <a:lnTo>
                  <a:pt x="19652" y="10531"/>
                </a:lnTo>
                <a:lnTo>
                  <a:pt x="19558" y="10155"/>
                </a:lnTo>
                <a:lnTo>
                  <a:pt x="19088" y="9497"/>
                </a:lnTo>
                <a:lnTo>
                  <a:pt x="18523" y="9027"/>
                </a:lnTo>
                <a:lnTo>
                  <a:pt x="17865" y="8651"/>
                </a:lnTo>
                <a:lnTo>
                  <a:pt x="17865" y="6958"/>
                </a:lnTo>
                <a:lnTo>
                  <a:pt x="19464" y="5360"/>
                </a:lnTo>
                <a:lnTo>
                  <a:pt x="19652" y="5078"/>
                </a:lnTo>
                <a:lnTo>
                  <a:pt x="19746" y="4796"/>
                </a:lnTo>
                <a:lnTo>
                  <a:pt x="19746" y="4514"/>
                </a:lnTo>
                <a:lnTo>
                  <a:pt x="19652" y="4231"/>
                </a:lnTo>
                <a:lnTo>
                  <a:pt x="17771" y="470"/>
                </a:lnTo>
                <a:lnTo>
                  <a:pt x="17677" y="282"/>
                </a:lnTo>
                <a:lnTo>
                  <a:pt x="17395" y="94"/>
                </a:lnTo>
                <a:lnTo>
                  <a:pt x="17207"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pic>
        <p:nvPicPr>
          <p:cNvPr id="272" name="Shape 272"/>
          <p:cNvPicPr preferRelativeResize="0"/>
          <p:nvPr/>
        </p:nvPicPr>
        <p:blipFill>
          <a:blip r:embed="rId3">
            <a:alphaModFix/>
          </a:blip>
          <a:stretch>
            <a:fillRect/>
          </a:stretch>
        </p:blipFill>
        <p:spPr>
          <a:xfrm>
            <a:off x="4214575" y="575250"/>
            <a:ext cx="714899" cy="714899"/>
          </a:xfrm>
          <a:prstGeom prst="ellipse">
            <a:avLst/>
          </a:prstGeom>
          <a:noFill/>
          <a:ln w="38100" cap="flat" cmpd="sng">
            <a:solidFill>
              <a:srgbClr val="FFFFFF"/>
            </a:solidFill>
            <a:prstDash val="solid"/>
            <a:round/>
            <a:headEnd type="none" w="med" len="med"/>
            <a:tailEnd type="none" w="med" len="med"/>
          </a:ln>
        </p:spPr>
      </p:pic>
      <p:sp>
        <p:nvSpPr>
          <p:cNvPr id="273" name="Shape 273"/>
          <p:cNvSpPr txBox="1">
            <a:spLocks noGrp="1"/>
          </p:cNvSpPr>
          <p:nvPr>
            <p:ph type="title" idx="4294967295"/>
          </p:nvPr>
        </p:nvSpPr>
        <p:spPr>
          <a:xfrm>
            <a:off x="1337275" y="1318599"/>
            <a:ext cx="6469500" cy="425400"/>
          </a:xfrm>
          <a:prstGeom prst="rect">
            <a:avLst/>
          </a:prstGeom>
        </p:spPr>
        <p:txBody>
          <a:bodyPr lIns="91425" tIns="91425" rIns="91425" bIns="91425" anchor="b" anchorCtr="0">
            <a:noAutofit/>
          </a:bodyPr>
          <a:lstStyle/>
          <a:p>
            <a:pPr lvl="0">
              <a:spcBef>
                <a:spcPts val="0"/>
              </a:spcBef>
              <a:buNone/>
            </a:pPr>
            <a:r>
              <a:rPr lang="en">
                <a:effectLst>
                  <a:outerShdw blurRad="38100" dist="38100" dir="2700000" algn="tl">
                    <a:srgbClr val="000000">
                      <a:alpha val="43137"/>
                    </a:srgbClr>
                  </a:outerShdw>
                </a:effectLst>
              </a:rPr>
              <a:t>Justice icons by Arthur Shlain</a:t>
            </a:r>
          </a:p>
        </p:txBody>
      </p:sp>
      <p:sp>
        <p:nvSpPr>
          <p:cNvPr id="274" name="Shape 274"/>
          <p:cNvSpPr txBox="1">
            <a:spLocks noGrp="1"/>
          </p:cNvSpPr>
          <p:nvPr>
            <p:ph type="body" idx="4294967295"/>
          </p:nvPr>
        </p:nvSpPr>
        <p:spPr>
          <a:xfrm>
            <a:off x="1337275" y="1507130"/>
            <a:ext cx="6469500" cy="602099"/>
          </a:xfrm>
          <a:prstGeom prst="rect">
            <a:avLst/>
          </a:prstGeom>
        </p:spPr>
        <p:txBody>
          <a:bodyPr lIns="91425" tIns="91425" rIns="91425" bIns="91425" anchor="t" anchorCtr="0">
            <a:noAutofit/>
          </a:bodyPr>
          <a:lstStyle/>
          <a:p>
            <a:pPr lvl="0" algn="ctr">
              <a:spcBef>
                <a:spcPts val="0"/>
              </a:spcBef>
              <a:buNone/>
            </a:pPr>
            <a:r>
              <a:rPr lang="en" sz="1400" u="sng">
                <a:effectLst>
                  <a:outerShdw blurRad="38100" dist="38100" dir="2700000" algn="tl">
                    <a:srgbClr val="000000">
                      <a:alpha val="43137"/>
                    </a:srgbClr>
                  </a:outerShdw>
                </a:effectLst>
                <a:hlinkClick r:id="rId4"/>
              </a:rPr>
              <a:t>https://thenounproject.com/ArtZ91/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Shape 72"/>
          <p:cNvSpPr txBox="1">
            <a:spLocks noGrp="1"/>
          </p:cNvSpPr>
          <p:nvPr>
            <p:ph type="ctrTitle"/>
          </p:nvPr>
        </p:nvSpPr>
        <p:spPr>
          <a:xfrm>
            <a:off x="1013375" y="1601445"/>
            <a:ext cx="7117200" cy="1159799"/>
          </a:xfrm>
          <a:prstGeom prst="rect">
            <a:avLst/>
          </a:prstGeom>
        </p:spPr>
        <p:txBody>
          <a:bodyPr lIns="91425" tIns="91425" rIns="91425" bIns="91425" anchor="b" anchorCtr="0">
            <a:noAutofit/>
          </a:bodyPr>
          <a:lstStyle/>
          <a:p>
            <a:pPr lvl="0" rtl="0">
              <a:spcBef>
                <a:spcPts val="0"/>
              </a:spcBef>
              <a:buNone/>
            </a:pPr>
            <a:r>
              <a:rPr lang="lv-LV">
                <a:effectLst>
                  <a:outerShdw blurRad="38100" dist="38100" dir="2700000" algn="tl">
                    <a:srgbClr val="000000">
                      <a:alpha val="43137"/>
                    </a:srgbClr>
                  </a:outerShdw>
                </a:effectLst>
              </a:rPr>
              <a:t>2</a:t>
            </a:r>
            <a:r>
              <a:rPr lang="en">
                <a:effectLst>
                  <a:outerShdw blurRad="38100" dist="38100" dir="2700000" algn="tl">
                    <a:srgbClr val="000000">
                      <a:alpha val="43137"/>
                    </a:srgbClr>
                  </a:outerShdw>
                </a:effectLst>
              </a:rPr>
              <a:t>.</a:t>
            </a:r>
          </a:p>
          <a:p>
            <a:pPr lvl="0" rtl="0">
              <a:spcBef>
                <a:spcPts val="0"/>
              </a:spcBef>
              <a:buNone/>
            </a:pPr>
            <a:r>
              <a:rPr lang="lv-LV">
                <a:effectLst>
                  <a:outerShdw blurRad="38100" dist="38100" dir="2700000" algn="tl">
                    <a:srgbClr val="000000">
                      <a:alpha val="43137"/>
                    </a:srgbClr>
                  </a:outerShdw>
                </a:effectLst>
              </a:rPr>
              <a:t>Tiesu reforma</a:t>
            </a:r>
            <a:endParaRPr lang="en">
              <a:effectLst>
                <a:outerShdw blurRad="38100" dist="38100" dir="2700000" algn="tl">
                  <a:srgbClr val="000000">
                    <a:alpha val="43137"/>
                  </a:srgbClr>
                </a:outerShdw>
              </a:effectLst>
            </a:endParaRPr>
          </a:p>
        </p:txBody>
      </p:sp>
      <p:sp>
        <p:nvSpPr>
          <p:cNvPr id="73" name="Shape 73"/>
          <p:cNvSpPr txBox="1">
            <a:spLocks noGrp="1"/>
          </p:cNvSpPr>
          <p:nvPr>
            <p:ph type="subTitle" idx="1"/>
          </p:nvPr>
        </p:nvSpPr>
        <p:spPr>
          <a:xfrm>
            <a:off x="685800" y="2852116"/>
            <a:ext cx="7772400" cy="784799"/>
          </a:xfrm>
          <a:prstGeom prst="rect">
            <a:avLst/>
          </a:prstGeom>
        </p:spPr>
        <p:txBody>
          <a:bodyPr lIns="91425" tIns="91425" rIns="91425" bIns="91425" anchor="t" anchorCtr="0">
            <a:noAutofit/>
          </a:bodyPr>
          <a:lstStyle/>
          <a:p>
            <a:pPr lvl="0" rtl="0">
              <a:spcBef>
                <a:spcPts val="0"/>
              </a:spcBef>
              <a:buNone/>
            </a:pPr>
            <a:endParaRPr lang="en"/>
          </a:p>
        </p:txBody>
      </p:sp>
    </p:spTree>
    <p:extLst>
      <p:ext uri="{BB962C8B-B14F-4D97-AF65-F5344CB8AC3E}">
        <p14:creationId xmlns:p14="http://schemas.microsoft.com/office/powerpoint/2010/main" val="27077675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show="0">
  <p:cSld>
    <p:spTree>
      <p:nvGrpSpPr>
        <p:cNvPr id="1" name="Shape 278"/>
        <p:cNvGrpSpPr/>
        <p:nvPr/>
      </p:nvGrpSpPr>
      <p:grpSpPr>
        <a:xfrm>
          <a:off x="0" y="0"/>
          <a:ext cx="0" cy="0"/>
          <a:chOff x="0" y="0"/>
          <a:chExt cx="0" cy="0"/>
        </a:xfrm>
      </p:grpSpPr>
      <p:sp>
        <p:nvSpPr>
          <p:cNvPr id="279" name="Shape 279"/>
          <p:cNvSpPr txBox="1"/>
          <p:nvPr/>
        </p:nvSpPr>
        <p:spPr>
          <a:xfrm>
            <a:off x="6248575" y="312075"/>
            <a:ext cx="2592000" cy="1525799"/>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900" b="1">
                <a:solidFill>
                  <a:srgbClr val="FFFFFF"/>
                </a:solidFill>
                <a:latin typeface="Libre Baskerville"/>
                <a:ea typeface="Libre Baskerville"/>
                <a:cs typeface="Libre Baskerville"/>
                <a:sym typeface="Libre Baskerville"/>
              </a:rPr>
              <a:t>SlidesCarnival icons are editable shapes</a:t>
            </a:r>
            <a:r>
              <a:rPr lang="en" sz="900">
                <a:solidFill>
                  <a:srgbClr val="FFFFFF"/>
                </a:solidFill>
                <a:latin typeface="Libre Baskerville"/>
                <a:ea typeface="Libre Baskerville"/>
                <a:cs typeface="Libre Baskerville"/>
                <a:sym typeface="Libre Baskerville"/>
              </a:rPr>
              <a:t>. </a:t>
            </a:r>
          </a:p>
          <a:p>
            <a:pPr lvl="0" rtl="0">
              <a:spcBef>
                <a:spcPts val="0"/>
              </a:spcBef>
              <a:buClr>
                <a:schemeClr val="dk1"/>
              </a:buClr>
              <a:buFont typeface="Arial"/>
              <a:buNone/>
            </a:pPr>
            <a:endParaRPr sz="900">
              <a:solidFill>
                <a:srgbClr val="FFFFFF"/>
              </a:solidFill>
              <a:latin typeface="Libre Baskerville"/>
              <a:ea typeface="Libre Baskerville"/>
              <a:cs typeface="Libre Baskerville"/>
              <a:sym typeface="Libre Baskerville"/>
            </a:endParaRPr>
          </a:p>
          <a:p>
            <a:pPr lvl="0" rtl="0">
              <a:spcBef>
                <a:spcPts val="0"/>
              </a:spcBef>
              <a:buClr>
                <a:schemeClr val="dk1"/>
              </a:buClr>
              <a:buSzPct val="122222"/>
              <a:buFont typeface="Arial"/>
              <a:buNone/>
            </a:pPr>
            <a:r>
              <a:rPr lang="en" sz="900">
                <a:solidFill>
                  <a:srgbClr val="FFFFFF"/>
                </a:solidFill>
                <a:latin typeface="Libre Baskerville"/>
                <a:ea typeface="Libre Baskerville"/>
                <a:cs typeface="Libre Baskerville"/>
                <a:sym typeface="Libre Baskerville"/>
              </a:rPr>
              <a:t>This means that you can:</a:t>
            </a:r>
          </a:p>
          <a:p>
            <a:pPr marL="457200" lvl="0" indent="-285750" rtl="0">
              <a:spcBef>
                <a:spcPts val="0"/>
              </a:spcBef>
              <a:buClr>
                <a:srgbClr val="FFFFFF"/>
              </a:buClr>
              <a:buSzPct val="100000"/>
              <a:buFont typeface="Libre Baskerville"/>
              <a:buChar char="●"/>
            </a:pPr>
            <a:r>
              <a:rPr lang="en" sz="900">
                <a:solidFill>
                  <a:srgbClr val="FFFFFF"/>
                </a:solidFill>
                <a:latin typeface="Libre Baskerville"/>
                <a:ea typeface="Libre Baskerville"/>
                <a:cs typeface="Libre Baskerville"/>
                <a:sym typeface="Libre Baskerville"/>
              </a:rPr>
              <a:t>Resize them without losing quality.</a:t>
            </a:r>
          </a:p>
          <a:p>
            <a:pPr marL="457200" lvl="0" indent="-285750" rtl="0">
              <a:spcBef>
                <a:spcPts val="0"/>
              </a:spcBef>
              <a:buClr>
                <a:srgbClr val="FFFFFF"/>
              </a:buClr>
              <a:buSzPct val="100000"/>
              <a:buFont typeface="Libre Baskerville"/>
              <a:buChar char="●"/>
            </a:pPr>
            <a:r>
              <a:rPr lang="en" sz="900">
                <a:solidFill>
                  <a:srgbClr val="FFFFFF"/>
                </a:solidFill>
                <a:latin typeface="Libre Baskerville"/>
                <a:ea typeface="Libre Baskerville"/>
                <a:cs typeface="Libre Baskerville"/>
                <a:sym typeface="Libre Baskerville"/>
              </a:rPr>
              <a:t>Change line color, width and style.</a:t>
            </a:r>
          </a:p>
          <a:p>
            <a:pPr lvl="0" rtl="0">
              <a:spcBef>
                <a:spcPts val="0"/>
              </a:spcBef>
              <a:buNone/>
            </a:pPr>
            <a:endParaRPr sz="900">
              <a:solidFill>
                <a:srgbClr val="FFFFFF"/>
              </a:solidFill>
              <a:latin typeface="Libre Baskerville"/>
              <a:ea typeface="Libre Baskerville"/>
              <a:cs typeface="Libre Baskerville"/>
              <a:sym typeface="Libre Baskerville"/>
            </a:endParaRPr>
          </a:p>
          <a:p>
            <a:pPr lvl="0" rtl="0">
              <a:spcBef>
                <a:spcPts val="0"/>
              </a:spcBef>
              <a:buNone/>
            </a:pPr>
            <a:r>
              <a:rPr lang="en" sz="900">
                <a:solidFill>
                  <a:srgbClr val="FFFFFF"/>
                </a:solidFill>
                <a:latin typeface="Libre Baskerville"/>
                <a:ea typeface="Libre Baskerville"/>
                <a:cs typeface="Libre Baskerville"/>
                <a:sym typeface="Libre Baskerville"/>
              </a:rPr>
              <a:t>Isn’t that nice? :)</a:t>
            </a:r>
          </a:p>
          <a:p>
            <a:pPr lvl="0" rtl="0">
              <a:spcBef>
                <a:spcPts val="0"/>
              </a:spcBef>
              <a:buNone/>
            </a:pPr>
            <a:endParaRPr sz="900">
              <a:solidFill>
                <a:srgbClr val="FFFFFF"/>
              </a:solidFill>
              <a:latin typeface="Libre Baskerville"/>
              <a:ea typeface="Libre Baskerville"/>
              <a:cs typeface="Libre Baskerville"/>
              <a:sym typeface="Libre Baskerville"/>
            </a:endParaRPr>
          </a:p>
          <a:p>
            <a:pPr lvl="0" rtl="0">
              <a:spcBef>
                <a:spcPts val="0"/>
              </a:spcBef>
              <a:buNone/>
            </a:pPr>
            <a:r>
              <a:rPr lang="en" sz="900">
                <a:solidFill>
                  <a:srgbClr val="FFFFFF"/>
                </a:solidFill>
                <a:latin typeface="Libre Baskerville"/>
                <a:ea typeface="Libre Baskerville"/>
                <a:cs typeface="Libre Baskerville"/>
                <a:sym typeface="Libre Baskerville"/>
              </a:rPr>
              <a:t>Examples:</a:t>
            </a:r>
          </a:p>
          <a:p>
            <a:pPr lvl="0" rtl="0">
              <a:spcBef>
                <a:spcPts val="0"/>
              </a:spcBef>
              <a:buClr>
                <a:schemeClr val="dk1"/>
              </a:buClr>
              <a:buFont typeface="Arial"/>
              <a:buNone/>
            </a:pPr>
            <a:endParaRPr sz="900">
              <a:solidFill>
                <a:srgbClr val="FFFFFF"/>
              </a:solidFill>
              <a:latin typeface="Libre Baskerville"/>
              <a:ea typeface="Libre Baskerville"/>
              <a:cs typeface="Libre Baskerville"/>
              <a:sym typeface="Libre Baskerville"/>
            </a:endParaRPr>
          </a:p>
          <a:p>
            <a:pPr lvl="0" rtl="0">
              <a:spcBef>
                <a:spcPts val="0"/>
              </a:spcBef>
              <a:buNone/>
            </a:pPr>
            <a:endParaRPr sz="900">
              <a:solidFill>
                <a:srgbClr val="FFFFFF"/>
              </a:solidFill>
              <a:latin typeface="Libre Baskerville"/>
              <a:ea typeface="Libre Baskerville"/>
              <a:cs typeface="Libre Baskerville"/>
              <a:sym typeface="Libre Baskerville"/>
            </a:endParaRPr>
          </a:p>
        </p:txBody>
      </p:sp>
      <p:grpSp>
        <p:nvGrpSpPr>
          <p:cNvPr id="280" name="Shape 280"/>
          <p:cNvGrpSpPr/>
          <p:nvPr/>
        </p:nvGrpSpPr>
        <p:grpSpPr>
          <a:xfrm>
            <a:off x="348746" y="333019"/>
            <a:ext cx="342902" cy="447293"/>
            <a:chOff x="590250" y="244200"/>
            <a:chExt cx="407975" cy="532175"/>
          </a:xfrm>
        </p:grpSpPr>
        <p:sp>
          <p:nvSpPr>
            <p:cNvPr id="281" name="Shape 281"/>
            <p:cNvSpPr/>
            <p:nvPr/>
          </p:nvSpPr>
          <p:spPr>
            <a:xfrm>
              <a:off x="623125" y="313625"/>
              <a:ext cx="375100" cy="462750"/>
            </a:xfrm>
            <a:custGeom>
              <a:avLst/>
              <a:gdLst/>
              <a:ahLst/>
              <a:cxnLst/>
              <a:rect l="0" t="0" r="0" b="0"/>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82" name="Shape 282"/>
            <p:cNvSpPr/>
            <p:nvPr/>
          </p:nvSpPr>
          <p:spPr>
            <a:xfrm>
              <a:off x="590250" y="269775"/>
              <a:ext cx="377525" cy="462775"/>
            </a:xfrm>
            <a:custGeom>
              <a:avLst/>
              <a:gdLst/>
              <a:ahLst/>
              <a:cxnLst/>
              <a:rect l="0" t="0" r="0" b="0"/>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83" name="Shape 283"/>
            <p:cNvSpPr/>
            <p:nvPr/>
          </p:nvSpPr>
          <p:spPr>
            <a:xfrm>
              <a:off x="796650" y="274025"/>
              <a:ext cx="45100" cy="45100"/>
            </a:xfrm>
            <a:custGeom>
              <a:avLst/>
              <a:gdLst/>
              <a:ahLst/>
              <a:cxnLst/>
              <a:rect l="0" t="0" r="0" b="0"/>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84" name="Shape 284"/>
            <p:cNvSpPr/>
            <p:nvPr/>
          </p:nvSpPr>
          <p:spPr>
            <a:xfrm>
              <a:off x="713850" y="274025"/>
              <a:ext cx="45075" cy="45100"/>
            </a:xfrm>
            <a:custGeom>
              <a:avLst/>
              <a:gdLst/>
              <a:ahLst/>
              <a:cxnLst/>
              <a:rect l="0" t="0" r="0" b="0"/>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85" name="Shape 285"/>
            <p:cNvSpPr/>
            <p:nvPr/>
          </p:nvSpPr>
          <p:spPr>
            <a:xfrm>
              <a:off x="631050" y="274025"/>
              <a:ext cx="45075" cy="45100"/>
            </a:xfrm>
            <a:custGeom>
              <a:avLst/>
              <a:gdLst/>
              <a:ahLst/>
              <a:cxnLst/>
              <a:rect l="0" t="0" r="0" b="0"/>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86" name="Shape 286"/>
            <p:cNvSpPr/>
            <p:nvPr/>
          </p:nvSpPr>
          <p:spPr>
            <a:xfrm>
              <a:off x="649925" y="590050"/>
              <a:ext cx="133975" cy="25"/>
            </a:xfrm>
            <a:custGeom>
              <a:avLst/>
              <a:gdLst/>
              <a:ahLst/>
              <a:cxnLst/>
              <a:rect l="0" t="0" r="0" b="0"/>
              <a:pathLst>
                <a:path w="5359" h="1" fill="none" extrusionOk="0">
                  <a:moveTo>
                    <a:pt x="5358" y="0"/>
                  </a:moveTo>
                  <a:lnTo>
                    <a:pt x="0"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87" name="Shape 287"/>
            <p:cNvSpPr/>
            <p:nvPr/>
          </p:nvSpPr>
          <p:spPr>
            <a:xfrm>
              <a:off x="649925" y="534625"/>
              <a:ext cx="255750" cy="25"/>
            </a:xfrm>
            <a:custGeom>
              <a:avLst/>
              <a:gdLst/>
              <a:ahLst/>
              <a:cxnLst/>
              <a:rect l="0" t="0" r="0" b="0"/>
              <a:pathLst>
                <a:path w="10230" h="1" fill="none" extrusionOk="0">
                  <a:moveTo>
                    <a:pt x="10229" y="1"/>
                  </a:moveTo>
                  <a:lnTo>
                    <a:pt x="0"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88" name="Shape 288"/>
            <p:cNvSpPr/>
            <p:nvPr/>
          </p:nvSpPr>
          <p:spPr>
            <a:xfrm>
              <a:off x="649925" y="479825"/>
              <a:ext cx="255750" cy="25"/>
            </a:xfrm>
            <a:custGeom>
              <a:avLst/>
              <a:gdLst/>
              <a:ahLst/>
              <a:cxnLst/>
              <a:rect l="0" t="0" r="0" b="0"/>
              <a:pathLst>
                <a:path w="10230" h="1" fill="none" extrusionOk="0">
                  <a:moveTo>
                    <a:pt x="10229" y="1"/>
                  </a:moveTo>
                  <a:lnTo>
                    <a:pt x="0"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89" name="Shape 289"/>
            <p:cNvSpPr/>
            <p:nvPr/>
          </p:nvSpPr>
          <p:spPr>
            <a:xfrm>
              <a:off x="649925" y="424425"/>
              <a:ext cx="255750" cy="25"/>
            </a:xfrm>
            <a:custGeom>
              <a:avLst/>
              <a:gdLst/>
              <a:ahLst/>
              <a:cxnLst/>
              <a:rect l="0" t="0" r="0" b="0"/>
              <a:pathLst>
                <a:path w="10230" h="1" fill="none" extrusionOk="0">
                  <a:moveTo>
                    <a:pt x="10229" y="1"/>
                  </a:moveTo>
                  <a:lnTo>
                    <a:pt x="0"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0" name="Shape 290"/>
            <p:cNvSpPr/>
            <p:nvPr/>
          </p:nvSpPr>
          <p:spPr>
            <a:xfrm>
              <a:off x="879475" y="274025"/>
              <a:ext cx="45075" cy="45100"/>
            </a:xfrm>
            <a:custGeom>
              <a:avLst/>
              <a:gdLst/>
              <a:ahLst/>
              <a:cxnLst/>
              <a:rect l="0" t="0" r="0" b="0"/>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1" name="Shape 291"/>
            <p:cNvSpPr/>
            <p:nvPr/>
          </p:nvSpPr>
          <p:spPr>
            <a:xfrm>
              <a:off x="654800" y="244200"/>
              <a:ext cx="25" cy="51175"/>
            </a:xfrm>
            <a:custGeom>
              <a:avLst/>
              <a:gdLst/>
              <a:ahLst/>
              <a:cxnLst/>
              <a:rect l="0" t="0" r="0" b="0"/>
              <a:pathLst>
                <a:path w="1" h="2047" fill="none" extrusionOk="0">
                  <a:moveTo>
                    <a:pt x="0" y="1"/>
                  </a:moveTo>
                  <a:lnTo>
                    <a:pt x="0" y="2046"/>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2" name="Shape 292"/>
            <p:cNvSpPr/>
            <p:nvPr/>
          </p:nvSpPr>
          <p:spPr>
            <a:xfrm>
              <a:off x="737600" y="244200"/>
              <a:ext cx="25" cy="51175"/>
            </a:xfrm>
            <a:custGeom>
              <a:avLst/>
              <a:gdLst/>
              <a:ahLst/>
              <a:cxnLst/>
              <a:rect l="0" t="0" r="0" b="0"/>
              <a:pathLst>
                <a:path w="1" h="2047" fill="none" extrusionOk="0">
                  <a:moveTo>
                    <a:pt x="1" y="1"/>
                  </a:moveTo>
                  <a:lnTo>
                    <a:pt x="1" y="2046"/>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3" name="Shape 293"/>
            <p:cNvSpPr/>
            <p:nvPr/>
          </p:nvSpPr>
          <p:spPr>
            <a:xfrm>
              <a:off x="820400" y="244200"/>
              <a:ext cx="25" cy="51175"/>
            </a:xfrm>
            <a:custGeom>
              <a:avLst/>
              <a:gdLst/>
              <a:ahLst/>
              <a:cxnLst/>
              <a:rect l="0" t="0" r="0" b="0"/>
              <a:pathLst>
                <a:path w="1" h="2047" fill="none" extrusionOk="0">
                  <a:moveTo>
                    <a:pt x="1" y="1"/>
                  </a:moveTo>
                  <a:lnTo>
                    <a:pt x="1" y="2046"/>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4" name="Shape 294"/>
            <p:cNvSpPr/>
            <p:nvPr/>
          </p:nvSpPr>
          <p:spPr>
            <a:xfrm>
              <a:off x="903225" y="244200"/>
              <a:ext cx="25" cy="51175"/>
            </a:xfrm>
            <a:custGeom>
              <a:avLst/>
              <a:gdLst/>
              <a:ahLst/>
              <a:cxnLst/>
              <a:rect l="0" t="0" r="0" b="0"/>
              <a:pathLst>
                <a:path w="1" h="2047" fill="none" extrusionOk="0">
                  <a:moveTo>
                    <a:pt x="0" y="1"/>
                  </a:moveTo>
                  <a:lnTo>
                    <a:pt x="0" y="2046"/>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295" name="Shape 295"/>
          <p:cNvGrpSpPr/>
          <p:nvPr/>
        </p:nvGrpSpPr>
        <p:grpSpPr>
          <a:xfrm>
            <a:off x="901438" y="399040"/>
            <a:ext cx="372593" cy="310144"/>
            <a:chOff x="1247825" y="322750"/>
            <a:chExt cx="443300" cy="369000"/>
          </a:xfrm>
        </p:grpSpPr>
        <p:sp>
          <p:nvSpPr>
            <p:cNvPr id="296" name="Shape 296"/>
            <p:cNvSpPr/>
            <p:nvPr/>
          </p:nvSpPr>
          <p:spPr>
            <a:xfrm>
              <a:off x="1247825" y="322750"/>
              <a:ext cx="443300" cy="369000"/>
            </a:xfrm>
            <a:custGeom>
              <a:avLst/>
              <a:gdLst/>
              <a:ahLst/>
              <a:cxnLst/>
              <a:rect l="0" t="0" r="0" b="0"/>
              <a:pathLst>
                <a:path w="17732" h="14760" fill="none" extrusionOk="0">
                  <a:moveTo>
                    <a:pt x="16952" y="2558"/>
                  </a:moveTo>
                  <a:lnTo>
                    <a:pt x="13664" y="2558"/>
                  </a:lnTo>
                  <a:lnTo>
                    <a:pt x="13226" y="755"/>
                  </a:lnTo>
                  <a:lnTo>
                    <a:pt x="13226" y="755"/>
                  </a:lnTo>
                  <a:lnTo>
                    <a:pt x="13177" y="609"/>
                  </a:lnTo>
                  <a:lnTo>
                    <a:pt x="13104" y="463"/>
                  </a:lnTo>
                  <a:lnTo>
                    <a:pt x="13006" y="317"/>
                  </a:lnTo>
                  <a:lnTo>
                    <a:pt x="12885" y="220"/>
                  </a:lnTo>
                  <a:lnTo>
                    <a:pt x="12739" y="122"/>
                  </a:lnTo>
                  <a:lnTo>
                    <a:pt x="12592" y="49"/>
                  </a:lnTo>
                  <a:lnTo>
                    <a:pt x="12446" y="0"/>
                  </a:lnTo>
                  <a:lnTo>
                    <a:pt x="12276" y="0"/>
                  </a:lnTo>
                  <a:lnTo>
                    <a:pt x="5456" y="0"/>
                  </a:lnTo>
                  <a:lnTo>
                    <a:pt x="5456" y="0"/>
                  </a:lnTo>
                  <a:lnTo>
                    <a:pt x="5286" y="0"/>
                  </a:lnTo>
                  <a:lnTo>
                    <a:pt x="5140" y="49"/>
                  </a:lnTo>
                  <a:lnTo>
                    <a:pt x="4994" y="122"/>
                  </a:lnTo>
                  <a:lnTo>
                    <a:pt x="4848" y="220"/>
                  </a:lnTo>
                  <a:lnTo>
                    <a:pt x="4726" y="317"/>
                  </a:lnTo>
                  <a:lnTo>
                    <a:pt x="4628" y="463"/>
                  </a:lnTo>
                  <a:lnTo>
                    <a:pt x="4555" y="609"/>
                  </a:lnTo>
                  <a:lnTo>
                    <a:pt x="4507" y="755"/>
                  </a:lnTo>
                  <a:lnTo>
                    <a:pt x="4068" y="2558"/>
                  </a:lnTo>
                  <a:lnTo>
                    <a:pt x="3240" y="2558"/>
                  </a:lnTo>
                  <a:lnTo>
                    <a:pt x="3240" y="2558"/>
                  </a:lnTo>
                  <a:lnTo>
                    <a:pt x="3240" y="2558"/>
                  </a:lnTo>
                  <a:lnTo>
                    <a:pt x="3240" y="2460"/>
                  </a:lnTo>
                  <a:lnTo>
                    <a:pt x="3216" y="2363"/>
                  </a:lnTo>
                  <a:lnTo>
                    <a:pt x="3167" y="2290"/>
                  </a:lnTo>
                  <a:lnTo>
                    <a:pt x="3094" y="2217"/>
                  </a:lnTo>
                  <a:lnTo>
                    <a:pt x="3045" y="2144"/>
                  </a:lnTo>
                  <a:lnTo>
                    <a:pt x="2948" y="2119"/>
                  </a:lnTo>
                  <a:lnTo>
                    <a:pt x="2850" y="2071"/>
                  </a:lnTo>
                  <a:lnTo>
                    <a:pt x="2753" y="2071"/>
                  </a:lnTo>
                  <a:lnTo>
                    <a:pt x="2047" y="2071"/>
                  </a:lnTo>
                  <a:lnTo>
                    <a:pt x="2047" y="2071"/>
                  </a:lnTo>
                  <a:lnTo>
                    <a:pt x="1949" y="2071"/>
                  </a:lnTo>
                  <a:lnTo>
                    <a:pt x="1852" y="2119"/>
                  </a:lnTo>
                  <a:lnTo>
                    <a:pt x="1779" y="2144"/>
                  </a:lnTo>
                  <a:lnTo>
                    <a:pt x="1706" y="2217"/>
                  </a:lnTo>
                  <a:lnTo>
                    <a:pt x="1633" y="2290"/>
                  </a:lnTo>
                  <a:lnTo>
                    <a:pt x="1608" y="2363"/>
                  </a:lnTo>
                  <a:lnTo>
                    <a:pt x="1560" y="2460"/>
                  </a:lnTo>
                  <a:lnTo>
                    <a:pt x="1560" y="2558"/>
                  </a:lnTo>
                  <a:lnTo>
                    <a:pt x="1560" y="2558"/>
                  </a:lnTo>
                  <a:lnTo>
                    <a:pt x="780" y="2558"/>
                  </a:lnTo>
                  <a:lnTo>
                    <a:pt x="780" y="2558"/>
                  </a:lnTo>
                  <a:lnTo>
                    <a:pt x="634" y="2582"/>
                  </a:lnTo>
                  <a:lnTo>
                    <a:pt x="488" y="2631"/>
                  </a:lnTo>
                  <a:lnTo>
                    <a:pt x="342" y="2679"/>
                  </a:lnTo>
                  <a:lnTo>
                    <a:pt x="220" y="2777"/>
                  </a:lnTo>
                  <a:lnTo>
                    <a:pt x="123" y="2899"/>
                  </a:lnTo>
                  <a:lnTo>
                    <a:pt x="74" y="3045"/>
                  </a:lnTo>
                  <a:lnTo>
                    <a:pt x="25" y="3191"/>
                  </a:lnTo>
                  <a:lnTo>
                    <a:pt x="1" y="3337"/>
                  </a:lnTo>
                  <a:lnTo>
                    <a:pt x="1" y="13980"/>
                  </a:lnTo>
                  <a:lnTo>
                    <a:pt x="1" y="13980"/>
                  </a:lnTo>
                  <a:lnTo>
                    <a:pt x="25" y="14151"/>
                  </a:lnTo>
                  <a:lnTo>
                    <a:pt x="74" y="14297"/>
                  </a:lnTo>
                  <a:lnTo>
                    <a:pt x="123" y="14418"/>
                  </a:lnTo>
                  <a:lnTo>
                    <a:pt x="220" y="14540"/>
                  </a:lnTo>
                  <a:lnTo>
                    <a:pt x="342" y="14638"/>
                  </a:lnTo>
                  <a:lnTo>
                    <a:pt x="488" y="14711"/>
                  </a:lnTo>
                  <a:lnTo>
                    <a:pt x="634" y="14759"/>
                  </a:lnTo>
                  <a:lnTo>
                    <a:pt x="780" y="14759"/>
                  </a:lnTo>
                  <a:lnTo>
                    <a:pt x="16952" y="14759"/>
                  </a:lnTo>
                  <a:lnTo>
                    <a:pt x="16952" y="14759"/>
                  </a:lnTo>
                  <a:lnTo>
                    <a:pt x="17098" y="14759"/>
                  </a:lnTo>
                  <a:lnTo>
                    <a:pt x="17244" y="14711"/>
                  </a:lnTo>
                  <a:lnTo>
                    <a:pt x="17390" y="14638"/>
                  </a:lnTo>
                  <a:lnTo>
                    <a:pt x="17512" y="14540"/>
                  </a:lnTo>
                  <a:lnTo>
                    <a:pt x="17610" y="14418"/>
                  </a:lnTo>
                  <a:lnTo>
                    <a:pt x="17658" y="14297"/>
                  </a:lnTo>
                  <a:lnTo>
                    <a:pt x="17707" y="14151"/>
                  </a:lnTo>
                  <a:lnTo>
                    <a:pt x="17731" y="13980"/>
                  </a:lnTo>
                  <a:lnTo>
                    <a:pt x="17731" y="3337"/>
                  </a:lnTo>
                  <a:lnTo>
                    <a:pt x="17731" y="3337"/>
                  </a:lnTo>
                  <a:lnTo>
                    <a:pt x="17707" y="3191"/>
                  </a:lnTo>
                  <a:lnTo>
                    <a:pt x="17658" y="3045"/>
                  </a:lnTo>
                  <a:lnTo>
                    <a:pt x="17610" y="2899"/>
                  </a:lnTo>
                  <a:lnTo>
                    <a:pt x="17512" y="2777"/>
                  </a:lnTo>
                  <a:lnTo>
                    <a:pt x="17390" y="2679"/>
                  </a:lnTo>
                  <a:lnTo>
                    <a:pt x="17244" y="2631"/>
                  </a:lnTo>
                  <a:lnTo>
                    <a:pt x="17098" y="2582"/>
                  </a:lnTo>
                  <a:lnTo>
                    <a:pt x="16952" y="2558"/>
                  </a:lnTo>
                  <a:lnTo>
                    <a:pt x="16952" y="2558"/>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7" name="Shape 297"/>
            <p:cNvSpPr/>
            <p:nvPr/>
          </p:nvSpPr>
          <p:spPr>
            <a:xfrm>
              <a:off x="1398225" y="386675"/>
              <a:ext cx="142500" cy="25"/>
            </a:xfrm>
            <a:custGeom>
              <a:avLst/>
              <a:gdLst/>
              <a:ahLst/>
              <a:cxnLst/>
              <a:rect l="0" t="0" r="0" b="0"/>
              <a:pathLst>
                <a:path w="5700" h="1" fill="none" extrusionOk="0">
                  <a:moveTo>
                    <a:pt x="5700" y="1"/>
                  </a:moveTo>
                  <a:lnTo>
                    <a:pt x="1"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8" name="Shape 298"/>
            <p:cNvSpPr/>
            <p:nvPr/>
          </p:nvSpPr>
          <p:spPr>
            <a:xfrm>
              <a:off x="1370225" y="450000"/>
              <a:ext cx="198500" cy="197900"/>
            </a:xfrm>
            <a:custGeom>
              <a:avLst/>
              <a:gdLst/>
              <a:ahLst/>
              <a:cxnLst/>
              <a:rect l="0" t="0" r="0" b="0"/>
              <a:pathLst>
                <a:path w="7940" h="7916" fill="none" extrusionOk="0">
                  <a:moveTo>
                    <a:pt x="3970" y="7916"/>
                  </a:moveTo>
                  <a:lnTo>
                    <a:pt x="3970" y="7916"/>
                  </a:lnTo>
                  <a:lnTo>
                    <a:pt x="3556" y="7892"/>
                  </a:lnTo>
                  <a:lnTo>
                    <a:pt x="3166" y="7843"/>
                  </a:lnTo>
                  <a:lnTo>
                    <a:pt x="2801" y="7745"/>
                  </a:lnTo>
                  <a:lnTo>
                    <a:pt x="2436" y="7624"/>
                  </a:lnTo>
                  <a:lnTo>
                    <a:pt x="2070" y="7453"/>
                  </a:lnTo>
                  <a:lnTo>
                    <a:pt x="1754" y="7258"/>
                  </a:lnTo>
                  <a:lnTo>
                    <a:pt x="1462" y="7015"/>
                  </a:lnTo>
                  <a:lnTo>
                    <a:pt x="1169" y="6771"/>
                  </a:lnTo>
                  <a:lnTo>
                    <a:pt x="901" y="6479"/>
                  </a:lnTo>
                  <a:lnTo>
                    <a:pt x="682" y="6187"/>
                  </a:lnTo>
                  <a:lnTo>
                    <a:pt x="487" y="5846"/>
                  </a:lnTo>
                  <a:lnTo>
                    <a:pt x="317" y="5505"/>
                  </a:lnTo>
                  <a:lnTo>
                    <a:pt x="195" y="5139"/>
                  </a:lnTo>
                  <a:lnTo>
                    <a:pt x="98" y="4750"/>
                  </a:lnTo>
                  <a:lnTo>
                    <a:pt x="25" y="4360"/>
                  </a:lnTo>
                  <a:lnTo>
                    <a:pt x="0" y="3970"/>
                  </a:lnTo>
                  <a:lnTo>
                    <a:pt x="0" y="3970"/>
                  </a:lnTo>
                  <a:lnTo>
                    <a:pt x="25" y="3556"/>
                  </a:lnTo>
                  <a:lnTo>
                    <a:pt x="98" y="3167"/>
                  </a:lnTo>
                  <a:lnTo>
                    <a:pt x="195" y="2777"/>
                  </a:lnTo>
                  <a:lnTo>
                    <a:pt x="317" y="2412"/>
                  </a:lnTo>
                  <a:lnTo>
                    <a:pt x="487" y="2071"/>
                  </a:lnTo>
                  <a:lnTo>
                    <a:pt x="682" y="1754"/>
                  </a:lnTo>
                  <a:lnTo>
                    <a:pt x="901" y="1437"/>
                  </a:lnTo>
                  <a:lnTo>
                    <a:pt x="1169" y="1170"/>
                  </a:lnTo>
                  <a:lnTo>
                    <a:pt x="1462" y="902"/>
                  </a:lnTo>
                  <a:lnTo>
                    <a:pt x="1754" y="682"/>
                  </a:lnTo>
                  <a:lnTo>
                    <a:pt x="2070" y="488"/>
                  </a:lnTo>
                  <a:lnTo>
                    <a:pt x="2436" y="317"/>
                  </a:lnTo>
                  <a:lnTo>
                    <a:pt x="2801" y="171"/>
                  </a:lnTo>
                  <a:lnTo>
                    <a:pt x="3166" y="74"/>
                  </a:lnTo>
                  <a:lnTo>
                    <a:pt x="3556" y="25"/>
                  </a:lnTo>
                  <a:lnTo>
                    <a:pt x="3970" y="1"/>
                  </a:lnTo>
                  <a:lnTo>
                    <a:pt x="3970" y="1"/>
                  </a:lnTo>
                  <a:lnTo>
                    <a:pt x="4384" y="25"/>
                  </a:lnTo>
                  <a:lnTo>
                    <a:pt x="4774" y="74"/>
                  </a:lnTo>
                  <a:lnTo>
                    <a:pt x="5139" y="171"/>
                  </a:lnTo>
                  <a:lnTo>
                    <a:pt x="5505" y="317"/>
                  </a:lnTo>
                  <a:lnTo>
                    <a:pt x="5870" y="488"/>
                  </a:lnTo>
                  <a:lnTo>
                    <a:pt x="6186" y="682"/>
                  </a:lnTo>
                  <a:lnTo>
                    <a:pt x="6479" y="902"/>
                  </a:lnTo>
                  <a:lnTo>
                    <a:pt x="6771" y="1170"/>
                  </a:lnTo>
                  <a:lnTo>
                    <a:pt x="7039" y="1437"/>
                  </a:lnTo>
                  <a:lnTo>
                    <a:pt x="7258" y="1754"/>
                  </a:lnTo>
                  <a:lnTo>
                    <a:pt x="7453" y="2071"/>
                  </a:lnTo>
                  <a:lnTo>
                    <a:pt x="7623" y="2412"/>
                  </a:lnTo>
                  <a:lnTo>
                    <a:pt x="7745" y="2777"/>
                  </a:lnTo>
                  <a:lnTo>
                    <a:pt x="7843" y="3167"/>
                  </a:lnTo>
                  <a:lnTo>
                    <a:pt x="7916" y="3556"/>
                  </a:lnTo>
                  <a:lnTo>
                    <a:pt x="7940" y="3970"/>
                  </a:lnTo>
                  <a:lnTo>
                    <a:pt x="7940" y="3970"/>
                  </a:lnTo>
                  <a:lnTo>
                    <a:pt x="7916" y="4360"/>
                  </a:lnTo>
                  <a:lnTo>
                    <a:pt x="7843" y="4750"/>
                  </a:lnTo>
                  <a:lnTo>
                    <a:pt x="7745" y="5139"/>
                  </a:lnTo>
                  <a:lnTo>
                    <a:pt x="7623" y="5505"/>
                  </a:lnTo>
                  <a:lnTo>
                    <a:pt x="7453" y="5846"/>
                  </a:lnTo>
                  <a:lnTo>
                    <a:pt x="7258" y="6187"/>
                  </a:lnTo>
                  <a:lnTo>
                    <a:pt x="7039" y="6479"/>
                  </a:lnTo>
                  <a:lnTo>
                    <a:pt x="6771" y="6771"/>
                  </a:lnTo>
                  <a:lnTo>
                    <a:pt x="6479" y="7015"/>
                  </a:lnTo>
                  <a:lnTo>
                    <a:pt x="6186" y="7258"/>
                  </a:lnTo>
                  <a:lnTo>
                    <a:pt x="5870" y="7453"/>
                  </a:lnTo>
                  <a:lnTo>
                    <a:pt x="5505" y="7624"/>
                  </a:lnTo>
                  <a:lnTo>
                    <a:pt x="5139" y="7745"/>
                  </a:lnTo>
                  <a:lnTo>
                    <a:pt x="4774" y="7843"/>
                  </a:lnTo>
                  <a:lnTo>
                    <a:pt x="4384" y="7892"/>
                  </a:lnTo>
                  <a:lnTo>
                    <a:pt x="3970" y="7916"/>
                  </a:lnTo>
                  <a:lnTo>
                    <a:pt x="3970" y="7916"/>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9" name="Shape 299"/>
            <p:cNvSpPr/>
            <p:nvPr/>
          </p:nvSpPr>
          <p:spPr>
            <a:xfrm>
              <a:off x="1403100" y="482875"/>
              <a:ext cx="132750" cy="132150"/>
            </a:xfrm>
            <a:custGeom>
              <a:avLst/>
              <a:gdLst/>
              <a:ahLst/>
              <a:cxnLst/>
              <a:rect l="0" t="0" r="0" b="0"/>
              <a:pathLst>
                <a:path w="5310" h="5286" fill="none" extrusionOk="0">
                  <a:moveTo>
                    <a:pt x="2655" y="5286"/>
                  </a:moveTo>
                  <a:lnTo>
                    <a:pt x="2655" y="5286"/>
                  </a:lnTo>
                  <a:lnTo>
                    <a:pt x="2387" y="5286"/>
                  </a:lnTo>
                  <a:lnTo>
                    <a:pt x="2119" y="5237"/>
                  </a:lnTo>
                  <a:lnTo>
                    <a:pt x="1876" y="5164"/>
                  </a:lnTo>
                  <a:lnTo>
                    <a:pt x="1632" y="5091"/>
                  </a:lnTo>
                  <a:lnTo>
                    <a:pt x="1389" y="4969"/>
                  </a:lnTo>
                  <a:lnTo>
                    <a:pt x="1169" y="4847"/>
                  </a:lnTo>
                  <a:lnTo>
                    <a:pt x="975" y="4677"/>
                  </a:lnTo>
                  <a:lnTo>
                    <a:pt x="780" y="4506"/>
                  </a:lnTo>
                  <a:lnTo>
                    <a:pt x="609" y="4336"/>
                  </a:lnTo>
                  <a:lnTo>
                    <a:pt x="463" y="4117"/>
                  </a:lnTo>
                  <a:lnTo>
                    <a:pt x="317" y="3897"/>
                  </a:lnTo>
                  <a:lnTo>
                    <a:pt x="220" y="3678"/>
                  </a:lnTo>
                  <a:lnTo>
                    <a:pt x="122" y="3435"/>
                  </a:lnTo>
                  <a:lnTo>
                    <a:pt x="74" y="3191"/>
                  </a:lnTo>
                  <a:lnTo>
                    <a:pt x="25" y="2923"/>
                  </a:lnTo>
                  <a:lnTo>
                    <a:pt x="0" y="2655"/>
                  </a:lnTo>
                  <a:lnTo>
                    <a:pt x="0" y="2655"/>
                  </a:lnTo>
                  <a:lnTo>
                    <a:pt x="25" y="2387"/>
                  </a:lnTo>
                  <a:lnTo>
                    <a:pt x="74" y="2120"/>
                  </a:lnTo>
                  <a:lnTo>
                    <a:pt x="122" y="1852"/>
                  </a:lnTo>
                  <a:lnTo>
                    <a:pt x="220" y="1608"/>
                  </a:lnTo>
                  <a:lnTo>
                    <a:pt x="317" y="1389"/>
                  </a:lnTo>
                  <a:lnTo>
                    <a:pt x="463" y="1170"/>
                  </a:lnTo>
                  <a:lnTo>
                    <a:pt x="609" y="975"/>
                  </a:lnTo>
                  <a:lnTo>
                    <a:pt x="780" y="780"/>
                  </a:lnTo>
                  <a:lnTo>
                    <a:pt x="975" y="610"/>
                  </a:lnTo>
                  <a:lnTo>
                    <a:pt x="1169" y="463"/>
                  </a:lnTo>
                  <a:lnTo>
                    <a:pt x="1389" y="317"/>
                  </a:lnTo>
                  <a:lnTo>
                    <a:pt x="1632" y="220"/>
                  </a:lnTo>
                  <a:lnTo>
                    <a:pt x="1876" y="122"/>
                  </a:lnTo>
                  <a:lnTo>
                    <a:pt x="2119" y="49"/>
                  </a:lnTo>
                  <a:lnTo>
                    <a:pt x="2387" y="25"/>
                  </a:lnTo>
                  <a:lnTo>
                    <a:pt x="2655" y="1"/>
                  </a:lnTo>
                  <a:lnTo>
                    <a:pt x="2655" y="1"/>
                  </a:lnTo>
                  <a:lnTo>
                    <a:pt x="2923" y="25"/>
                  </a:lnTo>
                  <a:lnTo>
                    <a:pt x="3191" y="49"/>
                  </a:lnTo>
                  <a:lnTo>
                    <a:pt x="3435" y="122"/>
                  </a:lnTo>
                  <a:lnTo>
                    <a:pt x="3678" y="220"/>
                  </a:lnTo>
                  <a:lnTo>
                    <a:pt x="3922" y="317"/>
                  </a:lnTo>
                  <a:lnTo>
                    <a:pt x="4141" y="463"/>
                  </a:lnTo>
                  <a:lnTo>
                    <a:pt x="4336" y="610"/>
                  </a:lnTo>
                  <a:lnTo>
                    <a:pt x="4530" y="780"/>
                  </a:lnTo>
                  <a:lnTo>
                    <a:pt x="4701" y="975"/>
                  </a:lnTo>
                  <a:lnTo>
                    <a:pt x="4847" y="1170"/>
                  </a:lnTo>
                  <a:lnTo>
                    <a:pt x="4993" y="1389"/>
                  </a:lnTo>
                  <a:lnTo>
                    <a:pt x="5091" y="1608"/>
                  </a:lnTo>
                  <a:lnTo>
                    <a:pt x="5188" y="1852"/>
                  </a:lnTo>
                  <a:lnTo>
                    <a:pt x="5237" y="2120"/>
                  </a:lnTo>
                  <a:lnTo>
                    <a:pt x="5285" y="2387"/>
                  </a:lnTo>
                  <a:lnTo>
                    <a:pt x="5310" y="2655"/>
                  </a:lnTo>
                  <a:lnTo>
                    <a:pt x="5310" y="2655"/>
                  </a:lnTo>
                  <a:lnTo>
                    <a:pt x="5285" y="2923"/>
                  </a:lnTo>
                  <a:lnTo>
                    <a:pt x="5237" y="3191"/>
                  </a:lnTo>
                  <a:lnTo>
                    <a:pt x="5188" y="3435"/>
                  </a:lnTo>
                  <a:lnTo>
                    <a:pt x="5091" y="3678"/>
                  </a:lnTo>
                  <a:lnTo>
                    <a:pt x="4993" y="3897"/>
                  </a:lnTo>
                  <a:lnTo>
                    <a:pt x="4847" y="4117"/>
                  </a:lnTo>
                  <a:lnTo>
                    <a:pt x="4701" y="4336"/>
                  </a:lnTo>
                  <a:lnTo>
                    <a:pt x="4530" y="4506"/>
                  </a:lnTo>
                  <a:lnTo>
                    <a:pt x="4336" y="4677"/>
                  </a:lnTo>
                  <a:lnTo>
                    <a:pt x="4141" y="4847"/>
                  </a:lnTo>
                  <a:lnTo>
                    <a:pt x="3922" y="4969"/>
                  </a:lnTo>
                  <a:lnTo>
                    <a:pt x="3678" y="5091"/>
                  </a:lnTo>
                  <a:lnTo>
                    <a:pt x="3435" y="5164"/>
                  </a:lnTo>
                  <a:lnTo>
                    <a:pt x="3191" y="5237"/>
                  </a:lnTo>
                  <a:lnTo>
                    <a:pt x="2923" y="5286"/>
                  </a:lnTo>
                  <a:lnTo>
                    <a:pt x="2655" y="5286"/>
                  </a:lnTo>
                  <a:lnTo>
                    <a:pt x="2655" y="5286"/>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0" name="Shape 300"/>
            <p:cNvSpPr/>
            <p:nvPr/>
          </p:nvSpPr>
          <p:spPr>
            <a:xfrm>
              <a:off x="1588800" y="435400"/>
              <a:ext cx="66400" cy="43850"/>
            </a:xfrm>
            <a:custGeom>
              <a:avLst/>
              <a:gdLst/>
              <a:ahLst/>
              <a:cxnLst/>
              <a:rect l="0" t="0" r="0" b="0"/>
              <a:pathLst>
                <a:path w="2656" h="1754" fill="none" extrusionOk="0">
                  <a:moveTo>
                    <a:pt x="2655" y="1266"/>
                  </a:moveTo>
                  <a:lnTo>
                    <a:pt x="2655" y="1266"/>
                  </a:lnTo>
                  <a:lnTo>
                    <a:pt x="2655" y="1364"/>
                  </a:lnTo>
                  <a:lnTo>
                    <a:pt x="2631" y="1461"/>
                  </a:lnTo>
                  <a:lnTo>
                    <a:pt x="2582" y="1534"/>
                  </a:lnTo>
                  <a:lnTo>
                    <a:pt x="2509" y="1607"/>
                  </a:lnTo>
                  <a:lnTo>
                    <a:pt x="2461" y="1680"/>
                  </a:lnTo>
                  <a:lnTo>
                    <a:pt x="2363" y="1705"/>
                  </a:lnTo>
                  <a:lnTo>
                    <a:pt x="2266" y="1754"/>
                  </a:lnTo>
                  <a:lnTo>
                    <a:pt x="2168" y="1754"/>
                  </a:lnTo>
                  <a:lnTo>
                    <a:pt x="488" y="1754"/>
                  </a:lnTo>
                  <a:lnTo>
                    <a:pt x="488" y="1754"/>
                  </a:lnTo>
                  <a:lnTo>
                    <a:pt x="390" y="1754"/>
                  </a:lnTo>
                  <a:lnTo>
                    <a:pt x="293" y="1705"/>
                  </a:lnTo>
                  <a:lnTo>
                    <a:pt x="220" y="1680"/>
                  </a:lnTo>
                  <a:lnTo>
                    <a:pt x="147" y="1607"/>
                  </a:lnTo>
                  <a:lnTo>
                    <a:pt x="74" y="1534"/>
                  </a:lnTo>
                  <a:lnTo>
                    <a:pt x="49" y="1461"/>
                  </a:lnTo>
                  <a:lnTo>
                    <a:pt x="1" y="1364"/>
                  </a:lnTo>
                  <a:lnTo>
                    <a:pt x="1" y="1266"/>
                  </a:lnTo>
                  <a:lnTo>
                    <a:pt x="1" y="487"/>
                  </a:lnTo>
                  <a:lnTo>
                    <a:pt x="1" y="487"/>
                  </a:lnTo>
                  <a:lnTo>
                    <a:pt x="1" y="390"/>
                  </a:lnTo>
                  <a:lnTo>
                    <a:pt x="49" y="292"/>
                  </a:lnTo>
                  <a:lnTo>
                    <a:pt x="74" y="219"/>
                  </a:lnTo>
                  <a:lnTo>
                    <a:pt x="147" y="146"/>
                  </a:lnTo>
                  <a:lnTo>
                    <a:pt x="220" y="73"/>
                  </a:lnTo>
                  <a:lnTo>
                    <a:pt x="293" y="49"/>
                  </a:lnTo>
                  <a:lnTo>
                    <a:pt x="390" y="0"/>
                  </a:lnTo>
                  <a:lnTo>
                    <a:pt x="488" y="0"/>
                  </a:lnTo>
                  <a:lnTo>
                    <a:pt x="2168" y="0"/>
                  </a:lnTo>
                  <a:lnTo>
                    <a:pt x="2168" y="0"/>
                  </a:lnTo>
                  <a:lnTo>
                    <a:pt x="2266" y="0"/>
                  </a:lnTo>
                  <a:lnTo>
                    <a:pt x="2363" y="49"/>
                  </a:lnTo>
                  <a:lnTo>
                    <a:pt x="2461" y="73"/>
                  </a:lnTo>
                  <a:lnTo>
                    <a:pt x="2509" y="146"/>
                  </a:lnTo>
                  <a:lnTo>
                    <a:pt x="2582" y="219"/>
                  </a:lnTo>
                  <a:lnTo>
                    <a:pt x="2631" y="292"/>
                  </a:lnTo>
                  <a:lnTo>
                    <a:pt x="2655" y="390"/>
                  </a:lnTo>
                  <a:lnTo>
                    <a:pt x="2655" y="487"/>
                  </a:lnTo>
                  <a:lnTo>
                    <a:pt x="2655" y="1266"/>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301" name="Shape 301"/>
          <p:cNvGrpSpPr/>
          <p:nvPr/>
        </p:nvGrpSpPr>
        <p:grpSpPr>
          <a:xfrm>
            <a:off x="1474617" y="397506"/>
            <a:ext cx="356203" cy="313212"/>
            <a:chOff x="1929775" y="320925"/>
            <a:chExt cx="423800" cy="372650"/>
          </a:xfrm>
        </p:grpSpPr>
        <p:sp>
          <p:nvSpPr>
            <p:cNvPr id="302" name="Shape 302"/>
            <p:cNvSpPr/>
            <p:nvPr/>
          </p:nvSpPr>
          <p:spPr>
            <a:xfrm>
              <a:off x="1929775" y="320925"/>
              <a:ext cx="423800" cy="372650"/>
            </a:xfrm>
            <a:custGeom>
              <a:avLst/>
              <a:gdLst/>
              <a:ahLst/>
              <a:cxnLst/>
              <a:rect l="0" t="0" r="0" b="0"/>
              <a:pathLst>
                <a:path w="16952" h="14906" fill="none" extrusionOk="0">
                  <a:moveTo>
                    <a:pt x="16172" y="0"/>
                  </a:moveTo>
                  <a:lnTo>
                    <a:pt x="780" y="0"/>
                  </a:lnTo>
                  <a:lnTo>
                    <a:pt x="780" y="0"/>
                  </a:lnTo>
                  <a:lnTo>
                    <a:pt x="634" y="25"/>
                  </a:lnTo>
                  <a:lnTo>
                    <a:pt x="488" y="73"/>
                  </a:lnTo>
                  <a:lnTo>
                    <a:pt x="341" y="146"/>
                  </a:lnTo>
                  <a:lnTo>
                    <a:pt x="220" y="244"/>
                  </a:lnTo>
                  <a:lnTo>
                    <a:pt x="122" y="341"/>
                  </a:lnTo>
                  <a:lnTo>
                    <a:pt x="74" y="487"/>
                  </a:lnTo>
                  <a:lnTo>
                    <a:pt x="25" y="634"/>
                  </a:lnTo>
                  <a:lnTo>
                    <a:pt x="0" y="780"/>
                  </a:lnTo>
                  <a:lnTo>
                    <a:pt x="0" y="14126"/>
                  </a:lnTo>
                  <a:lnTo>
                    <a:pt x="0" y="14126"/>
                  </a:lnTo>
                  <a:lnTo>
                    <a:pt x="25" y="14272"/>
                  </a:lnTo>
                  <a:lnTo>
                    <a:pt x="74" y="14418"/>
                  </a:lnTo>
                  <a:lnTo>
                    <a:pt x="122" y="14565"/>
                  </a:lnTo>
                  <a:lnTo>
                    <a:pt x="220" y="14662"/>
                  </a:lnTo>
                  <a:lnTo>
                    <a:pt x="341" y="14759"/>
                  </a:lnTo>
                  <a:lnTo>
                    <a:pt x="488" y="14832"/>
                  </a:lnTo>
                  <a:lnTo>
                    <a:pt x="634" y="14881"/>
                  </a:lnTo>
                  <a:lnTo>
                    <a:pt x="780" y="14906"/>
                  </a:lnTo>
                  <a:lnTo>
                    <a:pt x="16172" y="14906"/>
                  </a:lnTo>
                  <a:lnTo>
                    <a:pt x="16172" y="14906"/>
                  </a:lnTo>
                  <a:lnTo>
                    <a:pt x="16318" y="14881"/>
                  </a:lnTo>
                  <a:lnTo>
                    <a:pt x="16464" y="14832"/>
                  </a:lnTo>
                  <a:lnTo>
                    <a:pt x="16611" y="14759"/>
                  </a:lnTo>
                  <a:lnTo>
                    <a:pt x="16732" y="14662"/>
                  </a:lnTo>
                  <a:lnTo>
                    <a:pt x="16830" y="14565"/>
                  </a:lnTo>
                  <a:lnTo>
                    <a:pt x="16878" y="14418"/>
                  </a:lnTo>
                  <a:lnTo>
                    <a:pt x="16927" y="14272"/>
                  </a:lnTo>
                  <a:lnTo>
                    <a:pt x="16952" y="14126"/>
                  </a:lnTo>
                  <a:lnTo>
                    <a:pt x="16952" y="780"/>
                  </a:lnTo>
                  <a:lnTo>
                    <a:pt x="16952" y="780"/>
                  </a:lnTo>
                  <a:lnTo>
                    <a:pt x="16927" y="634"/>
                  </a:lnTo>
                  <a:lnTo>
                    <a:pt x="16878" y="487"/>
                  </a:lnTo>
                  <a:lnTo>
                    <a:pt x="16830" y="341"/>
                  </a:lnTo>
                  <a:lnTo>
                    <a:pt x="16732" y="244"/>
                  </a:lnTo>
                  <a:lnTo>
                    <a:pt x="16611" y="146"/>
                  </a:lnTo>
                  <a:lnTo>
                    <a:pt x="16464" y="73"/>
                  </a:lnTo>
                  <a:lnTo>
                    <a:pt x="16318" y="25"/>
                  </a:lnTo>
                  <a:lnTo>
                    <a:pt x="16172" y="0"/>
                  </a:lnTo>
                  <a:lnTo>
                    <a:pt x="16172" y="0"/>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3" name="Shape 303"/>
            <p:cNvSpPr/>
            <p:nvPr/>
          </p:nvSpPr>
          <p:spPr>
            <a:xfrm>
              <a:off x="1954125" y="345275"/>
              <a:ext cx="375100" cy="323950"/>
            </a:xfrm>
            <a:custGeom>
              <a:avLst/>
              <a:gdLst/>
              <a:ahLst/>
              <a:cxnLst/>
              <a:rect l="0" t="0" r="0" b="0"/>
              <a:pathLst>
                <a:path w="15004" h="12958" fill="none" extrusionOk="0">
                  <a:moveTo>
                    <a:pt x="15003" y="12957"/>
                  </a:moveTo>
                  <a:lnTo>
                    <a:pt x="1" y="12957"/>
                  </a:lnTo>
                  <a:lnTo>
                    <a:pt x="1" y="0"/>
                  </a:lnTo>
                  <a:lnTo>
                    <a:pt x="15003" y="0"/>
                  </a:lnTo>
                  <a:lnTo>
                    <a:pt x="15003" y="12957"/>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4" name="Shape 304"/>
            <p:cNvSpPr/>
            <p:nvPr/>
          </p:nvSpPr>
          <p:spPr>
            <a:xfrm>
              <a:off x="2162375" y="534625"/>
              <a:ext cx="146750" cy="113275"/>
            </a:xfrm>
            <a:custGeom>
              <a:avLst/>
              <a:gdLst/>
              <a:ahLst/>
              <a:cxnLst/>
              <a:rect l="0" t="0" r="0" b="0"/>
              <a:pathLst>
                <a:path w="5870" h="4531" fill="none" extrusionOk="0">
                  <a:moveTo>
                    <a:pt x="0" y="2266"/>
                  </a:moveTo>
                  <a:lnTo>
                    <a:pt x="1534" y="244"/>
                  </a:lnTo>
                  <a:lnTo>
                    <a:pt x="1534" y="244"/>
                  </a:lnTo>
                  <a:lnTo>
                    <a:pt x="1632" y="147"/>
                  </a:lnTo>
                  <a:lnTo>
                    <a:pt x="1754" y="50"/>
                  </a:lnTo>
                  <a:lnTo>
                    <a:pt x="1875" y="1"/>
                  </a:lnTo>
                  <a:lnTo>
                    <a:pt x="2022" y="1"/>
                  </a:lnTo>
                  <a:lnTo>
                    <a:pt x="2143" y="1"/>
                  </a:lnTo>
                  <a:lnTo>
                    <a:pt x="2289" y="50"/>
                  </a:lnTo>
                  <a:lnTo>
                    <a:pt x="2411" y="147"/>
                  </a:lnTo>
                  <a:lnTo>
                    <a:pt x="2509" y="244"/>
                  </a:lnTo>
                  <a:lnTo>
                    <a:pt x="5870" y="453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5" name="Shape 305"/>
            <p:cNvSpPr/>
            <p:nvPr/>
          </p:nvSpPr>
          <p:spPr>
            <a:xfrm>
              <a:off x="1974225" y="468875"/>
              <a:ext cx="232600" cy="179025"/>
            </a:xfrm>
            <a:custGeom>
              <a:avLst/>
              <a:gdLst/>
              <a:ahLst/>
              <a:cxnLst/>
              <a:rect l="0" t="0" r="0" b="0"/>
              <a:pathLst>
                <a:path w="9304" h="7161" fill="none" extrusionOk="0">
                  <a:moveTo>
                    <a:pt x="0" y="3995"/>
                  </a:moveTo>
                  <a:lnTo>
                    <a:pt x="2923" y="244"/>
                  </a:lnTo>
                  <a:lnTo>
                    <a:pt x="2923" y="244"/>
                  </a:lnTo>
                  <a:lnTo>
                    <a:pt x="3020" y="147"/>
                  </a:lnTo>
                  <a:lnTo>
                    <a:pt x="3142" y="49"/>
                  </a:lnTo>
                  <a:lnTo>
                    <a:pt x="3264" y="1"/>
                  </a:lnTo>
                  <a:lnTo>
                    <a:pt x="3410" y="1"/>
                  </a:lnTo>
                  <a:lnTo>
                    <a:pt x="3532" y="1"/>
                  </a:lnTo>
                  <a:lnTo>
                    <a:pt x="3678" y="49"/>
                  </a:lnTo>
                  <a:lnTo>
                    <a:pt x="3800" y="147"/>
                  </a:lnTo>
                  <a:lnTo>
                    <a:pt x="3897" y="244"/>
                  </a:lnTo>
                  <a:lnTo>
                    <a:pt x="9304" y="716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6" name="Shape 306"/>
            <p:cNvSpPr/>
            <p:nvPr/>
          </p:nvSpPr>
          <p:spPr>
            <a:xfrm>
              <a:off x="2169675" y="396425"/>
              <a:ext cx="97450" cy="97450"/>
            </a:xfrm>
            <a:custGeom>
              <a:avLst/>
              <a:gdLst/>
              <a:ahLst/>
              <a:cxnLst/>
              <a:rect l="0" t="0" r="0" b="0"/>
              <a:pathLst>
                <a:path w="3898" h="3898" fill="none" extrusionOk="0">
                  <a:moveTo>
                    <a:pt x="1949" y="3897"/>
                  </a:moveTo>
                  <a:lnTo>
                    <a:pt x="1949" y="3897"/>
                  </a:lnTo>
                  <a:lnTo>
                    <a:pt x="1754" y="3897"/>
                  </a:lnTo>
                  <a:lnTo>
                    <a:pt x="1559" y="3873"/>
                  </a:lnTo>
                  <a:lnTo>
                    <a:pt x="1364" y="3824"/>
                  </a:lnTo>
                  <a:lnTo>
                    <a:pt x="1194" y="3751"/>
                  </a:lnTo>
                  <a:lnTo>
                    <a:pt x="1023" y="3678"/>
                  </a:lnTo>
                  <a:lnTo>
                    <a:pt x="853" y="3580"/>
                  </a:lnTo>
                  <a:lnTo>
                    <a:pt x="707" y="3459"/>
                  </a:lnTo>
                  <a:lnTo>
                    <a:pt x="560" y="3337"/>
                  </a:lnTo>
                  <a:lnTo>
                    <a:pt x="439" y="3191"/>
                  </a:lnTo>
                  <a:lnTo>
                    <a:pt x="317" y="3045"/>
                  </a:lnTo>
                  <a:lnTo>
                    <a:pt x="220" y="2874"/>
                  </a:lnTo>
                  <a:lnTo>
                    <a:pt x="146" y="2704"/>
                  </a:lnTo>
                  <a:lnTo>
                    <a:pt x="73" y="2533"/>
                  </a:lnTo>
                  <a:lnTo>
                    <a:pt x="25" y="2338"/>
                  </a:lnTo>
                  <a:lnTo>
                    <a:pt x="0" y="2168"/>
                  </a:lnTo>
                  <a:lnTo>
                    <a:pt x="0" y="1949"/>
                  </a:lnTo>
                  <a:lnTo>
                    <a:pt x="0" y="1949"/>
                  </a:lnTo>
                  <a:lnTo>
                    <a:pt x="0" y="1754"/>
                  </a:lnTo>
                  <a:lnTo>
                    <a:pt x="25" y="1559"/>
                  </a:lnTo>
                  <a:lnTo>
                    <a:pt x="73" y="1389"/>
                  </a:lnTo>
                  <a:lnTo>
                    <a:pt x="146" y="1194"/>
                  </a:lnTo>
                  <a:lnTo>
                    <a:pt x="220" y="1023"/>
                  </a:lnTo>
                  <a:lnTo>
                    <a:pt x="317" y="877"/>
                  </a:lnTo>
                  <a:lnTo>
                    <a:pt x="439" y="707"/>
                  </a:lnTo>
                  <a:lnTo>
                    <a:pt x="560" y="585"/>
                  </a:lnTo>
                  <a:lnTo>
                    <a:pt x="707" y="463"/>
                  </a:lnTo>
                  <a:lnTo>
                    <a:pt x="853" y="341"/>
                  </a:lnTo>
                  <a:lnTo>
                    <a:pt x="1023" y="244"/>
                  </a:lnTo>
                  <a:lnTo>
                    <a:pt x="1194" y="171"/>
                  </a:lnTo>
                  <a:lnTo>
                    <a:pt x="1364" y="98"/>
                  </a:lnTo>
                  <a:lnTo>
                    <a:pt x="1559" y="49"/>
                  </a:lnTo>
                  <a:lnTo>
                    <a:pt x="1754" y="25"/>
                  </a:lnTo>
                  <a:lnTo>
                    <a:pt x="1949" y="0"/>
                  </a:lnTo>
                  <a:lnTo>
                    <a:pt x="1949" y="0"/>
                  </a:lnTo>
                  <a:lnTo>
                    <a:pt x="2144" y="25"/>
                  </a:lnTo>
                  <a:lnTo>
                    <a:pt x="2338" y="49"/>
                  </a:lnTo>
                  <a:lnTo>
                    <a:pt x="2533" y="98"/>
                  </a:lnTo>
                  <a:lnTo>
                    <a:pt x="2704" y="171"/>
                  </a:lnTo>
                  <a:lnTo>
                    <a:pt x="2874" y="244"/>
                  </a:lnTo>
                  <a:lnTo>
                    <a:pt x="3020" y="341"/>
                  </a:lnTo>
                  <a:lnTo>
                    <a:pt x="3191" y="463"/>
                  </a:lnTo>
                  <a:lnTo>
                    <a:pt x="3313" y="585"/>
                  </a:lnTo>
                  <a:lnTo>
                    <a:pt x="3459" y="707"/>
                  </a:lnTo>
                  <a:lnTo>
                    <a:pt x="3556" y="877"/>
                  </a:lnTo>
                  <a:lnTo>
                    <a:pt x="3654" y="1023"/>
                  </a:lnTo>
                  <a:lnTo>
                    <a:pt x="3727" y="1194"/>
                  </a:lnTo>
                  <a:lnTo>
                    <a:pt x="3800" y="1389"/>
                  </a:lnTo>
                  <a:lnTo>
                    <a:pt x="3848" y="1559"/>
                  </a:lnTo>
                  <a:lnTo>
                    <a:pt x="3873" y="1754"/>
                  </a:lnTo>
                  <a:lnTo>
                    <a:pt x="3897" y="1949"/>
                  </a:lnTo>
                  <a:lnTo>
                    <a:pt x="3897" y="1949"/>
                  </a:lnTo>
                  <a:lnTo>
                    <a:pt x="3873" y="2168"/>
                  </a:lnTo>
                  <a:lnTo>
                    <a:pt x="3848" y="2338"/>
                  </a:lnTo>
                  <a:lnTo>
                    <a:pt x="3800" y="2533"/>
                  </a:lnTo>
                  <a:lnTo>
                    <a:pt x="3727" y="2704"/>
                  </a:lnTo>
                  <a:lnTo>
                    <a:pt x="3654" y="2874"/>
                  </a:lnTo>
                  <a:lnTo>
                    <a:pt x="3556" y="3045"/>
                  </a:lnTo>
                  <a:lnTo>
                    <a:pt x="3459" y="3191"/>
                  </a:lnTo>
                  <a:lnTo>
                    <a:pt x="3313" y="3337"/>
                  </a:lnTo>
                  <a:lnTo>
                    <a:pt x="3191" y="3459"/>
                  </a:lnTo>
                  <a:lnTo>
                    <a:pt x="3020" y="3580"/>
                  </a:lnTo>
                  <a:lnTo>
                    <a:pt x="2874" y="3678"/>
                  </a:lnTo>
                  <a:lnTo>
                    <a:pt x="2704" y="3751"/>
                  </a:lnTo>
                  <a:lnTo>
                    <a:pt x="2533" y="3824"/>
                  </a:lnTo>
                  <a:lnTo>
                    <a:pt x="2338" y="3873"/>
                  </a:lnTo>
                  <a:lnTo>
                    <a:pt x="2144" y="3897"/>
                  </a:lnTo>
                  <a:lnTo>
                    <a:pt x="1949" y="3897"/>
                  </a:lnTo>
                  <a:lnTo>
                    <a:pt x="1949" y="3897"/>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307" name="Shape 307"/>
          <p:cNvSpPr/>
          <p:nvPr/>
        </p:nvSpPr>
        <p:spPr>
          <a:xfrm>
            <a:off x="2071919" y="386253"/>
            <a:ext cx="291716" cy="335737"/>
          </a:xfrm>
          <a:custGeom>
            <a:avLst/>
            <a:gdLst/>
            <a:ahLst/>
            <a:cxnLst/>
            <a:rect l="0" t="0" r="0" b="0"/>
            <a:pathLst>
              <a:path w="13883" h="15978" fill="none" extrusionOk="0">
                <a:moveTo>
                  <a:pt x="3240" y="3240"/>
                </a:moveTo>
                <a:lnTo>
                  <a:pt x="3240" y="12616"/>
                </a:lnTo>
                <a:lnTo>
                  <a:pt x="3240" y="12616"/>
                </a:lnTo>
                <a:lnTo>
                  <a:pt x="2899" y="12592"/>
                </a:lnTo>
                <a:lnTo>
                  <a:pt x="2558" y="12592"/>
                </a:lnTo>
                <a:lnTo>
                  <a:pt x="2193" y="12641"/>
                </a:lnTo>
                <a:lnTo>
                  <a:pt x="1827" y="12738"/>
                </a:lnTo>
                <a:lnTo>
                  <a:pt x="1827" y="12738"/>
                </a:lnTo>
                <a:lnTo>
                  <a:pt x="1608" y="12811"/>
                </a:lnTo>
                <a:lnTo>
                  <a:pt x="1389" y="12909"/>
                </a:lnTo>
                <a:lnTo>
                  <a:pt x="1194" y="13030"/>
                </a:lnTo>
                <a:lnTo>
                  <a:pt x="999" y="13128"/>
                </a:lnTo>
                <a:lnTo>
                  <a:pt x="804" y="13274"/>
                </a:lnTo>
                <a:lnTo>
                  <a:pt x="658" y="13396"/>
                </a:lnTo>
                <a:lnTo>
                  <a:pt x="512" y="13542"/>
                </a:lnTo>
                <a:lnTo>
                  <a:pt x="390" y="13688"/>
                </a:lnTo>
                <a:lnTo>
                  <a:pt x="269" y="13858"/>
                </a:lnTo>
                <a:lnTo>
                  <a:pt x="171" y="14005"/>
                </a:lnTo>
                <a:lnTo>
                  <a:pt x="98" y="14175"/>
                </a:lnTo>
                <a:lnTo>
                  <a:pt x="49" y="14346"/>
                </a:lnTo>
                <a:lnTo>
                  <a:pt x="25" y="14492"/>
                </a:lnTo>
                <a:lnTo>
                  <a:pt x="1" y="14662"/>
                </a:lnTo>
                <a:lnTo>
                  <a:pt x="25" y="14833"/>
                </a:lnTo>
                <a:lnTo>
                  <a:pt x="49" y="14979"/>
                </a:lnTo>
                <a:lnTo>
                  <a:pt x="49" y="14979"/>
                </a:lnTo>
                <a:lnTo>
                  <a:pt x="122" y="15149"/>
                </a:lnTo>
                <a:lnTo>
                  <a:pt x="196" y="15295"/>
                </a:lnTo>
                <a:lnTo>
                  <a:pt x="293" y="15417"/>
                </a:lnTo>
                <a:lnTo>
                  <a:pt x="415" y="15539"/>
                </a:lnTo>
                <a:lnTo>
                  <a:pt x="561" y="15636"/>
                </a:lnTo>
                <a:lnTo>
                  <a:pt x="707" y="15734"/>
                </a:lnTo>
                <a:lnTo>
                  <a:pt x="877" y="15807"/>
                </a:lnTo>
                <a:lnTo>
                  <a:pt x="1072" y="15880"/>
                </a:lnTo>
                <a:lnTo>
                  <a:pt x="1243" y="15929"/>
                </a:lnTo>
                <a:lnTo>
                  <a:pt x="1462" y="15953"/>
                </a:lnTo>
                <a:lnTo>
                  <a:pt x="1657" y="15977"/>
                </a:lnTo>
                <a:lnTo>
                  <a:pt x="1876" y="15977"/>
                </a:lnTo>
                <a:lnTo>
                  <a:pt x="2095" y="15953"/>
                </a:lnTo>
                <a:lnTo>
                  <a:pt x="2339" y="15929"/>
                </a:lnTo>
                <a:lnTo>
                  <a:pt x="2558" y="15880"/>
                </a:lnTo>
                <a:lnTo>
                  <a:pt x="2801" y="15831"/>
                </a:lnTo>
                <a:lnTo>
                  <a:pt x="2801" y="15831"/>
                </a:lnTo>
                <a:lnTo>
                  <a:pt x="3216" y="15661"/>
                </a:lnTo>
                <a:lnTo>
                  <a:pt x="3581" y="15466"/>
                </a:lnTo>
                <a:lnTo>
                  <a:pt x="3897" y="15247"/>
                </a:lnTo>
                <a:lnTo>
                  <a:pt x="4165" y="14979"/>
                </a:lnTo>
                <a:lnTo>
                  <a:pt x="4360" y="14711"/>
                </a:lnTo>
                <a:lnTo>
                  <a:pt x="4458" y="14565"/>
                </a:lnTo>
                <a:lnTo>
                  <a:pt x="4531" y="14419"/>
                </a:lnTo>
                <a:lnTo>
                  <a:pt x="4579" y="14272"/>
                </a:lnTo>
                <a:lnTo>
                  <a:pt x="4604" y="14126"/>
                </a:lnTo>
                <a:lnTo>
                  <a:pt x="4628" y="13980"/>
                </a:lnTo>
                <a:lnTo>
                  <a:pt x="4628" y="13834"/>
                </a:lnTo>
                <a:lnTo>
                  <a:pt x="4628" y="6187"/>
                </a:lnTo>
                <a:lnTo>
                  <a:pt x="12470" y="3727"/>
                </a:lnTo>
                <a:lnTo>
                  <a:pt x="12470" y="10108"/>
                </a:lnTo>
                <a:lnTo>
                  <a:pt x="12470" y="10108"/>
                </a:lnTo>
                <a:lnTo>
                  <a:pt x="12154" y="10083"/>
                </a:lnTo>
                <a:lnTo>
                  <a:pt x="11813" y="10083"/>
                </a:lnTo>
                <a:lnTo>
                  <a:pt x="11447" y="10132"/>
                </a:lnTo>
                <a:lnTo>
                  <a:pt x="11082" y="10230"/>
                </a:lnTo>
                <a:lnTo>
                  <a:pt x="11082" y="10230"/>
                </a:lnTo>
                <a:lnTo>
                  <a:pt x="10863" y="10303"/>
                </a:lnTo>
                <a:lnTo>
                  <a:pt x="10644" y="10400"/>
                </a:lnTo>
                <a:lnTo>
                  <a:pt x="10425" y="10522"/>
                </a:lnTo>
                <a:lnTo>
                  <a:pt x="10254" y="10619"/>
                </a:lnTo>
                <a:lnTo>
                  <a:pt x="10059" y="10765"/>
                </a:lnTo>
                <a:lnTo>
                  <a:pt x="9913" y="10887"/>
                </a:lnTo>
                <a:lnTo>
                  <a:pt x="9767" y="11033"/>
                </a:lnTo>
                <a:lnTo>
                  <a:pt x="9621" y="11179"/>
                </a:lnTo>
                <a:lnTo>
                  <a:pt x="9523" y="11350"/>
                </a:lnTo>
                <a:lnTo>
                  <a:pt x="9426" y="11496"/>
                </a:lnTo>
                <a:lnTo>
                  <a:pt x="9353" y="11666"/>
                </a:lnTo>
                <a:lnTo>
                  <a:pt x="9304" y="11837"/>
                </a:lnTo>
                <a:lnTo>
                  <a:pt x="9280" y="11983"/>
                </a:lnTo>
                <a:lnTo>
                  <a:pt x="9256" y="12154"/>
                </a:lnTo>
                <a:lnTo>
                  <a:pt x="9280" y="12324"/>
                </a:lnTo>
                <a:lnTo>
                  <a:pt x="9304" y="12470"/>
                </a:lnTo>
                <a:lnTo>
                  <a:pt x="9304" y="12470"/>
                </a:lnTo>
                <a:lnTo>
                  <a:pt x="9377" y="12641"/>
                </a:lnTo>
                <a:lnTo>
                  <a:pt x="9450" y="12787"/>
                </a:lnTo>
                <a:lnTo>
                  <a:pt x="9548" y="12909"/>
                </a:lnTo>
                <a:lnTo>
                  <a:pt x="9670" y="13030"/>
                </a:lnTo>
                <a:lnTo>
                  <a:pt x="9816" y="13128"/>
                </a:lnTo>
                <a:lnTo>
                  <a:pt x="9962" y="13225"/>
                </a:lnTo>
                <a:lnTo>
                  <a:pt x="10132" y="13298"/>
                </a:lnTo>
                <a:lnTo>
                  <a:pt x="10303" y="13371"/>
                </a:lnTo>
                <a:lnTo>
                  <a:pt x="10498" y="13420"/>
                </a:lnTo>
                <a:lnTo>
                  <a:pt x="10717" y="13444"/>
                </a:lnTo>
                <a:lnTo>
                  <a:pt x="10912" y="13469"/>
                </a:lnTo>
                <a:lnTo>
                  <a:pt x="11131" y="13469"/>
                </a:lnTo>
                <a:lnTo>
                  <a:pt x="11350" y="13444"/>
                </a:lnTo>
                <a:lnTo>
                  <a:pt x="11594" y="13420"/>
                </a:lnTo>
                <a:lnTo>
                  <a:pt x="11813" y="13371"/>
                </a:lnTo>
                <a:lnTo>
                  <a:pt x="12056" y="13323"/>
                </a:lnTo>
                <a:lnTo>
                  <a:pt x="12056" y="13323"/>
                </a:lnTo>
                <a:lnTo>
                  <a:pt x="12422" y="13176"/>
                </a:lnTo>
                <a:lnTo>
                  <a:pt x="12763" y="13006"/>
                </a:lnTo>
                <a:lnTo>
                  <a:pt x="13055" y="12787"/>
                </a:lnTo>
                <a:lnTo>
                  <a:pt x="13323" y="12568"/>
                </a:lnTo>
                <a:lnTo>
                  <a:pt x="13542" y="12324"/>
                </a:lnTo>
                <a:lnTo>
                  <a:pt x="13713" y="12056"/>
                </a:lnTo>
                <a:lnTo>
                  <a:pt x="13810" y="11788"/>
                </a:lnTo>
                <a:lnTo>
                  <a:pt x="13859" y="11642"/>
                </a:lnTo>
                <a:lnTo>
                  <a:pt x="13883" y="11520"/>
                </a:lnTo>
                <a:lnTo>
                  <a:pt x="13883" y="0"/>
                </a:lnTo>
                <a:lnTo>
                  <a:pt x="3240" y="3240"/>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8" name="Shape 308"/>
          <p:cNvSpPr/>
          <p:nvPr/>
        </p:nvSpPr>
        <p:spPr>
          <a:xfrm>
            <a:off x="2656887" y="387283"/>
            <a:ext cx="251792" cy="333678"/>
          </a:xfrm>
          <a:custGeom>
            <a:avLst/>
            <a:gdLst/>
            <a:ahLst/>
            <a:cxnLst/>
            <a:rect l="0" t="0" r="0" b="0"/>
            <a:pathLst>
              <a:path w="11983" h="15880" fill="none" extrusionOk="0">
                <a:moveTo>
                  <a:pt x="5992" y="0"/>
                </a:moveTo>
                <a:lnTo>
                  <a:pt x="5992" y="0"/>
                </a:lnTo>
                <a:lnTo>
                  <a:pt x="5675" y="0"/>
                </a:lnTo>
                <a:lnTo>
                  <a:pt x="5383" y="25"/>
                </a:lnTo>
                <a:lnTo>
                  <a:pt x="5091" y="73"/>
                </a:lnTo>
                <a:lnTo>
                  <a:pt x="4774" y="122"/>
                </a:lnTo>
                <a:lnTo>
                  <a:pt x="4506" y="195"/>
                </a:lnTo>
                <a:lnTo>
                  <a:pt x="4214" y="268"/>
                </a:lnTo>
                <a:lnTo>
                  <a:pt x="3654" y="463"/>
                </a:lnTo>
                <a:lnTo>
                  <a:pt x="3142" y="731"/>
                </a:lnTo>
                <a:lnTo>
                  <a:pt x="2631" y="1023"/>
                </a:lnTo>
                <a:lnTo>
                  <a:pt x="2192" y="1364"/>
                </a:lnTo>
                <a:lnTo>
                  <a:pt x="1754" y="1754"/>
                </a:lnTo>
                <a:lnTo>
                  <a:pt x="1364" y="2192"/>
                </a:lnTo>
                <a:lnTo>
                  <a:pt x="1023" y="2631"/>
                </a:lnTo>
                <a:lnTo>
                  <a:pt x="731" y="3142"/>
                </a:lnTo>
                <a:lnTo>
                  <a:pt x="463" y="3653"/>
                </a:lnTo>
                <a:lnTo>
                  <a:pt x="268" y="4214"/>
                </a:lnTo>
                <a:lnTo>
                  <a:pt x="195" y="4506"/>
                </a:lnTo>
                <a:lnTo>
                  <a:pt x="122" y="4774"/>
                </a:lnTo>
                <a:lnTo>
                  <a:pt x="73" y="5090"/>
                </a:lnTo>
                <a:lnTo>
                  <a:pt x="25" y="5383"/>
                </a:lnTo>
                <a:lnTo>
                  <a:pt x="0" y="5675"/>
                </a:lnTo>
                <a:lnTo>
                  <a:pt x="0" y="5991"/>
                </a:lnTo>
                <a:lnTo>
                  <a:pt x="0" y="5991"/>
                </a:lnTo>
                <a:lnTo>
                  <a:pt x="25" y="6430"/>
                </a:lnTo>
                <a:lnTo>
                  <a:pt x="73" y="6868"/>
                </a:lnTo>
                <a:lnTo>
                  <a:pt x="147" y="7331"/>
                </a:lnTo>
                <a:lnTo>
                  <a:pt x="268" y="7769"/>
                </a:lnTo>
                <a:lnTo>
                  <a:pt x="390" y="8208"/>
                </a:lnTo>
                <a:lnTo>
                  <a:pt x="561" y="8646"/>
                </a:lnTo>
                <a:lnTo>
                  <a:pt x="731" y="9085"/>
                </a:lnTo>
                <a:lnTo>
                  <a:pt x="926" y="9523"/>
                </a:lnTo>
                <a:lnTo>
                  <a:pt x="1145" y="9937"/>
                </a:lnTo>
                <a:lnTo>
                  <a:pt x="1389" y="10375"/>
                </a:lnTo>
                <a:lnTo>
                  <a:pt x="1900" y="11179"/>
                </a:lnTo>
                <a:lnTo>
                  <a:pt x="2436" y="11958"/>
                </a:lnTo>
                <a:lnTo>
                  <a:pt x="2996" y="12689"/>
                </a:lnTo>
                <a:lnTo>
                  <a:pt x="3556" y="13371"/>
                </a:lnTo>
                <a:lnTo>
                  <a:pt x="4092" y="13980"/>
                </a:lnTo>
                <a:lnTo>
                  <a:pt x="4603" y="14540"/>
                </a:lnTo>
                <a:lnTo>
                  <a:pt x="5066" y="15003"/>
                </a:lnTo>
                <a:lnTo>
                  <a:pt x="5724" y="15636"/>
                </a:lnTo>
                <a:lnTo>
                  <a:pt x="5992" y="15880"/>
                </a:lnTo>
                <a:lnTo>
                  <a:pt x="5992" y="15880"/>
                </a:lnTo>
                <a:lnTo>
                  <a:pt x="6260" y="15636"/>
                </a:lnTo>
                <a:lnTo>
                  <a:pt x="6917" y="15003"/>
                </a:lnTo>
                <a:lnTo>
                  <a:pt x="7380" y="14540"/>
                </a:lnTo>
                <a:lnTo>
                  <a:pt x="7891" y="13980"/>
                </a:lnTo>
                <a:lnTo>
                  <a:pt x="8427" y="13371"/>
                </a:lnTo>
                <a:lnTo>
                  <a:pt x="8987" y="12689"/>
                </a:lnTo>
                <a:lnTo>
                  <a:pt x="9548" y="11958"/>
                </a:lnTo>
                <a:lnTo>
                  <a:pt x="10083" y="11179"/>
                </a:lnTo>
                <a:lnTo>
                  <a:pt x="10595" y="10375"/>
                </a:lnTo>
                <a:lnTo>
                  <a:pt x="10838" y="9937"/>
                </a:lnTo>
                <a:lnTo>
                  <a:pt x="11058" y="9523"/>
                </a:lnTo>
                <a:lnTo>
                  <a:pt x="11252" y="9085"/>
                </a:lnTo>
                <a:lnTo>
                  <a:pt x="11423" y="8646"/>
                </a:lnTo>
                <a:lnTo>
                  <a:pt x="11593" y="8208"/>
                </a:lnTo>
                <a:lnTo>
                  <a:pt x="11715" y="7769"/>
                </a:lnTo>
                <a:lnTo>
                  <a:pt x="11837" y="7331"/>
                </a:lnTo>
                <a:lnTo>
                  <a:pt x="11910" y="6868"/>
                </a:lnTo>
                <a:lnTo>
                  <a:pt x="11959" y="6430"/>
                </a:lnTo>
                <a:lnTo>
                  <a:pt x="11983" y="5991"/>
                </a:lnTo>
                <a:lnTo>
                  <a:pt x="11983" y="5991"/>
                </a:lnTo>
                <a:lnTo>
                  <a:pt x="11983" y="5675"/>
                </a:lnTo>
                <a:lnTo>
                  <a:pt x="11959" y="5383"/>
                </a:lnTo>
                <a:lnTo>
                  <a:pt x="11910" y="5090"/>
                </a:lnTo>
                <a:lnTo>
                  <a:pt x="11861" y="4774"/>
                </a:lnTo>
                <a:lnTo>
                  <a:pt x="11788" y="4506"/>
                </a:lnTo>
                <a:lnTo>
                  <a:pt x="11715" y="4214"/>
                </a:lnTo>
                <a:lnTo>
                  <a:pt x="11520" y="3653"/>
                </a:lnTo>
                <a:lnTo>
                  <a:pt x="11252" y="3142"/>
                </a:lnTo>
                <a:lnTo>
                  <a:pt x="10960" y="2631"/>
                </a:lnTo>
                <a:lnTo>
                  <a:pt x="10619" y="2192"/>
                </a:lnTo>
                <a:lnTo>
                  <a:pt x="10229" y="1754"/>
                </a:lnTo>
                <a:lnTo>
                  <a:pt x="9791" y="1364"/>
                </a:lnTo>
                <a:lnTo>
                  <a:pt x="9353" y="1023"/>
                </a:lnTo>
                <a:lnTo>
                  <a:pt x="8841" y="731"/>
                </a:lnTo>
                <a:lnTo>
                  <a:pt x="8330" y="463"/>
                </a:lnTo>
                <a:lnTo>
                  <a:pt x="7770" y="268"/>
                </a:lnTo>
                <a:lnTo>
                  <a:pt x="7477" y="195"/>
                </a:lnTo>
                <a:lnTo>
                  <a:pt x="7209" y="122"/>
                </a:lnTo>
                <a:lnTo>
                  <a:pt x="6893" y="73"/>
                </a:lnTo>
                <a:lnTo>
                  <a:pt x="6601" y="25"/>
                </a:lnTo>
                <a:lnTo>
                  <a:pt x="6308" y="0"/>
                </a:lnTo>
                <a:lnTo>
                  <a:pt x="5992" y="0"/>
                </a:lnTo>
                <a:lnTo>
                  <a:pt x="5992" y="0"/>
                </a:lnTo>
                <a:close/>
                <a:moveTo>
                  <a:pt x="5992" y="8549"/>
                </a:moveTo>
                <a:lnTo>
                  <a:pt x="5992" y="8549"/>
                </a:lnTo>
                <a:lnTo>
                  <a:pt x="5724" y="8549"/>
                </a:lnTo>
                <a:lnTo>
                  <a:pt x="5480" y="8500"/>
                </a:lnTo>
                <a:lnTo>
                  <a:pt x="5237" y="8451"/>
                </a:lnTo>
                <a:lnTo>
                  <a:pt x="4993" y="8354"/>
                </a:lnTo>
                <a:lnTo>
                  <a:pt x="4774" y="8257"/>
                </a:lnTo>
                <a:lnTo>
                  <a:pt x="4555" y="8110"/>
                </a:lnTo>
                <a:lnTo>
                  <a:pt x="4360" y="7964"/>
                </a:lnTo>
                <a:lnTo>
                  <a:pt x="4189" y="7794"/>
                </a:lnTo>
                <a:lnTo>
                  <a:pt x="4019" y="7623"/>
                </a:lnTo>
                <a:lnTo>
                  <a:pt x="3873" y="7428"/>
                </a:lnTo>
                <a:lnTo>
                  <a:pt x="3727" y="7209"/>
                </a:lnTo>
                <a:lnTo>
                  <a:pt x="3629" y="6990"/>
                </a:lnTo>
                <a:lnTo>
                  <a:pt x="3532" y="6746"/>
                </a:lnTo>
                <a:lnTo>
                  <a:pt x="3483" y="6503"/>
                </a:lnTo>
                <a:lnTo>
                  <a:pt x="3434" y="6259"/>
                </a:lnTo>
                <a:lnTo>
                  <a:pt x="3434" y="5991"/>
                </a:lnTo>
                <a:lnTo>
                  <a:pt x="3434" y="5991"/>
                </a:lnTo>
                <a:lnTo>
                  <a:pt x="3434" y="5724"/>
                </a:lnTo>
                <a:lnTo>
                  <a:pt x="3483" y="5480"/>
                </a:lnTo>
                <a:lnTo>
                  <a:pt x="3532" y="5236"/>
                </a:lnTo>
                <a:lnTo>
                  <a:pt x="3629" y="4993"/>
                </a:lnTo>
                <a:lnTo>
                  <a:pt x="3727" y="4774"/>
                </a:lnTo>
                <a:lnTo>
                  <a:pt x="3873" y="4555"/>
                </a:lnTo>
                <a:lnTo>
                  <a:pt x="4019" y="4360"/>
                </a:lnTo>
                <a:lnTo>
                  <a:pt x="4189" y="4189"/>
                </a:lnTo>
                <a:lnTo>
                  <a:pt x="4360" y="4019"/>
                </a:lnTo>
                <a:lnTo>
                  <a:pt x="4555" y="3873"/>
                </a:lnTo>
                <a:lnTo>
                  <a:pt x="4774" y="3726"/>
                </a:lnTo>
                <a:lnTo>
                  <a:pt x="4993" y="3629"/>
                </a:lnTo>
                <a:lnTo>
                  <a:pt x="5237" y="3532"/>
                </a:lnTo>
                <a:lnTo>
                  <a:pt x="5480" y="3483"/>
                </a:lnTo>
                <a:lnTo>
                  <a:pt x="5724" y="3434"/>
                </a:lnTo>
                <a:lnTo>
                  <a:pt x="5992" y="3434"/>
                </a:lnTo>
                <a:lnTo>
                  <a:pt x="5992" y="3434"/>
                </a:lnTo>
                <a:lnTo>
                  <a:pt x="6260" y="3434"/>
                </a:lnTo>
                <a:lnTo>
                  <a:pt x="6503" y="3483"/>
                </a:lnTo>
                <a:lnTo>
                  <a:pt x="6747" y="3532"/>
                </a:lnTo>
                <a:lnTo>
                  <a:pt x="6990" y="3629"/>
                </a:lnTo>
                <a:lnTo>
                  <a:pt x="7209" y="3726"/>
                </a:lnTo>
                <a:lnTo>
                  <a:pt x="7429" y="3873"/>
                </a:lnTo>
                <a:lnTo>
                  <a:pt x="7623" y="4019"/>
                </a:lnTo>
                <a:lnTo>
                  <a:pt x="7794" y="4189"/>
                </a:lnTo>
                <a:lnTo>
                  <a:pt x="7964" y="4360"/>
                </a:lnTo>
                <a:lnTo>
                  <a:pt x="8111" y="4555"/>
                </a:lnTo>
                <a:lnTo>
                  <a:pt x="8257" y="4774"/>
                </a:lnTo>
                <a:lnTo>
                  <a:pt x="8354" y="4993"/>
                </a:lnTo>
                <a:lnTo>
                  <a:pt x="8452" y="5236"/>
                </a:lnTo>
                <a:lnTo>
                  <a:pt x="8500" y="5480"/>
                </a:lnTo>
                <a:lnTo>
                  <a:pt x="8549" y="5724"/>
                </a:lnTo>
                <a:lnTo>
                  <a:pt x="8549" y="5991"/>
                </a:lnTo>
                <a:lnTo>
                  <a:pt x="8549" y="5991"/>
                </a:lnTo>
                <a:lnTo>
                  <a:pt x="8549" y="6259"/>
                </a:lnTo>
                <a:lnTo>
                  <a:pt x="8500" y="6503"/>
                </a:lnTo>
                <a:lnTo>
                  <a:pt x="8452" y="6746"/>
                </a:lnTo>
                <a:lnTo>
                  <a:pt x="8354" y="6990"/>
                </a:lnTo>
                <a:lnTo>
                  <a:pt x="8257" y="7209"/>
                </a:lnTo>
                <a:lnTo>
                  <a:pt x="8111" y="7428"/>
                </a:lnTo>
                <a:lnTo>
                  <a:pt x="7964" y="7623"/>
                </a:lnTo>
                <a:lnTo>
                  <a:pt x="7794" y="7794"/>
                </a:lnTo>
                <a:lnTo>
                  <a:pt x="7623" y="7964"/>
                </a:lnTo>
                <a:lnTo>
                  <a:pt x="7429" y="8110"/>
                </a:lnTo>
                <a:lnTo>
                  <a:pt x="7209" y="8257"/>
                </a:lnTo>
                <a:lnTo>
                  <a:pt x="6990" y="8354"/>
                </a:lnTo>
                <a:lnTo>
                  <a:pt x="6747" y="8451"/>
                </a:lnTo>
                <a:lnTo>
                  <a:pt x="6503" y="8500"/>
                </a:lnTo>
                <a:lnTo>
                  <a:pt x="6260" y="8549"/>
                </a:lnTo>
                <a:lnTo>
                  <a:pt x="5992" y="8549"/>
                </a:lnTo>
                <a:lnTo>
                  <a:pt x="5992" y="8549"/>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nvGrpSpPr>
          <p:cNvPr id="309" name="Shape 309"/>
          <p:cNvGrpSpPr/>
          <p:nvPr/>
        </p:nvGrpSpPr>
        <p:grpSpPr>
          <a:xfrm>
            <a:off x="3744261" y="362184"/>
            <a:ext cx="336767" cy="383835"/>
            <a:chOff x="4630125" y="278900"/>
            <a:chExt cx="400675" cy="456675"/>
          </a:xfrm>
        </p:grpSpPr>
        <p:sp>
          <p:nvSpPr>
            <p:cNvPr id="310" name="Shape 310"/>
            <p:cNvSpPr/>
            <p:nvPr/>
          </p:nvSpPr>
          <p:spPr>
            <a:xfrm>
              <a:off x="4659350" y="328825"/>
              <a:ext cx="371450" cy="96850"/>
            </a:xfrm>
            <a:custGeom>
              <a:avLst/>
              <a:gdLst/>
              <a:ahLst/>
              <a:cxnLst/>
              <a:rect l="0" t="0" r="0" b="0"/>
              <a:pathLst>
                <a:path w="14858" h="3874" fill="none" extrusionOk="0">
                  <a:moveTo>
                    <a:pt x="12763" y="1"/>
                  </a:moveTo>
                  <a:lnTo>
                    <a:pt x="926" y="1"/>
                  </a:lnTo>
                  <a:lnTo>
                    <a:pt x="926" y="1"/>
                  </a:lnTo>
                  <a:lnTo>
                    <a:pt x="731" y="25"/>
                  </a:lnTo>
                  <a:lnTo>
                    <a:pt x="561" y="74"/>
                  </a:lnTo>
                  <a:lnTo>
                    <a:pt x="390" y="171"/>
                  </a:lnTo>
                  <a:lnTo>
                    <a:pt x="269" y="269"/>
                  </a:lnTo>
                  <a:lnTo>
                    <a:pt x="147" y="415"/>
                  </a:lnTo>
                  <a:lnTo>
                    <a:pt x="74" y="561"/>
                  </a:lnTo>
                  <a:lnTo>
                    <a:pt x="1" y="732"/>
                  </a:lnTo>
                  <a:lnTo>
                    <a:pt x="1" y="926"/>
                  </a:lnTo>
                  <a:lnTo>
                    <a:pt x="1" y="2948"/>
                  </a:lnTo>
                  <a:lnTo>
                    <a:pt x="1" y="2948"/>
                  </a:lnTo>
                  <a:lnTo>
                    <a:pt x="1" y="3143"/>
                  </a:lnTo>
                  <a:lnTo>
                    <a:pt x="74" y="3313"/>
                  </a:lnTo>
                  <a:lnTo>
                    <a:pt x="147" y="3459"/>
                  </a:lnTo>
                  <a:lnTo>
                    <a:pt x="269" y="3605"/>
                  </a:lnTo>
                  <a:lnTo>
                    <a:pt x="390" y="3727"/>
                  </a:lnTo>
                  <a:lnTo>
                    <a:pt x="561" y="3800"/>
                  </a:lnTo>
                  <a:lnTo>
                    <a:pt x="731" y="3849"/>
                  </a:lnTo>
                  <a:lnTo>
                    <a:pt x="926" y="3873"/>
                  </a:lnTo>
                  <a:lnTo>
                    <a:pt x="12763" y="3873"/>
                  </a:lnTo>
                  <a:lnTo>
                    <a:pt x="14857" y="1949"/>
                  </a:lnTo>
                  <a:lnTo>
                    <a:pt x="12763" y="1"/>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11" name="Shape 311"/>
            <p:cNvSpPr/>
            <p:nvPr/>
          </p:nvSpPr>
          <p:spPr>
            <a:xfrm>
              <a:off x="4630125" y="452425"/>
              <a:ext cx="371450" cy="96850"/>
            </a:xfrm>
            <a:custGeom>
              <a:avLst/>
              <a:gdLst/>
              <a:ahLst/>
              <a:cxnLst/>
              <a:rect l="0" t="0" r="0" b="0"/>
              <a:pathLst>
                <a:path w="14858" h="3874" fill="none" extrusionOk="0">
                  <a:moveTo>
                    <a:pt x="2095" y="1"/>
                  </a:moveTo>
                  <a:lnTo>
                    <a:pt x="13932" y="1"/>
                  </a:lnTo>
                  <a:lnTo>
                    <a:pt x="13932" y="1"/>
                  </a:lnTo>
                  <a:lnTo>
                    <a:pt x="14126" y="25"/>
                  </a:lnTo>
                  <a:lnTo>
                    <a:pt x="14297" y="74"/>
                  </a:lnTo>
                  <a:lnTo>
                    <a:pt x="14467" y="147"/>
                  </a:lnTo>
                  <a:lnTo>
                    <a:pt x="14589" y="269"/>
                  </a:lnTo>
                  <a:lnTo>
                    <a:pt x="14711" y="415"/>
                  </a:lnTo>
                  <a:lnTo>
                    <a:pt x="14784" y="561"/>
                  </a:lnTo>
                  <a:lnTo>
                    <a:pt x="14857" y="732"/>
                  </a:lnTo>
                  <a:lnTo>
                    <a:pt x="14857" y="926"/>
                  </a:lnTo>
                  <a:lnTo>
                    <a:pt x="14857" y="2948"/>
                  </a:lnTo>
                  <a:lnTo>
                    <a:pt x="14857" y="2948"/>
                  </a:lnTo>
                  <a:lnTo>
                    <a:pt x="14857" y="3143"/>
                  </a:lnTo>
                  <a:lnTo>
                    <a:pt x="14784" y="3313"/>
                  </a:lnTo>
                  <a:lnTo>
                    <a:pt x="14711" y="3459"/>
                  </a:lnTo>
                  <a:lnTo>
                    <a:pt x="14589" y="3605"/>
                  </a:lnTo>
                  <a:lnTo>
                    <a:pt x="14467" y="3703"/>
                  </a:lnTo>
                  <a:lnTo>
                    <a:pt x="14297" y="3800"/>
                  </a:lnTo>
                  <a:lnTo>
                    <a:pt x="14126" y="3849"/>
                  </a:lnTo>
                  <a:lnTo>
                    <a:pt x="13932" y="3873"/>
                  </a:lnTo>
                  <a:lnTo>
                    <a:pt x="2095" y="3873"/>
                  </a:lnTo>
                  <a:lnTo>
                    <a:pt x="1" y="1925"/>
                  </a:lnTo>
                  <a:lnTo>
                    <a:pt x="2095" y="1"/>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12" name="Shape 312"/>
            <p:cNvSpPr/>
            <p:nvPr/>
          </p:nvSpPr>
          <p:spPr>
            <a:xfrm>
              <a:off x="4808525" y="278900"/>
              <a:ext cx="43875" cy="49950"/>
            </a:xfrm>
            <a:custGeom>
              <a:avLst/>
              <a:gdLst/>
              <a:ahLst/>
              <a:cxnLst/>
              <a:rect l="0" t="0" r="0" b="0"/>
              <a:pathLst>
                <a:path w="1755" h="1998" fill="none" extrusionOk="0">
                  <a:moveTo>
                    <a:pt x="1754" y="1998"/>
                  </a:moveTo>
                  <a:lnTo>
                    <a:pt x="1754" y="585"/>
                  </a:lnTo>
                  <a:lnTo>
                    <a:pt x="1754" y="585"/>
                  </a:lnTo>
                  <a:lnTo>
                    <a:pt x="1754" y="464"/>
                  </a:lnTo>
                  <a:lnTo>
                    <a:pt x="1730" y="366"/>
                  </a:lnTo>
                  <a:lnTo>
                    <a:pt x="1657" y="269"/>
                  </a:lnTo>
                  <a:lnTo>
                    <a:pt x="1584" y="171"/>
                  </a:lnTo>
                  <a:lnTo>
                    <a:pt x="1511" y="98"/>
                  </a:lnTo>
                  <a:lnTo>
                    <a:pt x="1413" y="49"/>
                  </a:lnTo>
                  <a:lnTo>
                    <a:pt x="1291" y="25"/>
                  </a:lnTo>
                  <a:lnTo>
                    <a:pt x="1194" y="1"/>
                  </a:lnTo>
                  <a:lnTo>
                    <a:pt x="561" y="1"/>
                  </a:lnTo>
                  <a:lnTo>
                    <a:pt x="561" y="1"/>
                  </a:lnTo>
                  <a:lnTo>
                    <a:pt x="463" y="25"/>
                  </a:lnTo>
                  <a:lnTo>
                    <a:pt x="342" y="49"/>
                  </a:lnTo>
                  <a:lnTo>
                    <a:pt x="244" y="98"/>
                  </a:lnTo>
                  <a:lnTo>
                    <a:pt x="171" y="171"/>
                  </a:lnTo>
                  <a:lnTo>
                    <a:pt x="98" y="269"/>
                  </a:lnTo>
                  <a:lnTo>
                    <a:pt x="25" y="366"/>
                  </a:lnTo>
                  <a:lnTo>
                    <a:pt x="1" y="464"/>
                  </a:lnTo>
                  <a:lnTo>
                    <a:pt x="1" y="585"/>
                  </a:lnTo>
                  <a:lnTo>
                    <a:pt x="1" y="1998"/>
                  </a:lnTo>
                  <a:lnTo>
                    <a:pt x="1754" y="1998"/>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13" name="Shape 313"/>
            <p:cNvSpPr/>
            <p:nvPr/>
          </p:nvSpPr>
          <p:spPr>
            <a:xfrm>
              <a:off x="4808525" y="549250"/>
              <a:ext cx="43875" cy="186325"/>
            </a:xfrm>
            <a:custGeom>
              <a:avLst/>
              <a:gdLst/>
              <a:ahLst/>
              <a:cxnLst/>
              <a:rect l="0" t="0" r="0" b="0"/>
              <a:pathLst>
                <a:path w="1755" h="7453" fill="none" extrusionOk="0">
                  <a:moveTo>
                    <a:pt x="1" y="0"/>
                  </a:moveTo>
                  <a:lnTo>
                    <a:pt x="1" y="7453"/>
                  </a:lnTo>
                  <a:lnTo>
                    <a:pt x="1754" y="7453"/>
                  </a:lnTo>
                  <a:lnTo>
                    <a:pt x="1754" y="0"/>
                  </a:lnTo>
                  <a:lnTo>
                    <a:pt x="1" y="0"/>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314" name="Shape 314"/>
          <p:cNvSpPr/>
          <p:nvPr/>
        </p:nvSpPr>
        <p:spPr>
          <a:xfrm>
            <a:off x="4284851" y="385749"/>
            <a:ext cx="385894" cy="336746"/>
          </a:xfrm>
          <a:custGeom>
            <a:avLst/>
            <a:gdLst/>
            <a:ahLst/>
            <a:cxnLst/>
            <a:rect l="0" t="0" r="0" b="0"/>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nvGrpSpPr>
          <p:cNvPr id="315" name="Shape 315"/>
          <p:cNvGrpSpPr/>
          <p:nvPr/>
        </p:nvGrpSpPr>
        <p:grpSpPr>
          <a:xfrm>
            <a:off x="353873" y="908740"/>
            <a:ext cx="342881" cy="418127"/>
            <a:chOff x="596350" y="929175"/>
            <a:chExt cx="407950" cy="497475"/>
          </a:xfrm>
        </p:grpSpPr>
        <p:sp>
          <p:nvSpPr>
            <p:cNvPr id="316" name="Shape 316"/>
            <p:cNvSpPr/>
            <p:nvPr/>
          </p:nvSpPr>
          <p:spPr>
            <a:xfrm>
              <a:off x="596350" y="953550"/>
              <a:ext cx="387250" cy="473100"/>
            </a:xfrm>
            <a:custGeom>
              <a:avLst/>
              <a:gdLst/>
              <a:ahLst/>
              <a:cxnLst/>
              <a:rect l="0" t="0" r="0" b="0"/>
              <a:pathLst>
                <a:path w="15490" h="18924" fill="none" extrusionOk="0">
                  <a:moveTo>
                    <a:pt x="15490" y="17828"/>
                  </a:moveTo>
                  <a:lnTo>
                    <a:pt x="15490" y="17828"/>
                  </a:lnTo>
                  <a:lnTo>
                    <a:pt x="15466" y="17998"/>
                  </a:lnTo>
                  <a:lnTo>
                    <a:pt x="15417" y="18169"/>
                  </a:lnTo>
                  <a:lnTo>
                    <a:pt x="15319" y="18364"/>
                  </a:lnTo>
                  <a:lnTo>
                    <a:pt x="15198" y="18534"/>
                  </a:lnTo>
                  <a:lnTo>
                    <a:pt x="15052" y="18680"/>
                  </a:lnTo>
                  <a:lnTo>
                    <a:pt x="14881" y="18802"/>
                  </a:lnTo>
                  <a:lnTo>
                    <a:pt x="14735" y="18900"/>
                  </a:lnTo>
                  <a:lnTo>
                    <a:pt x="14564" y="18924"/>
                  </a:lnTo>
                  <a:lnTo>
                    <a:pt x="1023" y="18924"/>
                  </a:lnTo>
                  <a:lnTo>
                    <a:pt x="1023" y="18924"/>
                  </a:lnTo>
                  <a:lnTo>
                    <a:pt x="853" y="18900"/>
                  </a:lnTo>
                  <a:lnTo>
                    <a:pt x="682" y="18802"/>
                  </a:lnTo>
                  <a:lnTo>
                    <a:pt x="512" y="18680"/>
                  </a:lnTo>
                  <a:lnTo>
                    <a:pt x="341" y="18534"/>
                  </a:lnTo>
                  <a:lnTo>
                    <a:pt x="219" y="18364"/>
                  </a:lnTo>
                  <a:lnTo>
                    <a:pt x="98" y="18169"/>
                  </a:lnTo>
                  <a:lnTo>
                    <a:pt x="25" y="17998"/>
                  </a:lnTo>
                  <a:lnTo>
                    <a:pt x="0" y="17828"/>
                  </a:lnTo>
                  <a:lnTo>
                    <a:pt x="0" y="877"/>
                  </a:lnTo>
                  <a:lnTo>
                    <a:pt x="0" y="877"/>
                  </a:lnTo>
                  <a:lnTo>
                    <a:pt x="25" y="706"/>
                  </a:lnTo>
                  <a:lnTo>
                    <a:pt x="98" y="560"/>
                  </a:lnTo>
                  <a:lnTo>
                    <a:pt x="195" y="414"/>
                  </a:lnTo>
                  <a:lnTo>
                    <a:pt x="341" y="268"/>
                  </a:lnTo>
                  <a:lnTo>
                    <a:pt x="487" y="171"/>
                  </a:lnTo>
                  <a:lnTo>
                    <a:pt x="658" y="73"/>
                  </a:lnTo>
                  <a:lnTo>
                    <a:pt x="828" y="24"/>
                  </a:lnTo>
                  <a:lnTo>
                    <a:pt x="974"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17" name="Shape 317"/>
            <p:cNvSpPr/>
            <p:nvPr/>
          </p:nvSpPr>
          <p:spPr>
            <a:xfrm>
              <a:off x="626775" y="929175"/>
              <a:ext cx="377525" cy="462775"/>
            </a:xfrm>
            <a:custGeom>
              <a:avLst/>
              <a:gdLst/>
              <a:ahLst/>
              <a:cxnLst/>
              <a:rect l="0" t="0" r="0" b="0"/>
              <a:pathLst>
                <a:path w="15101" h="18511" fill="none" extrusionOk="0">
                  <a:moveTo>
                    <a:pt x="15101" y="3362"/>
                  </a:moveTo>
                  <a:lnTo>
                    <a:pt x="15101" y="17731"/>
                  </a:lnTo>
                  <a:lnTo>
                    <a:pt x="15101" y="17731"/>
                  </a:lnTo>
                  <a:lnTo>
                    <a:pt x="15077" y="17877"/>
                  </a:lnTo>
                  <a:lnTo>
                    <a:pt x="15028" y="18024"/>
                  </a:lnTo>
                  <a:lnTo>
                    <a:pt x="14979" y="18145"/>
                  </a:lnTo>
                  <a:lnTo>
                    <a:pt x="14882" y="18267"/>
                  </a:lnTo>
                  <a:lnTo>
                    <a:pt x="14760" y="18365"/>
                  </a:lnTo>
                  <a:lnTo>
                    <a:pt x="14614" y="18438"/>
                  </a:lnTo>
                  <a:lnTo>
                    <a:pt x="14468" y="18486"/>
                  </a:lnTo>
                  <a:lnTo>
                    <a:pt x="14322"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18" name="Shape 318"/>
            <p:cNvSpPr/>
            <p:nvPr/>
          </p:nvSpPr>
          <p:spPr>
            <a:xfrm>
              <a:off x="688900" y="1256150"/>
              <a:ext cx="133975" cy="25"/>
            </a:xfrm>
            <a:custGeom>
              <a:avLst/>
              <a:gdLst/>
              <a:ahLst/>
              <a:cxnLst/>
              <a:rect l="0" t="0" r="0" b="0"/>
              <a:pathLst>
                <a:path w="5359" h="1" fill="none" extrusionOk="0">
                  <a:moveTo>
                    <a:pt x="5358" y="0"/>
                  </a:moveTo>
                  <a:lnTo>
                    <a:pt x="0"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19" name="Shape 319"/>
            <p:cNvSpPr/>
            <p:nvPr/>
          </p:nvSpPr>
          <p:spPr>
            <a:xfrm>
              <a:off x="688900" y="1201350"/>
              <a:ext cx="255750" cy="25"/>
            </a:xfrm>
            <a:custGeom>
              <a:avLst/>
              <a:gdLst/>
              <a:ahLst/>
              <a:cxnLst/>
              <a:rect l="0" t="0" r="0" b="0"/>
              <a:pathLst>
                <a:path w="10230" h="1" fill="none" extrusionOk="0">
                  <a:moveTo>
                    <a:pt x="10229" y="1"/>
                  </a:moveTo>
                  <a:lnTo>
                    <a:pt x="0"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0" name="Shape 320"/>
            <p:cNvSpPr/>
            <p:nvPr/>
          </p:nvSpPr>
          <p:spPr>
            <a:xfrm>
              <a:off x="688900" y="1145950"/>
              <a:ext cx="255750" cy="25"/>
            </a:xfrm>
            <a:custGeom>
              <a:avLst/>
              <a:gdLst/>
              <a:ahLst/>
              <a:cxnLst/>
              <a:rect l="0" t="0" r="0" b="0"/>
              <a:pathLst>
                <a:path w="10230" h="1" fill="none" extrusionOk="0">
                  <a:moveTo>
                    <a:pt x="10229" y="0"/>
                  </a:moveTo>
                  <a:lnTo>
                    <a:pt x="0"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1" name="Shape 321"/>
            <p:cNvSpPr/>
            <p:nvPr/>
          </p:nvSpPr>
          <p:spPr>
            <a:xfrm>
              <a:off x="688900" y="1090525"/>
              <a:ext cx="255750" cy="25"/>
            </a:xfrm>
            <a:custGeom>
              <a:avLst/>
              <a:gdLst/>
              <a:ahLst/>
              <a:cxnLst/>
              <a:rect l="0" t="0" r="0" b="0"/>
              <a:pathLst>
                <a:path w="10230" h="1" fill="none" extrusionOk="0">
                  <a:moveTo>
                    <a:pt x="10229" y="1"/>
                  </a:moveTo>
                  <a:lnTo>
                    <a:pt x="0"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2" name="Shape 322"/>
            <p:cNvSpPr/>
            <p:nvPr/>
          </p:nvSpPr>
          <p:spPr>
            <a:xfrm>
              <a:off x="920250" y="929175"/>
              <a:ext cx="84050" cy="84050"/>
            </a:xfrm>
            <a:custGeom>
              <a:avLst/>
              <a:gdLst/>
              <a:ahLst/>
              <a:cxnLst/>
              <a:rect l="0" t="0" r="0" b="0"/>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323" name="Shape 323"/>
          <p:cNvGrpSpPr/>
          <p:nvPr/>
        </p:nvGrpSpPr>
        <p:grpSpPr>
          <a:xfrm>
            <a:off x="1478189" y="969656"/>
            <a:ext cx="349059" cy="298881"/>
            <a:chOff x="1934025" y="1001650"/>
            <a:chExt cx="415300" cy="355600"/>
          </a:xfrm>
        </p:grpSpPr>
        <p:sp>
          <p:nvSpPr>
            <p:cNvPr id="324" name="Shape 324"/>
            <p:cNvSpPr/>
            <p:nvPr/>
          </p:nvSpPr>
          <p:spPr>
            <a:xfrm>
              <a:off x="1934025" y="1303650"/>
              <a:ext cx="207650" cy="53600"/>
            </a:xfrm>
            <a:custGeom>
              <a:avLst/>
              <a:gdLst/>
              <a:ahLst/>
              <a:cxnLst/>
              <a:rect l="0" t="0" r="0" b="0"/>
              <a:pathLst>
                <a:path w="8306" h="2144" fill="none" extrusionOk="0">
                  <a:moveTo>
                    <a:pt x="1" y="0"/>
                  </a:moveTo>
                  <a:lnTo>
                    <a:pt x="1" y="487"/>
                  </a:lnTo>
                  <a:lnTo>
                    <a:pt x="1" y="487"/>
                  </a:lnTo>
                  <a:lnTo>
                    <a:pt x="25" y="633"/>
                  </a:lnTo>
                  <a:lnTo>
                    <a:pt x="74" y="755"/>
                  </a:lnTo>
                  <a:lnTo>
                    <a:pt x="147" y="853"/>
                  </a:lnTo>
                  <a:lnTo>
                    <a:pt x="245" y="950"/>
                  </a:lnTo>
                  <a:lnTo>
                    <a:pt x="245" y="950"/>
                  </a:lnTo>
                  <a:lnTo>
                    <a:pt x="391" y="1023"/>
                  </a:lnTo>
                  <a:lnTo>
                    <a:pt x="561" y="1047"/>
                  </a:lnTo>
                  <a:lnTo>
                    <a:pt x="561" y="1047"/>
                  </a:lnTo>
                  <a:lnTo>
                    <a:pt x="732" y="1023"/>
                  </a:lnTo>
                  <a:lnTo>
                    <a:pt x="732" y="1023"/>
                  </a:lnTo>
                  <a:lnTo>
                    <a:pt x="1292" y="853"/>
                  </a:lnTo>
                  <a:lnTo>
                    <a:pt x="1657" y="780"/>
                  </a:lnTo>
                  <a:lnTo>
                    <a:pt x="2071" y="682"/>
                  </a:lnTo>
                  <a:lnTo>
                    <a:pt x="2534" y="609"/>
                  </a:lnTo>
                  <a:lnTo>
                    <a:pt x="3021" y="560"/>
                  </a:lnTo>
                  <a:lnTo>
                    <a:pt x="3581" y="512"/>
                  </a:lnTo>
                  <a:lnTo>
                    <a:pt x="4166" y="487"/>
                  </a:lnTo>
                  <a:lnTo>
                    <a:pt x="4166" y="487"/>
                  </a:lnTo>
                  <a:lnTo>
                    <a:pt x="4604" y="512"/>
                  </a:lnTo>
                  <a:lnTo>
                    <a:pt x="5018" y="536"/>
                  </a:lnTo>
                  <a:lnTo>
                    <a:pt x="5408" y="609"/>
                  </a:lnTo>
                  <a:lnTo>
                    <a:pt x="5773" y="682"/>
                  </a:lnTo>
                  <a:lnTo>
                    <a:pt x="6114" y="780"/>
                  </a:lnTo>
                  <a:lnTo>
                    <a:pt x="6431" y="877"/>
                  </a:lnTo>
                  <a:lnTo>
                    <a:pt x="6699" y="999"/>
                  </a:lnTo>
                  <a:lnTo>
                    <a:pt x="6966" y="1120"/>
                  </a:lnTo>
                  <a:lnTo>
                    <a:pt x="7186" y="1242"/>
                  </a:lnTo>
                  <a:lnTo>
                    <a:pt x="7405" y="1388"/>
                  </a:lnTo>
                  <a:lnTo>
                    <a:pt x="7770" y="1656"/>
                  </a:lnTo>
                  <a:lnTo>
                    <a:pt x="8062" y="1924"/>
                  </a:lnTo>
                  <a:lnTo>
                    <a:pt x="8306" y="2143"/>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5" name="Shape 325"/>
            <p:cNvSpPr/>
            <p:nvPr/>
          </p:nvSpPr>
          <p:spPr>
            <a:xfrm>
              <a:off x="2141650" y="1303650"/>
              <a:ext cx="207675" cy="53600"/>
            </a:xfrm>
            <a:custGeom>
              <a:avLst/>
              <a:gdLst/>
              <a:ahLst/>
              <a:cxnLst/>
              <a:rect l="0" t="0" r="0" b="0"/>
              <a:pathLst>
                <a:path w="8307" h="2144" fill="none" extrusionOk="0">
                  <a:moveTo>
                    <a:pt x="1" y="2143"/>
                  </a:moveTo>
                  <a:lnTo>
                    <a:pt x="1" y="2143"/>
                  </a:lnTo>
                  <a:lnTo>
                    <a:pt x="245" y="1924"/>
                  </a:lnTo>
                  <a:lnTo>
                    <a:pt x="537" y="1656"/>
                  </a:lnTo>
                  <a:lnTo>
                    <a:pt x="902" y="1388"/>
                  </a:lnTo>
                  <a:lnTo>
                    <a:pt x="1121" y="1242"/>
                  </a:lnTo>
                  <a:lnTo>
                    <a:pt x="1341" y="1120"/>
                  </a:lnTo>
                  <a:lnTo>
                    <a:pt x="1608" y="999"/>
                  </a:lnTo>
                  <a:lnTo>
                    <a:pt x="1876" y="877"/>
                  </a:lnTo>
                  <a:lnTo>
                    <a:pt x="2193" y="780"/>
                  </a:lnTo>
                  <a:lnTo>
                    <a:pt x="2534" y="682"/>
                  </a:lnTo>
                  <a:lnTo>
                    <a:pt x="2899" y="609"/>
                  </a:lnTo>
                  <a:lnTo>
                    <a:pt x="3289" y="536"/>
                  </a:lnTo>
                  <a:lnTo>
                    <a:pt x="3703" y="512"/>
                  </a:lnTo>
                  <a:lnTo>
                    <a:pt x="4141" y="487"/>
                  </a:lnTo>
                  <a:lnTo>
                    <a:pt x="4141" y="487"/>
                  </a:lnTo>
                  <a:lnTo>
                    <a:pt x="4726" y="512"/>
                  </a:lnTo>
                  <a:lnTo>
                    <a:pt x="5286" y="560"/>
                  </a:lnTo>
                  <a:lnTo>
                    <a:pt x="5773" y="609"/>
                  </a:lnTo>
                  <a:lnTo>
                    <a:pt x="6236" y="682"/>
                  </a:lnTo>
                  <a:lnTo>
                    <a:pt x="6650" y="780"/>
                  </a:lnTo>
                  <a:lnTo>
                    <a:pt x="7015" y="853"/>
                  </a:lnTo>
                  <a:lnTo>
                    <a:pt x="7575" y="1023"/>
                  </a:lnTo>
                  <a:lnTo>
                    <a:pt x="7575" y="1023"/>
                  </a:lnTo>
                  <a:lnTo>
                    <a:pt x="7746" y="1047"/>
                  </a:lnTo>
                  <a:lnTo>
                    <a:pt x="7746" y="1047"/>
                  </a:lnTo>
                  <a:lnTo>
                    <a:pt x="7916" y="1023"/>
                  </a:lnTo>
                  <a:lnTo>
                    <a:pt x="8062" y="950"/>
                  </a:lnTo>
                  <a:lnTo>
                    <a:pt x="8062" y="950"/>
                  </a:lnTo>
                  <a:lnTo>
                    <a:pt x="8160" y="853"/>
                  </a:lnTo>
                  <a:lnTo>
                    <a:pt x="8233" y="755"/>
                  </a:lnTo>
                  <a:lnTo>
                    <a:pt x="8282" y="633"/>
                  </a:lnTo>
                  <a:lnTo>
                    <a:pt x="8306" y="487"/>
                  </a:lnTo>
                  <a:lnTo>
                    <a:pt x="8306"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6" name="Shape 326"/>
            <p:cNvSpPr/>
            <p:nvPr/>
          </p:nvSpPr>
          <p:spPr>
            <a:xfrm>
              <a:off x="1934025" y="1001650"/>
              <a:ext cx="207650" cy="331250"/>
            </a:xfrm>
            <a:custGeom>
              <a:avLst/>
              <a:gdLst/>
              <a:ahLst/>
              <a:cxnLst/>
              <a:rect l="0" t="0" r="0" b="0"/>
              <a:pathLst>
                <a:path w="8306" h="13250" fill="none" extrusionOk="0">
                  <a:moveTo>
                    <a:pt x="8306" y="2192"/>
                  </a:moveTo>
                  <a:lnTo>
                    <a:pt x="8306" y="13249"/>
                  </a:lnTo>
                  <a:lnTo>
                    <a:pt x="8306" y="13249"/>
                  </a:lnTo>
                  <a:lnTo>
                    <a:pt x="8062" y="13030"/>
                  </a:lnTo>
                  <a:lnTo>
                    <a:pt x="7770" y="12762"/>
                  </a:lnTo>
                  <a:lnTo>
                    <a:pt x="7405" y="12494"/>
                  </a:lnTo>
                  <a:lnTo>
                    <a:pt x="7186" y="12348"/>
                  </a:lnTo>
                  <a:lnTo>
                    <a:pt x="6966" y="12226"/>
                  </a:lnTo>
                  <a:lnTo>
                    <a:pt x="6699" y="12105"/>
                  </a:lnTo>
                  <a:lnTo>
                    <a:pt x="6431" y="11983"/>
                  </a:lnTo>
                  <a:lnTo>
                    <a:pt x="6114" y="11885"/>
                  </a:lnTo>
                  <a:lnTo>
                    <a:pt x="5773" y="11788"/>
                  </a:lnTo>
                  <a:lnTo>
                    <a:pt x="5408" y="11715"/>
                  </a:lnTo>
                  <a:lnTo>
                    <a:pt x="5018" y="11642"/>
                  </a:lnTo>
                  <a:lnTo>
                    <a:pt x="4604" y="11617"/>
                  </a:lnTo>
                  <a:lnTo>
                    <a:pt x="4166" y="11593"/>
                  </a:lnTo>
                  <a:lnTo>
                    <a:pt x="4166" y="11593"/>
                  </a:lnTo>
                  <a:lnTo>
                    <a:pt x="3581" y="11617"/>
                  </a:lnTo>
                  <a:lnTo>
                    <a:pt x="3021" y="11666"/>
                  </a:lnTo>
                  <a:lnTo>
                    <a:pt x="2534" y="11715"/>
                  </a:lnTo>
                  <a:lnTo>
                    <a:pt x="2071" y="11788"/>
                  </a:lnTo>
                  <a:lnTo>
                    <a:pt x="1657" y="11885"/>
                  </a:lnTo>
                  <a:lnTo>
                    <a:pt x="1292" y="11958"/>
                  </a:lnTo>
                  <a:lnTo>
                    <a:pt x="732" y="12129"/>
                  </a:lnTo>
                  <a:lnTo>
                    <a:pt x="732" y="12129"/>
                  </a:lnTo>
                  <a:lnTo>
                    <a:pt x="561" y="12153"/>
                  </a:lnTo>
                  <a:lnTo>
                    <a:pt x="561" y="12153"/>
                  </a:lnTo>
                  <a:lnTo>
                    <a:pt x="391" y="12129"/>
                  </a:lnTo>
                  <a:lnTo>
                    <a:pt x="245" y="12056"/>
                  </a:lnTo>
                  <a:lnTo>
                    <a:pt x="245" y="12056"/>
                  </a:lnTo>
                  <a:lnTo>
                    <a:pt x="147" y="11958"/>
                  </a:lnTo>
                  <a:lnTo>
                    <a:pt x="74" y="11861"/>
                  </a:lnTo>
                  <a:lnTo>
                    <a:pt x="25" y="11739"/>
                  </a:lnTo>
                  <a:lnTo>
                    <a:pt x="1" y="11593"/>
                  </a:lnTo>
                  <a:lnTo>
                    <a:pt x="1" y="1656"/>
                  </a:lnTo>
                  <a:lnTo>
                    <a:pt x="1" y="1656"/>
                  </a:lnTo>
                  <a:lnTo>
                    <a:pt x="25" y="1534"/>
                  </a:lnTo>
                  <a:lnTo>
                    <a:pt x="50" y="1437"/>
                  </a:lnTo>
                  <a:lnTo>
                    <a:pt x="123" y="1315"/>
                  </a:lnTo>
                  <a:lnTo>
                    <a:pt x="196" y="1242"/>
                  </a:lnTo>
                  <a:lnTo>
                    <a:pt x="196" y="1242"/>
                  </a:lnTo>
                  <a:lnTo>
                    <a:pt x="342" y="1120"/>
                  </a:lnTo>
                  <a:lnTo>
                    <a:pt x="512" y="974"/>
                  </a:lnTo>
                  <a:lnTo>
                    <a:pt x="926" y="755"/>
                  </a:lnTo>
                  <a:lnTo>
                    <a:pt x="1389" y="536"/>
                  </a:lnTo>
                  <a:lnTo>
                    <a:pt x="1901" y="341"/>
                  </a:lnTo>
                  <a:lnTo>
                    <a:pt x="2461" y="195"/>
                  </a:lnTo>
                  <a:lnTo>
                    <a:pt x="3021" y="73"/>
                  </a:lnTo>
                  <a:lnTo>
                    <a:pt x="3581" y="24"/>
                  </a:lnTo>
                  <a:lnTo>
                    <a:pt x="4166" y="0"/>
                  </a:lnTo>
                  <a:lnTo>
                    <a:pt x="4166" y="0"/>
                  </a:lnTo>
                  <a:lnTo>
                    <a:pt x="4531" y="0"/>
                  </a:lnTo>
                  <a:lnTo>
                    <a:pt x="4872" y="49"/>
                  </a:lnTo>
                  <a:lnTo>
                    <a:pt x="5213" y="98"/>
                  </a:lnTo>
                  <a:lnTo>
                    <a:pt x="5530" y="171"/>
                  </a:lnTo>
                  <a:lnTo>
                    <a:pt x="5822" y="268"/>
                  </a:lnTo>
                  <a:lnTo>
                    <a:pt x="6114" y="365"/>
                  </a:lnTo>
                  <a:lnTo>
                    <a:pt x="6358" y="487"/>
                  </a:lnTo>
                  <a:lnTo>
                    <a:pt x="6626" y="609"/>
                  </a:lnTo>
                  <a:lnTo>
                    <a:pt x="7064" y="901"/>
                  </a:lnTo>
                  <a:lnTo>
                    <a:pt x="7429" y="1169"/>
                  </a:lnTo>
                  <a:lnTo>
                    <a:pt x="7746" y="1437"/>
                  </a:lnTo>
                  <a:lnTo>
                    <a:pt x="8014" y="1681"/>
                  </a:lnTo>
                  <a:lnTo>
                    <a:pt x="8014" y="1681"/>
                  </a:lnTo>
                  <a:lnTo>
                    <a:pt x="8136" y="1802"/>
                  </a:lnTo>
                  <a:lnTo>
                    <a:pt x="8136" y="1802"/>
                  </a:lnTo>
                  <a:lnTo>
                    <a:pt x="8209" y="1875"/>
                  </a:lnTo>
                  <a:lnTo>
                    <a:pt x="8257" y="1973"/>
                  </a:lnTo>
                  <a:lnTo>
                    <a:pt x="8306" y="2095"/>
                  </a:lnTo>
                  <a:lnTo>
                    <a:pt x="8306" y="2192"/>
                  </a:lnTo>
                  <a:lnTo>
                    <a:pt x="8306" y="2192"/>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7" name="Shape 327"/>
            <p:cNvSpPr/>
            <p:nvPr/>
          </p:nvSpPr>
          <p:spPr>
            <a:xfrm>
              <a:off x="2141650" y="1001650"/>
              <a:ext cx="207675" cy="331250"/>
            </a:xfrm>
            <a:custGeom>
              <a:avLst/>
              <a:gdLst/>
              <a:ahLst/>
              <a:cxnLst/>
              <a:rect l="0" t="0" r="0" b="0"/>
              <a:pathLst>
                <a:path w="8307" h="13250" fill="none" extrusionOk="0">
                  <a:moveTo>
                    <a:pt x="1" y="2192"/>
                  </a:moveTo>
                  <a:lnTo>
                    <a:pt x="1" y="13249"/>
                  </a:lnTo>
                  <a:lnTo>
                    <a:pt x="1" y="13249"/>
                  </a:lnTo>
                  <a:lnTo>
                    <a:pt x="245" y="13030"/>
                  </a:lnTo>
                  <a:lnTo>
                    <a:pt x="537" y="12762"/>
                  </a:lnTo>
                  <a:lnTo>
                    <a:pt x="902" y="12494"/>
                  </a:lnTo>
                  <a:lnTo>
                    <a:pt x="1121" y="12348"/>
                  </a:lnTo>
                  <a:lnTo>
                    <a:pt x="1341" y="12226"/>
                  </a:lnTo>
                  <a:lnTo>
                    <a:pt x="1608" y="12105"/>
                  </a:lnTo>
                  <a:lnTo>
                    <a:pt x="1876" y="11983"/>
                  </a:lnTo>
                  <a:lnTo>
                    <a:pt x="2193" y="11885"/>
                  </a:lnTo>
                  <a:lnTo>
                    <a:pt x="2534" y="11788"/>
                  </a:lnTo>
                  <a:lnTo>
                    <a:pt x="2899" y="11715"/>
                  </a:lnTo>
                  <a:lnTo>
                    <a:pt x="3289" y="11642"/>
                  </a:lnTo>
                  <a:lnTo>
                    <a:pt x="3703" y="11617"/>
                  </a:lnTo>
                  <a:lnTo>
                    <a:pt x="4141" y="11593"/>
                  </a:lnTo>
                  <a:lnTo>
                    <a:pt x="4141" y="11593"/>
                  </a:lnTo>
                  <a:lnTo>
                    <a:pt x="4726" y="11617"/>
                  </a:lnTo>
                  <a:lnTo>
                    <a:pt x="5286" y="11666"/>
                  </a:lnTo>
                  <a:lnTo>
                    <a:pt x="5773" y="11715"/>
                  </a:lnTo>
                  <a:lnTo>
                    <a:pt x="6236" y="11788"/>
                  </a:lnTo>
                  <a:lnTo>
                    <a:pt x="6650" y="11885"/>
                  </a:lnTo>
                  <a:lnTo>
                    <a:pt x="7015" y="11958"/>
                  </a:lnTo>
                  <a:lnTo>
                    <a:pt x="7575" y="12129"/>
                  </a:lnTo>
                  <a:lnTo>
                    <a:pt x="7575" y="12129"/>
                  </a:lnTo>
                  <a:lnTo>
                    <a:pt x="7746" y="12153"/>
                  </a:lnTo>
                  <a:lnTo>
                    <a:pt x="7746" y="12153"/>
                  </a:lnTo>
                  <a:lnTo>
                    <a:pt x="7916" y="12129"/>
                  </a:lnTo>
                  <a:lnTo>
                    <a:pt x="8062" y="12056"/>
                  </a:lnTo>
                  <a:lnTo>
                    <a:pt x="8062" y="12056"/>
                  </a:lnTo>
                  <a:lnTo>
                    <a:pt x="8160" y="11958"/>
                  </a:lnTo>
                  <a:lnTo>
                    <a:pt x="8233" y="11861"/>
                  </a:lnTo>
                  <a:lnTo>
                    <a:pt x="8282" y="11739"/>
                  </a:lnTo>
                  <a:lnTo>
                    <a:pt x="8306" y="11593"/>
                  </a:lnTo>
                  <a:lnTo>
                    <a:pt x="8306" y="1656"/>
                  </a:lnTo>
                  <a:lnTo>
                    <a:pt x="8306" y="1656"/>
                  </a:lnTo>
                  <a:lnTo>
                    <a:pt x="8282" y="1534"/>
                  </a:lnTo>
                  <a:lnTo>
                    <a:pt x="8257" y="1437"/>
                  </a:lnTo>
                  <a:lnTo>
                    <a:pt x="8184" y="1315"/>
                  </a:lnTo>
                  <a:lnTo>
                    <a:pt x="8111" y="1242"/>
                  </a:lnTo>
                  <a:lnTo>
                    <a:pt x="8111" y="1242"/>
                  </a:lnTo>
                  <a:lnTo>
                    <a:pt x="7965" y="1120"/>
                  </a:lnTo>
                  <a:lnTo>
                    <a:pt x="7795" y="974"/>
                  </a:lnTo>
                  <a:lnTo>
                    <a:pt x="7381" y="755"/>
                  </a:lnTo>
                  <a:lnTo>
                    <a:pt x="6918" y="536"/>
                  </a:lnTo>
                  <a:lnTo>
                    <a:pt x="6406" y="341"/>
                  </a:lnTo>
                  <a:lnTo>
                    <a:pt x="5846" y="195"/>
                  </a:lnTo>
                  <a:lnTo>
                    <a:pt x="5286" y="73"/>
                  </a:lnTo>
                  <a:lnTo>
                    <a:pt x="4726" y="24"/>
                  </a:lnTo>
                  <a:lnTo>
                    <a:pt x="4141" y="0"/>
                  </a:lnTo>
                  <a:lnTo>
                    <a:pt x="4141" y="0"/>
                  </a:lnTo>
                  <a:lnTo>
                    <a:pt x="3776" y="0"/>
                  </a:lnTo>
                  <a:lnTo>
                    <a:pt x="3435" y="49"/>
                  </a:lnTo>
                  <a:lnTo>
                    <a:pt x="3094" y="98"/>
                  </a:lnTo>
                  <a:lnTo>
                    <a:pt x="2777" y="171"/>
                  </a:lnTo>
                  <a:lnTo>
                    <a:pt x="2485" y="268"/>
                  </a:lnTo>
                  <a:lnTo>
                    <a:pt x="2193" y="365"/>
                  </a:lnTo>
                  <a:lnTo>
                    <a:pt x="1949" y="487"/>
                  </a:lnTo>
                  <a:lnTo>
                    <a:pt x="1681" y="609"/>
                  </a:lnTo>
                  <a:lnTo>
                    <a:pt x="1243" y="901"/>
                  </a:lnTo>
                  <a:lnTo>
                    <a:pt x="878" y="1169"/>
                  </a:lnTo>
                  <a:lnTo>
                    <a:pt x="561" y="1437"/>
                  </a:lnTo>
                  <a:lnTo>
                    <a:pt x="293" y="1681"/>
                  </a:lnTo>
                  <a:lnTo>
                    <a:pt x="293" y="1681"/>
                  </a:lnTo>
                  <a:lnTo>
                    <a:pt x="171" y="1802"/>
                  </a:lnTo>
                  <a:lnTo>
                    <a:pt x="171" y="1802"/>
                  </a:lnTo>
                  <a:lnTo>
                    <a:pt x="98" y="1875"/>
                  </a:lnTo>
                  <a:lnTo>
                    <a:pt x="50" y="1973"/>
                  </a:lnTo>
                  <a:lnTo>
                    <a:pt x="1" y="2095"/>
                  </a:lnTo>
                  <a:lnTo>
                    <a:pt x="1" y="2192"/>
                  </a:lnTo>
                  <a:lnTo>
                    <a:pt x="1" y="2192"/>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328" name="Shape 328"/>
          <p:cNvSpPr/>
          <p:nvPr/>
        </p:nvSpPr>
        <p:spPr>
          <a:xfrm>
            <a:off x="2042248" y="944598"/>
            <a:ext cx="351076" cy="349038"/>
          </a:xfrm>
          <a:custGeom>
            <a:avLst/>
            <a:gdLst/>
            <a:ahLst/>
            <a:cxnLst/>
            <a:rect l="0" t="0" r="0" b="0"/>
            <a:pathLst>
              <a:path w="16708" h="16611" fill="none" extrusionOk="0">
                <a:moveTo>
                  <a:pt x="414" y="8842"/>
                </a:moveTo>
                <a:lnTo>
                  <a:pt x="8403" y="1048"/>
                </a:lnTo>
                <a:lnTo>
                  <a:pt x="8403" y="1048"/>
                </a:lnTo>
                <a:lnTo>
                  <a:pt x="8500" y="951"/>
                </a:lnTo>
                <a:lnTo>
                  <a:pt x="8597" y="829"/>
                </a:lnTo>
                <a:lnTo>
                  <a:pt x="8865" y="658"/>
                </a:lnTo>
                <a:lnTo>
                  <a:pt x="9158" y="488"/>
                </a:lnTo>
                <a:lnTo>
                  <a:pt x="9450" y="317"/>
                </a:lnTo>
                <a:lnTo>
                  <a:pt x="9450" y="317"/>
                </a:lnTo>
                <a:lnTo>
                  <a:pt x="9839" y="171"/>
                </a:lnTo>
                <a:lnTo>
                  <a:pt x="10180" y="74"/>
                </a:lnTo>
                <a:lnTo>
                  <a:pt x="10497" y="25"/>
                </a:lnTo>
                <a:lnTo>
                  <a:pt x="10814" y="1"/>
                </a:lnTo>
                <a:lnTo>
                  <a:pt x="15344" y="1"/>
                </a:lnTo>
                <a:lnTo>
                  <a:pt x="15344" y="1"/>
                </a:lnTo>
                <a:lnTo>
                  <a:pt x="15465" y="1"/>
                </a:lnTo>
                <a:lnTo>
                  <a:pt x="15587" y="49"/>
                </a:lnTo>
                <a:lnTo>
                  <a:pt x="15855" y="122"/>
                </a:lnTo>
                <a:lnTo>
                  <a:pt x="16099" y="269"/>
                </a:lnTo>
                <a:lnTo>
                  <a:pt x="16294" y="415"/>
                </a:lnTo>
                <a:lnTo>
                  <a:pt x="16294" y="415"/>
                </a:lnTo>
                <a:lnTo>
                  <a:pt x="16391" y="537"/>
                </a:lnTo>
                <a:lnTo>
                  <a:pt x="16488" y="658"/>
                </a:lnTo>
                <a:lnTo>
                  <a:pt x="16561" y="780"/>
                </a:lnTo>
                <a:lnTo>
                  <a:pt x="16610" y="902"/>
                </a:lnTo>
                <a:lnTo>
                  <a:pt x="16659" y="1048"/>
                </a:lnTo>
                <a:lnTo>
                  <a:pt x="16683" y="1170"/>
                </a:lnTo>
                <a:lnTo>
                  <a:pt x="16708" y="1486"/>
                </a:lnTo>
                <a:lnTo>
                  <a:pt x="16708" y="5992"/>
                </a:lnTo>
                <a:lnTo>
                  <a:pt x="16708" y="5992"/>
                </a:lnTo>
                <a:lnTo>
                  <a:pt x="16683" y="6309"/>
                </a:lnTo>
                <a:lnTo>
                  <a:pt x="16635" y="6625"/>
                </a:lnTo>
                <a:lnTo>
                  <a:pt x="16537" y="6942"/>
                </a:lnTo>
                <a:lnTo>
                  <a:pt x="16391" y="7258"/>
                </a:lnTo>
                <a:lnTo>
                  <a:pt x="16391" y="7258"/>
                </a:lnTo>
                <a:lnTo>
                  <a:pt x="16342" y="7453"/>
                </a:lnTo>
                <a:lnTo>
                  <a:pt x="16294" y="7624"/>
                </a:lnTo>
                <a:lnTo>
                  <a:pt x="16196" y="7770"/>
                </a:lnTo>
                <a:lnTo>
                  <a:pt x="16123" y="7916"/>
                </a:lnTo>
                <a:lnTo>
                  <a:pt x="15928" y="8160"/>
                </a:lnTo>
                <a:lnTo>
                  <a:pt x="15758" y="8403"/>
                </a:lnTo>
                <a:lnTo>
                  <a:pt x="7891" y="16197"/>
                </a:lnTo>
                <a:lnTo>
                  <a:pt x="7891" y="16197"/>
                </a:lnTo>
                <a:lnTo>
                  <a:pt x="7794" y="16294"/>
                </a:lnTo>
                <a:lnTo>
                  <a:pt x="7696" y="16392"/>
                </a:lnTo>
                <a:lnTo>
                  <a:pt x="7574" y="16465"/>
                </a:lnTo>
                <a:lnTo>
                  <a:pt x="7453" y="16513"/>
                </a:lnTo>
                <a:lnTo>
                  <a:pt x="7185" y="16586"/>
                </a:lnTo>
                <a:lnTo>
                  <a:pt x="6941" y="16611"/>
                </a:lnTo>
                <a:lnTo>
                  <a:pt x="6941" y="16611"/>
                </a:lnTo>
                <a:lnTo>
                  <a:pt x="6649" y="16586"/>
                </a:lnTo>
                <a:lnTo>
                  <a:pt x="6503" y="16562"/>
                </a:lnTo>
                <a:lnTo>
                  <a:pt x="6381" y="16513"/>
                </a:lnTo>
                <a:lnTo>
                  <a:pt x="6235" y="16465"/>
                </a:lnTo>
                <a:lnTo>
                  <a:pt x="6113" y="16392"/>
                </a:lnTo>
                <a:lnTo>
                  <a:pt x="5991" y="16294"/>
                </a:lnTo>
                <a:lnTo>
                  <a:pt x="5894" y="16197"/>
                </a:lnTo>
                <a:lnTo>
                  <a:pt x="414" y="10839"/>
                </a:lnTo>
                <a:lnTo>
                  <a:pt x="414" y="10839"/>
                </a:lnTo>
                <a:lnTo>
                  <a:pt x="268" y="10595"/>
                </a:lnTo>
                <a:lnTo>
                  <a:pt x="122" y="10352"/>
                </a:lnTo>
                <a:lnTo>
                  <a:pt x="24" y="10108"/>
                </a:lnTo>
                <a:lnTo>
                  <a:pt x="0" y="10011"/>
                </a:lnTo>
                <a:lnTo>
                  <a:pt x="0" y="9889"/>
                </a:lnTo>
                <a:lnTo>
                  <a:pt x="0" y="9889"/>
                </a:lnTo>
                <a:lnTo>
                  <a:pt x="0" y="9718"/>
                </a:lnTo>
                <a:lnTo>
                  <a:pt x="24" y="9597"/>
                </a:lnTo>
                <a:lnTo>
                  <a:pt x="122" y="9329"/>
                </a:lnTo>
                <a:lnTo>
                  <a:pt x="268" y="9061"/>
                </a:lnTo>
                <a:lnTo>
                  <a:pt x="414" y="8842"/>
                </a:lnTo>
                <a:lnTo>
                  <a:pt x="414" y="8842"/>
                </a:lnTo>
                <a:close/>
                <a:moveTo>
                  <a:pt x="12519" y="4190"/>
                </a:moveTo>
                <a:lnTo>
                  <a:pt x="12519" y="4190"/>
                </a:lnTo>
                <a:lnTo>
                  <a:pt x="12689" y="4336"/>
                </a:lnTo>
                <a:lnTo>
                  <a:pt x="12859" y="4433"/>
                </a:lnTo>
                <a:lnTo>
                  <a:pt x="13030" y="4482"/>
                </a:lnTo>
                <a:lnTo>
                  <a:pt x="13249" y="4482"/>
                </a:lnTo>
                <a:lnTo>
                  <a:pt x="13249" y="4482"/>
                </a:lnTo>
                <a:lnTo>
                  <a:pt x="13444" y="4482"/>
                </a:lnTo>
                <a:lnTo>
                  <a:pt x="13615" y="4433"/>
                </a:lnTo>
                <a:lnTo>
                  <a:pt x="13761" y="4336"/>
                </a:lnTo>
                <a:lnTo>
                  <a:pt x="13882" y="4190"/>
                </a:lnTo>
                <a:lnTo>
                  <a:pt x="13882" y="4190"/>
                </a:lnTo>
                <a:lnTo>
                  <a:pt x="14029" y="4044"/>
                </a:lnTo>
                <a:lnTo>
                  <a:pt x="14102" y="3873"/>
                </a:lnTo>
                <a:lnTo>
                  <a:pt x="14150" y="3727"/>
                </a:lnTo>
                <a:lnTo>
                  <a:pt x="14175" y="3557"/>
                </a:lnTo>
                <a:lnTo>
                  <a:pt x="14175" y="3557"/>
                </a:lnTo>
                <a:lnTo>
                  <a:pt x="14150" y="3362"/>
                </a:lnTo>
                <a:lnTo>
                  <a:pt x="14102" y="3167"/>
                </a:lnTo>
                <a:lnTo>
                  <a:pt x="14029" y="2996"/>
                </a:lnTo>
                <a:lnTo>
                  <a:pt x="13882" y="2850"/>
                </a:lnTo>
                <a:lnTo>
                  <a:pt x="13882" y="2850"/>
                </a:lnTo>
                <a:lnTo>
                  <a:pt x="13761" y="2728"/>
                </a:lnTo>
                <a:lnTo>
                  <a:pt x="13615" y="2655"/>
                </a:lnTo>
                <a:lnTo>
                  <a:pt x="13444" y="2582"/>
                </a:lnTo>
                <a:lnTo>
                  <a:pt x="13249" y="2558"/>
                </a:lnTo>
                <a:lnTo>
                  <a:pt x="13249" y="2558"/>
                </a:lnTo>
                <a:lnTo>
                  <a:pt x="13030" y="2582"/>
                </a:lnTo>
                <a:lnTo>
                  <a:pt x="12859" y="2655"/>
                </a:lnTo>
                <a:lnTo>
                  <a:pt x="12689" y="2728"/>
                </a:lnTo>
                <a:lnTo>
                  <a:pt x="12519" y="2850"/>
                </a:lnTo>
                <a:lnTo>
                  <a:pt x="12519" y="2850"/>
                </a:lnTo>
                <a:lnTo>
                  <a:pt x="12445" y="2996"/>
                </a:lnTo>
                <a:lnTo>
                  <a:pt x="12372" y="3167"/>
                </a:lnTo>
                <a:lnTo>
                  <a:pt x="12324" y="3362"/>
                </a:lnTo>
                <a:lnTo>
                  <a:pt x="12324" y="3557"/>
                </a:lnTo>
                <a:lnTo>
                  <a:pt x="12324" y="3557"/>
                </a:lnTo>
                <a:lnTo>
                  <a:pt x="12324" y="3727"/>
                </a:lnTo>
                <a:lnTo>
                  <a:pt x="12372" y="3873"/>
                </a:lnTo>
                <a:lnTo>
                  <a:pt x="12445" y="4044"/>
                </a:lnTo>
                <a:lnTo>
                  <a:pt x="12519" y="4190"/>
                </a:lnTo>
                <a:lnTo>
                  <a:pt x="12519" y="4190"/>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9" name="Shape 329"/>
          <p:cNvSpPr/>
          <p:nvPr/>
        </p:nvSpPr>
        <p:spPr>
          <a:xfrm>
            <a:off x="2607758" y="961997"/>
            <a:ext cx="350068" cy="314241"/>
          </a:xfrm>
          <a:custGeom>
            <a:avLst/>
            <a:gdLst/>
            <a:ahLst/>
            <a:cxnLst/>
            <a:rect l="0" t="0" r="0" b="0"/>
            <a:pathLst>
              <a:path w="16660" h="14955" fill="none" extrusionOk="0">
                <a:moveTo>
                  <a:pt x="12373" y="1"/>
                </a:moveTo>
                <a:lnTo>
                  <a:pt x="12373" y="1"/>
                </a:lnTo>
                <a:lnTo>
                  <a:pt x="12032" y="1"/>
                </a:lnTo>
                <a:lnTo>
                  <a:pt x="11691" y="49"/>
                </a:lnTo>
                <a:lnTo>
                  <a:pt x="11350" y="123"/>
                </a:lnTo>
                <a:lnTo>
                  <a:pt x="11033" y="196"/>
                </a:lnTo>
                <a:lnTo>
                  <a:pt x="10716" y="317"/>
                </a:lnTo>
                <a:lnTo>
                  <a:pt x="10424" y="464"/>
                </a:lnTo>
                <a:lnTo>
                  <a:pt x="10132" y="610"/>
                </a:lnTo>
                <a:lnTo>
                  <a:pt x="9864" y="804"/>
                </a:lnTo>
                <a:lnTo>
                  <a:pt x="9620" y="999"/>
                </a:lnTo>
                <a:lnTo>
                  <a:pt x="9377" y="1219"/>
                </a:lnTo>
                <a:lnTo>
                  <a:pt x="9158" y="1462"/>
                </a:lnTo>
                <a:lnTo>
                  <a:pt x="8939" y="1706"/>
                </a:lnTo>
                <a:lnTo>
                  <a:pt x="8768" y="1974"/>
                </a:lnTo>
                <a:lnTo>
                  <a:pt x="8598" y="2266"/>
                </a:lnTo>
                <a:lnTo>
                  <a:pt x="8451" y="2558"/>
                </a:lnTo>
                <a:lnTo>
                  <a:pt x="8330" y="2850"/>
                </a:lnTo>
                <a:lnTo>
                  <a:pt x="8330" y="2850"/>
                </a:lnTo>
                <a:lnTo>
                  <a:pt x="8208" y="2558"/>
                </a:lnTo>
                <a:lnTo>
                  <a:pt x="8062" y="2266"/>
                </a:lnTo>
                <a:lnTo>
                  <a:pt x="7891" y="1974"/>
                </a:lnTo>
                <a:lnTo>
                  <a:pt x="7721" y="1706"/>
                </a:lnTo>
                <a:lnTo>
                  <a:pt x="7502" y="1462"/>
                </a:lnTo>
                <a:lnTo>
                  <a:pt x="7282" y="1219"/>
                </a:lnTo>
                <a:lnTo>
                  <a:pt x="7039" y="999"/>
                </a:lnTo>
                <a:lnTo>
                  <a:pt x="6795" y="804"/>
                </a:lnTo>
                <a:lnTo>
                  <a:pt x="6527" y="610"/>
                </a:lnTo>
                <a:lnTo>
                  <a:pt x="6235" y="464"/>
                </a:lnTo>
                <a:lnTo>
                  <a:pt x="5943" y="317"/>
                </a:lnTo>
                <a:lnTo>
                  <a:pt x="5626" y="196"/>
                </a:lnTo>
                <a:lnTo>
                  <a:pt x="5310" y="123"/>
                </a:lnTo>
                <a:lnTo>
                  <a:pt x="4969" y="49"/>
                </a:lnTo>
                <a:lnTo>
                  <a:pt x="4628" y="1"/>
                </a:lnTo>
                <a:lnTo>
                  <a:pt x="4287" y="1"/>
                </a:lnTo>
                <a:lnTo>
                  <a:pt x="4287" y="1"/>
                </a:lnTo>
                <a:lnTo>
                  <a:pt x="3848" y="25"/>
                </a:lnTo>
                <a:lnTo>
                  <a:pt x="3434" y="74"/>
                </a:lnTo>
                <a:lnTo>
                  <a:pt x="3020" y="196"/>
                </a:lnTo>
                <a:lnTo>
                  <a:pt x="2606" y="342"/>
                </a:lnTo>
                <a:lnTo>
                  <a:pt x="2241" y="512"/>
                </a:lnTo>
                <a:lnTo>
                  <a:pt x="1900" y="731"/>
                </a:lnTo>
                <a:lnTo>
                  <a:pt x="1559" y="975"/>
                </a:lnTo>
                <a:lnTo>
                  <a:pt x="1267" y="1243"/>
                </a:lnTo>
                <a:lnTo>
                  <a:pt x="974" y="1560"/>
                </a:lnTo>
                <a:lnTo>
                  <a:pt x="731" y="1876"/>
                </a:lnTo>
                <a:lnTo>
                  <a:pt x="512" y="2241"/>
                </a:lnTo>
                <a:lnTo>
                  <a:pt x="341" y="2607"/>
                </a:lnTo>
                <a:lnTo>
                  <a:pt x="195" y="2996"/>
                </a:lnTo>
                <a:lnTo>
                  <a:pt x="98" y="3410"/>
                </a:lnTo>
                <a:lnTo>
                  <a:pt x="25" y="3849"/>
                </a:lnTo>
                <a:lnTo>
                  <a:pt x="0" y="4287"/>
                </a:lnTo>
                <a:lnTo>
                  <a:pt x="0" y="4287"/>
                </a:lnTo>
                <a:lnTo>
                  <a:pt x="0" y="4580"/>
                </a:lnTo>
                <a:lnTo>
                  <a:pt x="25" y="4872"/>
                </a:lnTo>
                <a:lnTo>
                  <a:pt x="122" y="5432"/>
                </a:lnTo>
                <a:lnTo>
                  <a:pt x="244" y="5992"/>
                </a:lnTo>
                <a:lnTo>
                  <a:pt x="439" y="6528"/>
                </a:lnTo>
                <a:lnTo>
                  <a:pt x="658" y="7039"/>
                </a:lnTo>
                <a:lnTo>
                  <a:pt x="926" y="7526"/>
                </a:lnTo>
                <a:lnTo>
                  <a:pt x="1194" y="7989"/>
                </a:lnTo>
                <a:lnTo>
                  <a:pt x="1510" y="8452"/>
                </a:lnTo>
                <a:lnTo>
                  <a:pt x="1851" y="8890"/>
                </a:lnTo>
                <a:lnTo>
                  <a:pt x="2192" y="9304"/>
                </a:lnTo>
                <a:lnTo>
                  <a:pt x="2558" y="9718"/>
                </a:lnTo>
                <a:lnTo>
                  <a:pt x="2923" y="10108"/>
                </a:lnTo>
                <a:lnTo>
                  <a:pt x="3629" y="10839"/>
                </a:lnTo>
                <a:lnTo>
                  <a:pt x="4287" y="11496"/>
                </a:lnTo>
                <a:lnTo>
                  <a:pt x="4287" y="11496"/>
                </a:lnTo>
                <a:lnTo>
                  <a:pt x="4847" y="12032"/>
                </a:lnTo>
                <a:lnTo>
                  <a:pt x="5480" y="12592"/>
                </a:lnTo>
                <a:lnTo>
                  <a:pt x="6820" y="13737"/>
                </a:lnTo>
                <a:lnTo>
                  <a:pt x="7891" y="14614"/>
                </a:lnTo>
                <a:lnTo>
                  <a:pt x="8330" y="14955"/>
                </a:lnTo>
                <a:lnTo>
                  <a:pt x="8330" y="14955"/>
                </a:lnTo>
                <a:lnTo>
                  <a:pt x="8768" y="14614"/>
                </a:lnTo>
                <a:lnTo>
                  <a:pt x="9815" y="13761"/>
                </a:lnTo>
                <a:lnTo>
                  <a:pt x="11155" y="12617"/>
                </a:lnTo>
                <a:lnTo>
                  <a:pt x="11788" y="12056"/>
                </a:lnTo>
                <a:lnTo>
                  <a:pt x="12373" y="11496"/>
                </a:lnTo>
                <a:lnTo>
                  <a:pt x="12373" y="11496"/>
                </a:lnTo>
                <a:lnTo>
                  <a:pt x="13030" y="10839"/>
                </a:lnTo>
                <a:lnTo>
                  <a:pt x="13736" y="10108"/>
                </a:lnTo>
                <a:lnTo>
                  <a:pt x="14102" y="9718"/>
                </a:lnTo>
                <a:lnTo>
                  <a:pt x="14467" y="9304"/>
                </a:lnTo>
                <a:lnTo>
                  <a:pt x="14808" y="8890"/>
                </a:lnTo>
                <a:lnTo>
                  <a:pt x="15149" y="8452"/>
                </a:lnTo>
                <a:lnTo>
                  <a:pt x="15466" y="7989"/>
                </a:lnTo>
                <a:lnTo>
                  <a:pt x="15734" y="7526"/>
                </a:lnTo>
                <a:lnTo>
                  <a:pt x="16001" y="7039"/>
                </a:lnTo>
                <a:lnTo>
                  <a:pt x="16221" y="6528"/>
                </a:lnTo>
                <a:lnTo>
                  <a:pt x="16416" y="5992"/>
                </a:lnTo>
                <a:lnTo>
                  <a:pt x="16537" y="5432"/>
                </a:lnTo>
                <a:lnTo>
                  <a:pt x="16635" y="4872"/>
                </a:lnTo>
                <a:lnTo>
                  <a:pt x="16659" y="4580"/>
                </a:lnTo>
                <a:lnTo>
                  <a:pt x="16659" y="4287"/>
                </a:lnTo>
                <a:lnTo>
                  <a:pt x="16659" y="4287"/>
                </a:lnTo>
                <a:lnTo>
                  <a:pt x="16635" y="3849"/>
                </a:lnTo>
                <a:lnTo>
                  <a:pt x="16562" y="3410"/>
                </a:lnTo>
                <a:lnTo>
                  <a:pt x="16464" y="2996"/>
                </a:lnTo>
                <a:lnTo>
                  <a:pt x="16318" y="2607"/>
                </a:lnTo>
                <a:lnTo>
                  <a:pt x="16148" y="2241"/>
                </a:lnTo>
                <a:lnTo>
                  <a:pt x="15928" y="1876"/>
                </a:lnTo>
                <a:lnTo>
                  <a:pt x="15685" y="1560"/>
                </a:lnTo>
                <a:lnTo>
                  <a:pt x="15393" y="1243"/>
                </a:lnTo>
                <a:lnTo>
                  <a:pt x="15100" y="975"/>
                </a:lnTo>
                <a:lnTo>
                  <a:pt x="14759" y="731"/>
                </a:lnTo>
                <a:lnTo>
                  <a:pt x="14418" y="512"/>
                </a:lnTo>
                <a:lnTo>
                  <a:pt x="14053" y="342"/>
                </a:lnTo>
                <a:lnTo>
                  <a:pt x="13639" y="196"/>
                </a:lnTo>
                <a:lnTo>
                  <a:pt x="13225" y="74"/>
                </a:lnTo>
                <a:lnTo>
                  <a:pt x="12811" y="25"/>
                </a:lnTo>
                <a:lnTo>
                  <a:pt x="12373" y="1"/>
                </a:lnTo>
                <a:lnTo>
                  <a:pt x="12373" y="1"/>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30" name="Shape 330"/>
          <p:cNvSpPr/>
          <p:nvPr/>
        </p:nvSpPr>
        <p:spPr>
          <a:xfrm>
            <a:off x="3177870" y="964560"/>
            <a:ext cx="339835" cy="309114"/>
          </a:xfrm>
          <a:custGeom>
            <a:avLst/>
            <a:gdLst/>
            <a:ahLst/>
            <a:cxnLst/>
            <a:rect l="0" t="0" r="0" b="0"/>
            <a:pathLst>
              <a:path w="16173" h="14711" fill="none" extrusionOk="0">
                <a:moveTo>
                  <a:pt x="8087" y="1"/>
                </a:moveTo>
                <a:lnTo>
                  <a:pt x="8087" y="1"/>
                </a:lnTo>
                <a:lnTo>
                  <a:pt x="7672" y="1"/>
                </a:lnTo>
                <a:lnTo>
                  <a:pt x="7258" y="25"/>
                </a:lnTo>
                <a:lnTo>
                  <a:pt x="6844" y="74"/>
                </a:lnTo>
                <a:lnTo>
                  <a:pt x="6455" y="122"/>
                </a:lnTo>
                <a:lnTo>
                  <a:pt x="6065" y="195"/>
                </a:lnTo>
                <a:lnTo>
                  <a:pt x="5675" y="293"/>
                </a:lnTo>
                <a:lnTo>
                  <a:pt x="5310" y="415"/>
                </a:lnTo>
                <a:lnTo>
                  <a:pt x="4945" y="536"/>
                </a:lnTo>
                <a:lnTo>
                  <a:pt x="4579" y="658"/>
                </a:lnTo>
                <a:lnTo>
                  <a:pt x="4238" y="829"/>
                </a:lnTo>
                <a:lnTo>
                  <a:pt x="3897" y="975"/>
                </a:lnTo>
                <a:lnTo>
                  <a:pt x="3557" y="1170"/>
                </a:lnTo>
                <a:lnTo>
                  <a:pt x="3240" y="1364"/>
                </a:lnTo>
                <a:lnTo>
                  <a:pt x="2948" y="1559"/>
                </a:lnTo>
                <a:lnTo>
                  <a:pt x="2655" y="1778"/>
                </a:lnTo>
                <a:lnTo>
                  <a:pt x="2363" y="1998"/>
                </a:lnTo>
                <a:lnTo>
                  <a:pt x="2095" y="2241"/>
                </a:lnTo>
                <a:lnTo>
                  <a:pt x="1852" y="2485"/>
                </a:lnTo>
                <a:lnTo>
                  <a:pt x="1608" y="2753"/>
                </a:lnTo>
                <a:lnTo>
                  <a:pt x="1389" y="3021"/>
                </a:lnTo>
                <a:lnTo>
                  <a:pt x="1170" y="3288"/>
                </a:lnTo>
                <a:lnTo>
                  <a:pt x="975" y="3581"/>
                </a:lnTo>
                <a:lnTo>
                  <a:pt x="804" y="3873"/>
                </a:lnTo>
                <a:lnTo>
                  <a:pt x="634" y="4190"/>
                </a:lnTo>
                <a:lnTo>
                  <a:pt x="488" y="4506"/>
                </a:lnTo>
                <a:lnTo>
                  <a:pt x="366" y="4823"/>
                </a:lnTo>
                <a:lnTo>
                  <a:pt x="244" y="5139"/>
                </a:lnTo>
                <a:lnTo>
                  <a:pt x="171" y="5480"/>
                </a:lnTo>
                <a:lnTo>
                  <a:pt x="98" y="5821"/>
                </a:lnTo>
                <a:lnTo>
                  <a:pt x="49" y="6162"/>
                </a:lnTo>
                <a:lnTo>
                  <a:pt x="1" y="6503"/>
                </a:lnTo>
                <a:lnTo>
                  <a:pt x="1" y="6869"/>
                </a:lnTo>
                <a:lnTo>
                  <a:pt x="1" y="6869"/>
                </a:lnTo>
                <a:lnTo>
                  <a:pt x="1" y="7234"/>
                </a:lnTo>
                <a:lnTo>
                  <a:pt x="49" y="7624"/>
                </a:lnTo>
                <a:lnTo>
                  <a:pt x="98" y="7989"/>
                </a:lnTo>
                <a:lnTo>
                  <a:pt x="196" y="8330"/>
                </a:lnTo>
                <a:lnTo>
                  <a:pt x="293" y="8695"/>
                </a:lnTo>
                <a:lnTo>
                  <a:pt x="415" y="9036"/>
                </a:lnTo>
                <a:lnTo>
                  <a:pt x="561" y="9377"/>
                </a:lnTo>
                <a:lnTo>
                  <a:pt x="731" y="9718"/>
                </a:lnTo>
                <a:lnTo>
                  <a:pt x="902" y="10035"/>
                </a:lnTo>
                <a:lnTo>
                  <a:pt x="1097" y="10327"/>
                </a:lnTo>
                <a:lnTo>
                  <a:pt x="1340" y="10644"/>
                </a:lnTo>
                <a:lnTo>
                  <a:pt x="1559" y="10936"/>
                </a:lnTo>
                <a:lnTo>
                  <a:pt x="1827" y="11204"/>
                </a:lnTo>
                <a:lnTo>
                  <a:pt x="2095" y="11472"/>
                </a:lnTo>
                <a:lnTo>
                  <a:pt x="2387" y="11740"/>
                </a:lnTo>
                <a:lnTo>
                  <a:pt x="2680" y="11983"/>
                </a:lnTo>
                <a:lnTo>
                  <a:pt x="2680" y="11983"/>
                </a:lnTo>
                <a:lnTo>
                  <a:pt x="2485" y="12349"/>
                </a:lnTo>
                <a:lnTo>
                  <a:pt x="2266" y="12714"/>
                </a:lnTo>
                <a:lnTo>
                  <a:pt x="2022" y="13104"/>
                </a:lnTo>
                <a:lnTo>
                  <a:pt x="1706" y="13469"/>
                </a:lnTo>
                <a:lnTo>
                  <a:pt x="1365" y="13834"/>
                </a:lnTo>
                <a:lnTo>
                  <a:pt x="1170" y="14005"/>
                </a:lnTo>
                <a:lnTo>
                  <a:pt x="951" y="14151"/>
                </a:lnTo>
                <a:lnTo>
                  <a:pt x="731" y="14297"/>
                </a:lnTo>
                <a:lnTo>
                  <a:pt x="512" y="14443"/>
                </a:lnTo>
                <a:lnTo>
                  <a:pt x="269" y="14540"/>
                </a:lnTo>
                <a:lnTo>
                  <a:pt x="1" y="14662"/>
                </a:lnTo>
                <a:lnTo>
                  <a:pt x="1" y="14662"/>
                </a:lnTo>
                <a:lnTo>
                  <a:pt x="122" y="14662"/>
                </a:lnTo>
                <a:lnTo>
                  <a:pt x="488" y="14711"/>
                </a:lnTo>
                <a:lnTo>
                  <a:pt x="1024" y="14711"/>
                </a:lnTo>
                <a:lnTo>
                  <a:pt x="1365" y="14711"/>
                </a:lnTo>
                <a:lnTo>
                  <a:pt x="1706" y="14687"/>
                </a:lnTo>
                <a:lnTo>
                  <a:pt x="2095" y="14614"/>
                </a:lnTo>
                <a:lnTo>
                  <a:pt x="2485" y="14540"/>
                </a:lnTo>
                <a:lnTo>
                  <a:pt x="2899" y="14419"/>
                </a:lnTo>
                <a:lnTo>
                  <a:pt x="3313" y="14273"/>
                </a:lnTo>
                <a:lnTo>
                  <a:pt x="3751" y="14078"/>
                </a:lnTo>
                <a:lnTo>
                  <a:pt x="4165" y="13834"/>
                </a:lnTo>
                <a:lnTo>
                  <a:pt x="4579" y="13566"/>
                </a:lnTo>
                <a:lnTo>
                  <a:pt x="4969" y="13201"/>
                </a:lnTo>
                <a:lnTo>
                  <a:pt x="4969" y="13201"/>
                </a:lnTo>
                <a:lnTo>
                  <a:pt x="5334" y="13323"/>
                </a:lnTo>
                <a:lnTo>
                  <a:pt x="5700" y="13444"/>
                </a:lnTo>
                <a:lnTo>
                  <a:pt x="6089" y="13518"/>
                </a:lnTo>
                <a:lnTo>
                  <a:pt x="6479" y="13591"/>
                </a:lnTo>
                <a:lnTo>
                  <a:pt x="6869" y="13664"/>
                </a:lnTo>
                <a:lnTo>
                  <a:pt x="7258" y="13712"/>
                </a:lnTo>
                <a:lnTo>
                  <a:pt x="7672" y="13737"/>
                </a:lnTo>
                <a:lnTo>
                  <a:pt x="8087" y="13737"/>
                </a:lnTo>
                <a:lnTo>
                  <a:pt x="8087" y="13737"/>
                </a:lnTo>
                <a:lnTo>
                  <a:pt x="8501" y="13737"/>
                </a:lnTo>
                <a:lnTo>
                  <a:pt x="8915" y="13712"/>
                </a:lnTo>
                <a:lnTo>
                  <a:pt x="9329" y="13664"/>
                </a:lnTo>
                <a:lnTo>
                  <a:pt x="9718" y="13591"/>
                </a:lnTo>
                <a:lnTo>
                  <a:pt x="10108" y="13518"/>
                </a:lnTo>
                <a:lnTo>
                  <a:pt x="10498" y="13420"/>
                </a:lnTo>
                <a:lnTo>
                  <a:pt x="10863" y="13323"/>
                </a:lnTo>
                <a:lnTo>
                  <a:pt x="11228" y="13201"/>
                </a:lnTo>
                <a:lnTo>
                  <a:pt x="11594" y="13055"/>
                </a:lnTo>
                <a:lnTo>
                  <a:pt x="11935" y="12909"/>
                </a:lnTo>
                <a:lnTo>
                  <a:pt x="12276" y="12738"/>
                </a:lnTo>
                <a:lnTo>
                  <a:pt x="12617" y="12568"/>
                </a:lnTo>
                <a:lnTo>
                  <a:pt x="12933" y="12373"/>
                </a:lnTo>
                <a:lnTo>
                  <a:pt x="13225" y="12178"/>
                </a:lnTo>
                <a:lnTo>
                  <a:pt x="13518" y="11959"/>
                </a:lnTo>
                <a:lnTo>
                  <a:pt x="13810" y="11715"/>
                </a:lnTo>
                <a:lnTo>
                  <a:pt x="14078" y="11496"/>
                </a:lnTo>
                <a:lnTo>
                  <a:pt x="14321" y="11228"/>
                </a:lnTo>
                <a:lnTo>
                  <a:pt x="14565" y="10985"/>
                </a:lnTo>
                <a:lnTo>
                  <a:pt x="14784" y="10717"/>
                </a:lnTo>
                <a:lnTo>
                  <a:pt x="15003" y="10424"/>
                </a:lnTo>
                <a:lnTo>
                  <a:pt x="15198" y="10132"/>
                </a:lnTo>
                <a:lnTo>
                  <a:pt x="15369" y="9840"/>
                </a:lnTo>
                <a:lnTo>
                  <a:pt x="15539" y="9548"/>
                </a:lnTo>
                <a:lnTo>
                  <a:pt x="15685" y="9231"/>
                </a:lnTo>
                <a:lnTo>
                  <a:pt x="15807" y="8914"/>
                </a:lnTo>
                <a:lnTo>
                  <a:pt x="15929" y="8574"/>
                </a:lnTo>
                <a:lnTo>
                  <a:pt x="16002" y="8257"/>
                </a:lnTo>
                <a:lnTo>
                  <a:pt x="16075" y="7916"/>
                </a:lnTo>
                <a:lnTo>
                  <a:pt x="16124" y="7575"/>
                </a:lnTo>
                <a:lnTo>
                  <a:pt x="16172" y="7210"/>
                </a:lnTo>
                <a:lnTo>
                  <a:pt x="16172" y="6869"/>
                </a:lnTo>
                <a:lnTo>
                  <a:pt x="16172" y="6869"/>
                </a:lnTo>
                <a:lnTo>
                  <a:pt x="16172" y="6503"/>
                </a:lnTo>
                <a:lnTo>
                  <a:pt x="16124" y="6162"/>
                </a:lnTo>
                <a:lnTo>
                  <a:pt x="16075" y="5821"/>
                </a:lnTo>
                <a:lnTo>
                  <a:pt x="16002" y="5480"/>
                </a:lnTo>
                <a:lnTo>
                  <a:pt x="15929" y="5139"/>
                </a:lnTo>
                <a:lnTo>
                  <a:pt x="15807" y="4823"/>
                </a:lnTo>
                <a:lnTo>
                  <a:pt x="15685" y="4506"/>
                </a:lnTo>
                <a:lnTo>
                  <a:pt x="15539" y="4190"/>
                </a:lnTo>
                <a:lnTo>
                  <a:pt x="15369" y="3873"/>
                </a:lnTo>
                <a:lnTo>
                  <a:pt x="15198" y="3581"/>
                </a:lnTo>
                <a:lnTo>
                  <a:pt x="15003" y="3288"/>
                </a:lnTo>
                <a:lnTo>
                  <a:pt x="14784" y="3021"/>
                </a:lnTo>
                <a:lnTo>
                  <a:pt x="14565" y="2753"/>
                </a:lnTo>
                <a:lnTo>
                  <a:pt x="14321" y="2485"/>
                </a:lnTo>
                <a:lnTo>
                  <a:pt x="14078" y="2241"/>
                </a:lnTo>
                <a:lnTo>
                  <a:pt x="13810" y="1998"/>
                </a:lnTo>
                <a:lnTo>
                  <a:pt x="13518" y="1778"/>
                </a:lnTo>
                <a:lnTo>
                  <a:pt x="13225" y="1559"/>
                </a:lnTo>
                <a:lnTo>
                  <a:pt x="12933" y="1364"/>
                </a:lnTo>
                <a:lnTo>
                  <a:pt x="12617" y="1170"/>
                </a:lnTo>
                <a:lnTo>
                  <a:pt x="12276" y="975"/>
                </a:lnTo>
                <a:lnTo>
                  <a:pt x="11935" y="829"/>
                </a:lnTo>
                <a:lnTo>
                  <a:pt x="11594" y="658"/>
                </a:lnTo>
                <a:lnTo>
                  <a:pt x="11228" y="536"/>
                </a:lnTo>
                <a:lnTo>
                  <a:pt x="10863" y="415"/>
                </a:lnTo>
                <a:lnTo>
                  <a:pt x="10498" y="293"/>
                </a:lnTo>
                <a:lnTo>
                  <a:pt x="10108" y="195"/>
                </a:lnTo>
                <a:lnTo>
                  <a:pt x="9718" y="122"/>
                </a:lnTo>
                <a:lnTo>
                  <a:pt x="9329" y="74"/>
                </a:lnTo>
                <a:lnTo>
                  <a:pt x="8915" y="25"/>
                </a:lnTo>
                <a:lnTo>
                  <a:pt x="8501" y="1"/>
                </a:lnTo>
                <a:lnTo>
                  <a:pt x="8087" y="1"/>
                </a:lnTo>
                <a:lnTo>
                  <a:pt x="8087" y="1"/>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31" name="Shape 331"/>
          <p:cNvSpPr/>
          <p:nvPr/>
        </p:nvSpPr>
        <p:spPr>
          <a:xfrm>
            <a:off x="3754139" y="967628"/>
            <a:ext cx="317309" cy="302979"/>
          </a:xfrm>
          <a:custGeom>
            <a:avLst/>
            <a:gdLst/>
            <a:ahLst/>
            <a:cxnLst/>
            <a:rect l="0" t="0" r="0" b="0"/>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nvGrpSpPr>
          <p:cNvPr id="332" name="Shape 332"/>
          <p:cNvGrpSpPr/>
          <p:nvPr/>
        </p:nvGrpSpPr>
        <p:grpSpPr>
          <a:xfrm>
            <a:off x="4302584" y="947130"/>
            <a:ext cx="350068" cy="350572"/>
            <a:chOff x="5294400" y="974850"/>
            <a:chExt cx="416500" cy="417100"/>
          </a:xfrm>
        </p:grpSpPr>
        <p:sp>
          <p:nvSpPr>
            <p:cNvPr id="333" name="Shape 333"/>
            <p:cNvSpPr/>
            <p:nvPr/>
          </p:nvSpPr>
          <p:spPr>
            <a:xfrm>
              <a:off x="5325450" y="997975"/>
              <a:ext cx="151650" cy="154700"/>
            </a:xfrm>
            <a:custGeom>
              <a:avLst/>
              <a:gdLst/>
              <a:ahLst/>
              <a:cxnLst/>
              <a:rect l="0" t="0" r="0" b="0"/>
              <a:pathLst>
                <a:path w="6066" h="6188" fill="none" extrusionOk="0">
                  <a:moveTo>
                    <a:pt x="2680" y="74"/>
                  </a:moveTo>
                  <a:lnTo>
                    <a:pt x="2680" y="74"/>
                  </a:lnTo>
                  <a:lnTo>
                    <a:pt x="2607" y="1"/>
                  </a:lnTo>
                  <a:lnTo>
                    <a:pt x="2534" y="1"/>
                  </a:lnTo>
                  <a:lnTo>
                    <a:pt x="2461" y="25"/>
                  </a:lnTo>
                  <a:lnTo>
                    <a:pt x="2436" y="147"/>
                  </a:lnTo>
                  <a:lnTo>
                    <a:pt x="2095" y="1803"/>
                  </a:lnTo>
                  <a:lnTo>
                    <a:pt x="2095" y="1803"/>
                  </a:lnTo>
                  <a:lnTo>
                    <a:pt x="2047" y="1925"/>
                  </a:lnTo>
                  <a:lnTo>
                    <a:pt x="1974" y="2047"/>
                  </a:lnTo>
                  <a:lnTo>
                    <a:pt x="1852" y="2169"/>
                  </a:lnTo>
                  <a:lnTo>
                    <a:pt x="1730" y="2217"/>
                  </a:lnTo>
                  <a:lnTo>
                    <a:pt x="123" y="2753"/>
                  </a:lnTo>
                  <a:lnTo>
                    <a:pt x="123" y="2753"/>
                  </a:lnTo>
                  <a:lnTo>
                    <a:pt x="25" y="2826"/>
                  </a:lnTo>
                  <a:lnTo>
                    <a:pt x="1" y="2875"/>
                  </a:lnTo>
                  <a:lnTo>
                    <a:pt x="25" y="2948"/>
                  </a:lnTo>
                  <a:lnTo>
                    <a:pt x="98" y="3021"/>
                  </a:lnTo>
                  <a:lnTo>
                    <a:pt x="1584" y="3849"/>
                  </a:lnTo>
                  <a:lnTo>
                    <a:pt x="1584" y="3849"/>
                  </a:lnTo>
                  <a:lnTo>
                    <a:pt x="1706" y="3922"/>
                  </a:lnTo>
                  <a:lnTo>
                    <a:pt x="1803" y="4044"/>
                  </a:lnTo>
                  <a:lnTo>
                    <a:pt x="1852" y="4190"/>
                  </a:lnTo>
                  <a:lnTo>
                    <a:pt x="1876" y="4312"/>
                  </a:lnTo>
                  <a:lnTo>
                    <a:pt x="1901" y="6017"/>
                  </a:lnTo>
                  <a:lnTo>
                    <a:pt x="1901" y="6017"/>
                  </a:lnTo>
                  <a:lnTo>
                    <a:pt x="1925" y="6114"/>
                  </a:lnTo>
                  <a:lnTo>
                    <a:pt x="1974" y="6187"/>
                  </a:lnTo>
                  <a:lnTo>
                    <a:pt x="2047" y="6187"/>
                  </a:lnTo>
                  <a:lnTo>
                    <a:pt x="2120" y="6114"/>
                  </a:lnTo>
                  <a:lnTo>
                    <a:pt x="3362" y="4969"/>
                  </a:lnTo>
                  <a:lnTo>
                    <a:pt x="3362" y="4969"/>
                  </a:lnTo>
                  <a:lnTo>
                    <a:pt x="3484" y="4872"/>
                  </a:lnTo>
                  <a:lnTo>
                    <a:pt x="3630" y="4823"/>
                  </a:lnTo>
                  <a:lnTo>
                    <a:pt x="3776" y="4823"/>
                  </a:lnTo>
                  <a:lnTo>
                    <a:pt x="3922" y="4848"/>
                  </a:lnTo>
                  <a:lnTo>
                    <a:pt x="5530" y="5335"/>
                  </a:lnTo>
                  <a:lnTo>
                    <a:pt x="5530" y="5335"/>
                  </a:lnTo>
                  <a:lnTo>
                    <a:pt x="5651" y="5359"/>
                  </a:lnTo>
                  <a:lnTo>
                    <a:pt x="5700" y="5335"/>
                  </a:lnTo>
                  <a:lnTo>
                    <a:pt x="5724" y="5262"/>
                  </a:lnTo>
                  <a:lnTo>
                    <a:pt x="5700" y="5164"/>
                  </a:lnTo>
                  <a:lnTo>
                    <a:pt x="4994" y="3606"/>
                  </a:lnTo>
                  <a:lnTo>
                    <a:pt x="4994" y="3606"/>
                  </a:lnTo>
                  <a:lnTo>
                    <a:pt x="4945" y="3484"/>
                  </a:lnTo>
                  <a:lnTo>
                    <a:pt x="4945" y="3338"/>
                  </a:lnTo>
                  <a:lnTo>
                    <a:pt x="4969" y="3191"/>
                  </a:lnTo>
                  <a:lnTo>
                    <a:pt x="5042" y="3070"/>
                  </a:lnTo>
                  <a:lnTo>
                    <a:pt x="6017" y="1681"/>
                  </a:lnTo>
                  <a:lnTo>
                    <a:pt x="6017" y="1681"/>
                  </a:lnTo>
                  <a:lnTo>
                    <a:pt x="6065" y="1584"/>
                  </a:lnTo>
                  <a:lnTo>
                    <a:pt x="6065" y="1511"/>
                  </a:lnTo>
                  <a:lnTo>
                    <a:pt x="5992" y="1462"/>
                  </a:lnTo>
                  <a:lnTo>
                    <a:pt x="5895" y="1462"/>
                  </a:lnTo>
                  <a:lnTo>
                    <a:pt x="4190" y="1657"/>
                  </a:lnTo>
                  <a:lnTo>
                    <a:pt x="4190" y="1657"/>
                  </a:lnTo>
                  <a:lnTo>
                    <a:pt x="4068" y="1657"/>
                  </a:lnTo>
                  <a:lnTo>
                    <a:pt x="3922" y="1608"/>
                  </a:lnTo>
                  <a:lnTo>
                    <a:pt x="3800" y="1535"/>
                  </a:lnTo>
                  <a:lnTo>
                    <a:pt x="3703" y="1438"/>
                  </a:lnTo>
                  <a:lnTo>
                    <a:pt x="2680" y="74"/>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34" name="Shape 334"/>
            <p:cNvSpPr/>
            <p:nvPr/>
          </p:nvSpPr>
          <p:spPr>
            <a:xfrm>
              <a:off x="5294400" y="974850"/>
              <a:ext cx="416500" cy="417100"/>
            </a:xfrm>
            <a:custGeom>
              <a:avLst/>
              <a:gdLst/>
              <a:ahLst/>
              <a:cxnLst/>
              <a:rect l="0" t="0" r="0" b="0"/>
              <a:pathLst>
                <a:path w="16660" h="16684" fill="none" extrusionOk="0">
                  <a:moveTo>
                    <a:pt x="4872" y="12202"/>
                  </a:moveTo>
                  <a:lnTo>
                    <a:pt x="4872" y="12202"/>
                  </a:lnTo>
                  <a:lnTo>
                    <a:pt x="5261" y="12178"/>
                  </a:lnTo>
                  <a:lnTo>
                    <a:pt x="5627" y="12154"/>
                  </a:lnTo>
                  <a:lnTo>
                    <a:pt x="5992" y="12105"/>
                  </a:lnTo>
                  <a:lnTo>
                    <a:pt x="6357" y="12032"/>
                  </a:lnTo>
                  <a:lnTo>
                    <a:pt x="6698" y="11959"/>
                  </a:lnTo>
                  <a:lnTo>
                    <a:pt x="7039" y="11861"/>
                  </a:lnTo>
                  <a:lnTo>
                    <a:pt x="7380" y="11740"/>
                  </a:lnTo>
                  <a:lnTo>
                    <a:pt x="7721" y="11618"/>
                  </a:lnTo>
                  <a:lnTo>
                    <a:pt x="8038" y="11472"/>
                  </a:lnTo>
                  <a:lnTo>
                    <a:pt x="8355" y="11301"/>
                  </a:lnTo>
                  <a:lnTo>
                    <a:pt x="8671" y="11131"/>
                  </a:lnTo>
                  <a:lnTo>
                    <a:pt x="8963" y="10936"/>
                  </a:lnTo>
                  <a:lnTo>
                    <a:pt x="9256" y="10741"/>
                  </a:lnTo>
                  <a:lnTo>
                    <a:pt x="9524" y="10522"/>
                  </a:lnTo>
                  <a:lnTo>
                    <a:pt x="9792" y="10303"/>
                  </a:lnTo>
                  <a:lnTo>
                    <a:pt x="10035" y="10059"/>
                  </a:lnTo>
                  <a:lnTo>
                    <a:pt x="10279" y="9791"/>
                  </a:lnTo>
                  <a:lnTo>
                    <a:pt x="10522" y="9523"/>
                  </a:lnTo>
                  <a:lnTo>
                    <a:pt x="10741" y="9255"/>
                  </a:lnTo>
                  <a:lnTo>
                    <a:pt x="10936" y="8963"/>
                  </a:lnTo>
                  <a:lnTo>
                    <a:pt x="11131" y="8671"/>
                  </a:lnTo>
                  <a:lnTo>
                    <a:pt x="11302" y="8379"/>
                  </a:lnTo>
                  <a:lnTo>
                    <a:pt x="11472" y="8062"/>
                  </a:lnTo>
                  <a:lnTo>
                    <a:pt x="11618" y="7721"/>
                  </a:lnTo>
                  <a:lnTo>
                    <a:pt x="11740" y="7404"/>
                  </a:lnTo>
                  <a:lnTo>
                    <a:pt x="11862" y="7063"/>
                  </a:lnTo>
                  <a:lnTo>
                    <a:pt x="11959" y="6722"/>
                  </a:lnTo>
                  <a:lnTo>
                    <a:pt x="12032" y="6357"/>
                  </a:lnTo>
                  <a:lnTo>
                    <a:pt x="12105" y="5992"/>
                  </a:lnTo>
                  <a:lnTo>
                    <a:pt x="12154" y="5626"/>
                  </a:lnTo>
                  <a:lnTo>
                    <a:pt x="12178" y="5261"/>
                  </a:lnTo>
                  <a:lnTo>
                    <a:pt x="12178" y="4896"/>
                  </a:lnTo>
                  <a:lnTo>
                    <a:pt x="12178" y="4896"/>
                  </a:lnTo>
                  <a:lnTo>
                    <a:pt x="12178" y="4531"/>
                  </a:lnTo>
                  <a:lnTo>
                    <a:pt x="12154" y="4190"/>
                  </a:lnTo>
                  <a:lnTo>
                    <a:pt x="12105" y="3849"/>
                  </a:lnTo>
                  <a:lnTo>
                    <a:pt x="12057" y="3508"/>
                  </a:lnTo>
                  <a:lnTo>
                    <a:pt x="11983" y="3191"/>
                  </a:lnTo>
                  <a:lnTo>
                    <a:pt x="11886" y="2850"/>
                  </a:lnTo>
                  <a:lnTo>
                    <a:pt x="11789" y="2533"/>
                  </a:lnTo>
                  <a:lnTo>
                    <a:pt x="11691" y="2217"/>
                  </a:lnTo>
                  <a:lnTo>
                    <a:pt x="11545" y="1925"/>
                  </a:lnTo>
                  <a:lnTo>
                    <a:pt x="11423" y="1632"/>
                  </a:lnTo>
                  <a:lnTo>
                    <a:pt x="11253" y="1340"/>
                  </a:lnTo>
                  <a:lnTo>
                    <a:pt x="11107" y="1048"/>
                  </a:lnTo>
                  <a:lnTo>
                    <a:pt x="10912" y="780"/>
                  </a:lnTo>
                  <a:lnTo>
                    <a:pt x="10717" y="512"/>
                  </a:lnTo>
                  <a:lnTo>
                    <a:pt x="10303" y="0"/>
                  </a:lnTo>
                  <a:lnTo>
                    <a:pt x="10303" y="0"/>
                  </a:lnTo>
                  <a:lnTo>
                    <a:pt x="10644" y="98"/>
                  </a:lnTo>
                  <a:lnTo>
                    <a:pt x="10985" y="220"/>
                  </a:lnTo>
                  <a:lnTo>
                    <a:pt x="11642" y="463"/>
                  </a:lnTo>
                  <a:lnTo>
                    <a:pt x="12251" y="780"/>
                  </a:lnTo>
                  <a:lnTo>
                    <a:pt x="12836" y="1121"/>
                  </a:lnTo>
                  <a:lnTo>
                    <a:pt x="13396" y="1535"/>
                  </a:lnTo>
                  <a:lnTo>
                    <a:pt x="13932" y="1973"/>
                  </a:lnTo>
                  <a:lnTo>
                    <a:pt x="14419" y="2460"/>
                  </a:lnTo>
                  <a:lnTo>
                    <a:pt x="14857" y="2972"/>
                  </a:lnTo>
                  <a:lnTo>
                    <a:pt x="15271" y="3532"/>
                  </a:lnTo>
                  <a:lnTo>
                    <a:pt x="15612" y="4116"/>
                  </a:lnTo>
                  <a:lnTo>
                    <a:pt x="15929" y="4750"/>
                  </a:lnTo>
                  <a:lnTo>
                    <a:pt x="16197" y="5383"/>
                  </a:lnTo>
                  <a:lnTo>
                    <a:pt x="16294" y="5724"/>
                  </a:lnTo>
                  <a:lnTo>
                    <a:pt x="16392" y="6065"/>
                  </a:lnTo>
                  <a:lnTo>
                    <a:pt x="16465" y="6406"/>
                  </a:lnTo>
                  <a:lnTo>
                    <a:pt x="16538" y="6771"/>
                  </a:lnTo>
                  <a:lnTo>
                    <a:pt x="16587" y="7112"/>
                  </a:lnTo>
                  <a:lnTo>
                    <a:pt x="16635" y="7477"/>
                  </a:lnTo>
                  <a:lnTo>
                    <a:pt x="16660" y="7843"/>
                  </a:lnTo>
                  <a:lnTo>
                    <a:pt x="16660" y="8208"/>
                  </a:lnTo>
                  <a:lnTo>
                    <a:pt x="16660" y="8208"/>
                  </a:lnTo>
                  <a:lnTo>
                    <a:pt x="16660" y="8647"/>
                  </a:lnTo>
                  <a:lnTo>
                    <a:pt x="16611" y="9061"/>
                  </a:lnTo>
                  <a:lnTo>
                    <a:pt x="16562" y="9499"/>
                  </a:lnTo>
                  <a:lnTo>
                    <a:pt x="16489" y="9913"/>
                  </a:lnTo>
                  <a:lnTo>
                    <a:pt x="16392" y="10327"/>
                  </a:lnTo>
                  <a:lnTo>
                    <a:pt x="16294" y="10717"/>
                  </a:lnTo>
                  <a:lnTo>
                    <a:pt x="16148" y="11131"/>
                  </a:lnTo>
                  <a:lnTo>
                    <a:pt x="16002" y="11496"/>
                  </a:lnTo>
                  <a:lnTo>
                    <a:pt x="15832" y="11886"/>
                  </a:lnTo>
                  <a:lnTo>
                    <a:pt x="15637" y="12251"/>
                  </a:lnTo>
                  <a:lnTo>
                    <a:pt x="15442" y="12592"/>
                  </a:lnTo>
                  <a:lnTo>
                    <a:pt x="15223" y="12933"/>
                  </a:lnTo>
                  <a:lnTo>
                    <a:pt x="14979" y="13274"/>
                  </a:lnTo>
                  <a:lnTo>
                    <a:pt x="14736" y="13591"/>
                  </a:lnTo>
                  <a:lnTo>
                    <a:pt x="14468" y="13907"/>
                  </a:lnTo>
                  <a:lnTo>
                    <a:pt x="14175" y="14199"/>
                  </a:lnTo>
                  <a:lnTo>
                    <a:pt x="13883" y="14467"/>
                  </a:lnTo>
                  <a:lnTo>
                    <a:pt x="13591" y="14735"/>
                  </a:lnTo>
                  <a:lnTo>
                    <a:pt x="13274" y="15003"/>
                  </a:lnTo>
                  <a:lnTo>
                    <a:pt x="12933" y="15222"/>
                  </a:lnTo>
                  <a:lnTo>
                    <a:pt x="12592" y="15442"/>
                  </a:lnTo>
                  <a:lnTo>
                    <a:pt x="12227" y="15661"/>
                  </a:lnTo>
                  <a:lnTo>
                    <a:pt x="11862" y="15831"/>
                  </a:lnTo>
                  <a:lnTo>
                    <a:pt x="11496" y="16002"/>
                  </a:lnTo>
                  <a:lnTo>
                    <a:pt x="11107" y="16172"/>
                  </a:lnTo>
                  <a:lnTo>
                    <a:pt x="10717" y="16294"/>
                  </a:lnTo>
                  <a:lnTo>
                    <a:pt x="10303" y="16416"/>
                  </a:lnTo>
                  <a:lnTo>
                    <a:pt x="9913" y="16513"/>
                  </a:lnTo>
                  <a:lnTo>
                    <a:pt x="9475" y="16586"/>
                  </a:lnTo>
                  <a:lnTo>
                    <a:pt x="9061" y="16635"/>
                  </a:lnTo>
                  <a:lnTo>
                    <a:pt x="8622" y="16659"/>
                  </a:lnTo>
                  <a:lnTo>
                    <a:pt x="8208" y="16684"/>
                  </a:lnTo>
                  <a:lnTo>
                    <a:pt x="8208" y="16684"/>
                  </a:lnTo>
                  <a:lnTo>
                    <a:pt x="7819" y="16659"/>
                  </a:lnTo>
                  <a:lnTo>
                    <a:pt x="7453" y="16635"/>
                  </a:lnTo>
                  <a:lnTo>
                    <a:pt x="7112" y="16611"/>
                  </a:lnTo>
                  <a:lnTo>
                    <a:pt x="6747" y="16562"/>
                  </a:lnTo>
                  <a:lnTo>
                    <a:pt x="6406" y="16489"/>
                  </a:lnTo>
                  <a:lnTo>
                    <a:pt x="6065" y="16391"/>
                  </a:lnTo>
                  <a:lnTo>
                    <a:pt x="5724" y="16294"/>
                  </a:lnTo>
                  <a:lnTo>
                    <a:pt x="5383" y="16197"/>
                  </a:lnTo>
                  <a:lnTo>
                    <a:pt x="4726" y="15929"/>
                  </a:lnTo>
                  <a:lnTo>
                    <a:pt x="4117" y="15636"/>
                  </a:lnTo>
                  <a:lnTo>
                    <a:pt x="3532" y="15271"/>
                  </a:lnTo>
                  <a:lnTo>
                    <a:pt x="2972" y="14857"/>
                  </a:lnTo>
                  <a:lnTo>
                    <a:pt x="2436" y="14419"/>
                  </a:lnTo>
                  <a:lnTo>
                    <a:pt x="1974" y="13932"/>
                  </a:lnTo>
                  <a:lnTo>
                    <a:pt x="1511" y="13420"/>
                  </a:lnTo>
                  <a:lnTo>
                    <a:pt x="1121" y="12860"/>
                  </a:lnTo>
                  <a:lnTo>
                    <a:pt x="756" y="12275"/>
                  </a:lnTo>
                  <a:lnTo>
                    <a:pt x="464" y="11642"/>
                  </a:lnTo>
                  <a:lnTo>
                    <a:pt x="196" y="10985"/>
                  </a:lnTo>
                  <a:lnTo>
                    <a:pt x="98" y="10668"/>
                  </a:lnTo>
                  <a:lnTo>
                    <a:pt x="1" y="10327"/>
                  </a:lnTo>
                  <a:lnTo>
                    <a:pt x="1" y="10327"/>
                  </a:lnTo>
                  <a:lnTo>
                    <a:pt x="488" y="10741"/>
                  </a:lnTo>
                  <a:lnTo>
                    <a:pt x="756" y="10936"/>
                  </a:lnTo>
                  <a:lnTo>
                    <a:pt x="1048" y="11106"/>
                  </a:lnTo>
                  <a:lnTo>
                    <a:pt x="1316" y="11277"/>
                  </a:lnTo>
                  <a:lnTo>
                    <a:pt x="1608" y="11423"/>
                  </a:lnTo>
                  <a:lnTo>
                    <a:pt x="1901" y="11569"/>
                  </a:lnTo>
                  <a:lnTo>
                    <a:pt x="2217" y="11691"/>
                  </a:lnTo>
                  <a:lnTo>
                    <a:pt x="2534" y="11813"/>
                  </a:lnTo>
                  <a:lnTo>
                    <a:pt x="2850" y="11910"/>
                  </a:lnTo>
                  <a:lnTo>
                    <a:pt x="3167" y="11983"/>
                  </a:lnTo>
                  <a:lnTo>
                    <a:pt x="3508" y="12056"/>
                  </a:lnTo>
                  <a:lnTo>
                    <a:pt x="3849" y="12129"/>
                  </a:lnTo>
                  <a:lnTo>
                    <a:pt x="4190" y="12154"/>
                  </a:lnTo>
                  <a:lnTo>
                    <a:pt x="4531" y="12178"/>
                  </a:lnTo>
                  <a:lnTo>
                    <a:pt x="4872" y="12202"/>
                  </a:lnTo>
                  <a:lnTo>
                    <a:pt x="4872" y="12202"/>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335" name="Shape 335"/>
          <p:cNvGrpSpPr/>
          <p:nvPr/>
        </p:nvGrpSpPr>
        <p:grpSpPr>
          <a:xfrm>
            <a:off x="4825606" y="907732"/>
            <a:ext cx="433992" cy="422729"/>
            <a:chOff x="5916675" y="927975"/>
            <a:chExt cx="516350" cy="502950"/>
          </a:xfrm>
        </p:grpSpPr>
        <p:sp>
          <p:nvSpPr>
            <p:cNvPr id="336" name="Shape 336"/>
            <p:cNvSpPr/>
            <p:nvPr/>
          </p:nvSpPr>
          <p:spPr>
            <a:xfrm>
              <a:off x="5916675" y="927975"/>
              <a:ext cx="516350" cy="502950"/>
            </a:xfrm>
            <a:custGeom>
              <a:avLst/>
              <a:gdLst/>
              <a:ahLst/>
              <a:cxnLst/>
              <a:rect l="0" t="0" r="0" b="0"/>
              <a:pathLst>
                <a:path w="20654" h="20118" fill="none" extrusionOk="0">
                  <a:moveTo>
                    <a:pt x="20654" y="10059"/>
                  </a:moveTo>
                  <a:lnTo>
                    <a:pt x="18486" y="8183"/>
                  </a:lnTo>
                  <a:lnTo>
                    <a:pt x="19631" y="5577"/>
                  </a:lnTo>
                  <a:lnTo>
                    <a:pt x="16879" y="4847"/>
                  </a:lnTo>
                  <a:lnTo>
                    <a:pt x="16757" y="1997"/>
                  </a:lnTo>
                  <a:lnTo>
                    <a:pt x="13956" y="2509"/>
                  </a:lnTo>
                  <a:lnTo>
                    <a:pt x="12616" y="0"/>
                  </a:lnTo>
                  <a:lnTo>
                    <a:pt x="10327" y="1681"/>
                  </a:lnTo>
                  <a:lnTo>
                    <a:pt x="8038" y="0"/>
                  </a:lnTo>
                  <a:lnTo>
                    <a:pt x="6698" y="2509"/>
                  </a:lnTo>
                  <a:lnTo>
                    <a:pt x="3897" y="1997"/>
                  </a:lnTo>
                  <a:lnTo>
                    <a:pt x="3776" y="4847"/>
                  </a:lnTo>
                  <a:lnTo>
                    <a:pt x="1023" y="5577"/>
                  </a:lnTo>
                  <a:lnTo>
                    <a:pt x="2168" y="8183"/>
                  </a:lnTo>
                  <a:lnTo>
                    <a:pt x="1" y="10059"/>
                  </a:lnTo>
                  <a:lnTo>
                    <a:pt x="2168" y="11934"/>
                  </a:lnTo>
                  <a:lnTo>
                    <a:pt x="1023" y="14540"/>
                  </a:lnTo>
                  <a:lnTo>
                    <a:pt x="3776" y="15271"/>
                  </a:lnTo>
                  <a:lnTo>
                    <a:pt x="3897" y="18120"/>
                  </a:lnTo>
                  <a:lnTo>
                    <a:pt x="6698" y="17609"/>
                  </a:lnTo>
                  <a:lnTo>
                    <a:pt x="8038" y="20117"/>
                  </a:lnTo>
                  <a:lnTo>
                    <a:pt x="10327" y="18437"/>
                  </a:lnTo>
                  <a:lnTo>
                    <a:pt x="12616" y="20117"/>
                  </a:lnTo>
                  <a:lnTo>
                    <a:pt x="13956" y="17609"/>
                  </a:lnTo>
                  <a:lnTo>
                    <a:pt x="16757" y="18120"/>
                  </a:lnTo>
                  <a:lnTo>
                    <a:pt x="16879" y="15271"/>
                  </a:lnTo>
                  <a:lnTo>
                    <a:pt x="19631" y="14540"/>
                  </a:lnTo>
                  <a:lnTo>
                    <a:pt x="18486" y="11934"/>
                  </a:lnTo>
                  <a:lnTo>
                    <a:pt x="20654" y="10059"/>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37" name="Shape 337"/>
            <p:cNvSpPr/>
            <p:nvPr/>
          </p:nvSpPr>
          <p:spPr>
            <a:xfrm>
              <a:off x="6006800" y="1011375"/>
              <a:ext cx="336125" cy="336125"/>
            </a:xfrm>
            <a:custGeom>
              <a:avLst/>
              <a:gdLst/>
              <a:ahLst/>
              <a:cxnLst/>
              <a:rect l="0" t="0" r="0" b="0"/>
              <a:pathLst>
                <a:path w="13445" h="13445" fill="none" extrusionOk="0">
                  <a:moveTo>
                    <a:pt x="6722" y="13445"/>
                  </a:moveTo>
                  <a:lnTo>
                    <a:pt x="6722" y="13445"/>
                  </a:lnTo>
                  <a:lnTo>
                    <a:pt x="6381" y="13420"/>
                  </a:lnTo>
                  <a:lnTo>
                    <a:pt x="6040" y="13396"/>
                  </a:lnTo>
                  <a:lnTo>
                    <a:pt x="5699" y="13347"/>
                  </a:lnTo>
                  <a:lnTo>
                    <a:pt x="5383" y="13299"/>
                  </a:lnTo>
                  <a:lnTo>
                    <a:pt x="5042" y="13226"/>
                  </a:lnTo>
                  <a:lnTo>
                    <a:pt x="4725" y="13128"/>
                  </a:lnTo>
                  <a:lnTo>
                    <a:pt x="4408" y="13031"/>
                  </a:lnTo>
                  <a:lnTo>
                    <a:pt x="4116" y="12909"/>
                  </a:lnTo>
                  <a:lnTo>
                    <a:pt x="3824" y="12763"/>
                  </a:lnTo>
                  <a:lnTo>
                    <a:pt x="3532" y="12617"/>
                  </a:lnTo>
                  <a:lnTo>
                    <a:pt x="3239" y="12471"/>
                  </a:lnTo>
                  <a:lnTo>
                    <a:pt x="2971" y="12276"/>
                  </a:lnTo>
                  <a:lnTo>
                    <a:pt x="2703" y="12105"/>
                  </a:lnTo>
                  <a:lnTo>
                    <a:pt x="2460" y="11910"/>
                  </a:lnTo>
                  <a:lnTo>
                    <a:pt x="2216" y="11691"/>
                  </a:lnTo>
                  <a:lnTo>
                    <a:pt x="1973" y="11472"/>
                  </a:lnTo>
                  <a:lnTo>
                    <a:pt x="1754" y="11228"/>
                  </a:lnTo>
                  <a:lnTo>
                    <a:pt x="1534" y="10985"/>
                  </a:lnTo>
                  <a:lnTo>
                    <a:pt x="1340" y="10741"/>
                  </a:lnTo>
                  <a:lnTo>
                    <a:pt x="1169" y="10473"/>
                  </a:lnTo>
                  <a:lnTo>
                    <a:pt x="974" y="10206"/>
                  </a:lnTo>
                  <a:lnTo>
                    <a:pt x="828" y="9913"/>
                  </a:lnTo>
                  <a:lnTo>
                    <a:pt x="682" y="9621"/>
                  </a:lnTo>
                  <a:lnTo>
                    <a:pt x="536" y="9329"/>
                  </a:lnTo>
                  <a:lnTo>
                    <a:pt x="414" y="9036"/>
                  </a:lnTo>
                  <a:lnTo>
                    <a:pt x="317" y="8720"/>
                  </a:lnTo>
                  <a:lnTo>
                    <a:pt x="219" y="8403"/>
                  </a:lnTo>
                  <a:lnTo>
                    <a:pt x="146" y="8062"/>
                  </a:lnTo>
                  <a:lnTo>
                    <a:pt x="98" y="7746"/>
                  </a:lnTo>
                  <a:lnTo>
                    <a:pt x="49" y="7405"/>
                  </a:lnTo>
                  <a:lnTo>
                    <a:pt x="24" y="7064"/>
                  </a:lnTo>
                  <a:lnTo>
                    <a:pt x="0" y="6723"/>
                  </a:lnTo>
                  <a:lnTo>
                    <a:pt x="0" y="6723"/>
                  </a:lnTo>
                  <a:lnTo>
                    <a:pt x="24" y="6382"/>
                  </a:lnTo>
                  <a:lnTo>
                    <a:pt x="49" y="6041"/>
                  </a:lnTo>
                  <a:lnTo>
                    <a:pt x="98" y="5700"/>
                  </a:lnTo>
                  <a:lnTo>
                    <a:pt x="146" y="5383"/>
                  </a:lnTo>
                  <a:lnTo>
                    <a:pt x="219" y="5042"/>
                  </a:lnTo>
                  <a:lnTo>
                    <a:pt x="317" y="4726"/>
                  </a:lnTo>
                  <a:lnTo>
                    <a:pt x="414" y="4409"/>
                  </a:lnTo>
                  <a:lnTo>
                    <a:pt x="536" y="4117"/>
                  </a:lnTo>
                  <a:lnTo>
                    <a:pt x="682" y="3825"/>
                  </a:lnTo>
                  <a:lnTo>
                    <a:pt x="828" y="3532"/>
                  </a:lnTo>
                  <a:lnTo>
                    <a:pt x="974" y="3240"/>
                  </a:lnTo>
                  <a:lnTo>
                    <a:pt x="1169" y="2972"/>
                  </a:lnTo>
                  <a:lnTo>
                    <a:pt x="1340" y="2704"/>
                  </a:lnTo>
                  <a:lnTo>
                    <a:pt x="1534" y="2461"/>
                  </a:lnTo>
                  <a:lnTo>
                    <a:pt x="1754" y="2217"/>
                  </a:lnTo>
                  <a:lnTo>
                    <a:pt x="1973" y="1974"/>
                  </a:lnTo>
                  <a:lnTo>
                    <a:pt x="2216" y="1754"/>
                  </a:lnTo>
                  <a:lnTo>
                    <a:pt x="2460" y="1535"/>
                  </a:lnTo>
                  <a:lnTo>
                    <a:pt x="2703" y="1340"/>
                  </a:lnTo>
                  <a:lnTo>
                    <a:pt x="2971" y="1170"/>
                  </a:lnTo>
                  <a:lnTo>
                    <a:pt x="3239" y="975"/>
                  </a:lnTo>
                  <a:lnTo>
                    <a:pt x="3532" y="829"/>
                  </a:lnTo>
                  <a:lnTo>
                    <a:pt x="3824" y="683"/>
                  </a:lnTo>
                  <a:lnTo>
                    <a:pt x="4116" y="537"/>
                  </a:lnTo>
                  <a:lnTo>
                    <a:pt x="4408" y="415"/>
                  </a:lnTo>
                  <a:lnTo>
                    <a:pt x="4725" y="317"/>
                  </a:lnTo>
                  <a:lnTo>
                    <a:pt x="5042" y="220"/>
                  </a:lnTo>
                  <a:lnTo>
                    <a:pt x="5383" y="147"/>
                  </a:lnTo>
                  <a:lnTo>
                    <a:pt x="5699" y="98"/>
                  </a:lnTo>
                  <a:lnTo>
                    <a:pt x="6040" y="49"/>
                  </a:lnTo>
                  <a:lnTo>
                    <a:pt x="6381" y="25"/>
                  </a:lnTo>
                  <a:lnTo>
                    <a:pt x="6722" y="1"/>
                  </a:lnTo>
                  <a:lnTo>
                    <a:pt x="6722" y="1"/>
                  </a:lnTo>
                  <a:lnTo>
                    <a:pt x="7063" y="25"/>
                  </a:lnTo>
                  <a:lnTo>
                    <a:pt x="7404" y="49"/>
                  </a:lnTo>
                  <a:lnTo>
                    <a:pt x="7745" y="98"/>
                  </a:lnTo>
                  <a:lnTo>
                    <a:pt x="8062" y="147"/>
                  </a:lnTo>
                  <a:lnTo>
                    <a:pt x="8403" y="220"/>
                  </a:lnTo>
                  <a:lnTo>
                    <a:pt x="8719" y="317"/>
                  </a:lnTo>
                  <a:lnTo>
                    <a:pt x="9036" y="415"/>
                  </a:lnTo>
                  <a:lnTo>
                    <a:pt x="9328" y="537"/>
                  </a:lnTo>
                  <a:lnTo>
                    <a:pt x="9620" y="683"/>
                  </a:lnTo>
                  <a:lnTo>
                    <a:pt x="9913" y="829"/>
                  </a:lnTo>
                  <a:lnTo>
                    <a:pt x="10205" y="975"/>
                  </a:lnTo>
                  <a:lnTo>
                    <a:pt x="10473" y="1170"/>
                  </a:lnTo>
                  <a:lnTo>
                    <a:pt x="10741" y="1340"/>
                  </a:lnTo>
                  <a:lnTo>
                    <a:pt x="10984" y="1535"/>
                  </a:lnTo>
                  <a:lnTo>
                    <a:pt x="11228" y="1754"/>
                  </a:lnTo>
                  <a:lnTo>
                    <a:pt x="11471" y="1974"/>
                  </a:lnTo>
                  <a:lnTo>
                    <a:pt x="11690" y="2217"/>
                  </a:lnTo>
                  <a:lnTo>
                    <a:pt x="11910" y="2461"/>
                  </a:lnTo>
                  <a:lnTo>
                    <a:pt x="12105" y="2704"/>
                  </a:lnTo>
                  <a:lnTo>
                    <a:pt x="12275" y="2972"/>
                  </a:lnTo>
                  <a:lnTo>
                    <a:pt x="12470" y="3240"/>
                  </a:lnTo>
                  <a:lnTo>
                    <a:pt x="12616" y="3532"/>
                  </a:lnTo>
                  <a:lnTo>
                    <a:pt x="12762" y="3825"/>
                  </a:lnTo>
                  <a:lnTo>
                    <a:pt x="12908" y="4117"/>
                  </a:lnTo>
                  <a:lnTo>
                    <a:pt x="13030" y="4409"/>
                  </a:lnTo>
                  <a:lnTo>
                    <a:pt x="13127" y="4726"/>
                  </a:lnTo>
                  <a:lnTo>
                    <a:pt x="13225" y="5042"/>
                  </a:lnTo>
                  <a:lnTo>
                    <a:pt x="13298" y="5383"/>
                  </a:lnTo>
                  <a:lnTo>
                    <a:pt x="13347" y="5700"/>
                  </a:lnTo>
                  <a:lnTo>
                    <a:pt x="13395" y="6041"/>
                  </a:lnTo>
                  <a:lnTo>
                    <a:pt x="13420" y="6382"/>
                  </a:lnTo>
                  <a:lnTo>
                    <a:pt x="13444" y="6723"/>
                  </a:lnTo>
                  <a:lnTo>
                    <a:pt x="13444" y="6723"/>
                  </a:lnTo>
                  <a:lnTo>
                    <a:pt x="13420" y="7064"/>
                  </a:lnTo>
                  <a:lnTo>
                    <a:pt x="13395" y="7405"/>
                  </a:lnTo>
                  <a:lnTo>
                    <a:pt x="13347" y="7746"/>
                  </a:lnTo>
                  <a:lnTo>
                    <a:pt x="13298" y="8062"/>
                  </a:lnTo>
                  <a:lnTo>
                    <a:pt x="13225" y="8403"/>
                  </a:lnTo>
                  <a:lnTo>
                    <a:pt x="13127" y="8720"/>
                  </a:lnTo>
                  <a:lnTo>
                    <a:pt x="13030" y="9036"/>
                  </a:lnTo>
                  <a:lnTo>
                    <a:pt x="12908" y="9329"/>
                  </a:lnTo>
                  <a:lnTo>
                    <a:pt x="12762" y="9621"/>
                  </a:lnTo>
                  <a:lnTo>
                    <a:pt x="12616" y="9913"/>
                  </a:lnTo>
                  <a:lnTo>
                    <a:pt x="12470" y="10206"/>
                  </a:lnTo>
                  <a:lnTo>
                    <a:pt x="12275" y="10473"/>
                  </a:lnTo>
                  <a:lnTo>
                    <a:pt x="12105" y="10741"/>
                  </a:lnTo>
                  <a:lnTo>
                    <a:pt x="11910" y="10985"/>
                  </a:lnTo>
                  <a:lnTo>
                    <a:pt x="11690" y="11228"/>
                  </a:lnTo>
                  <a:lnTo>
                    <a:pt x="11471" y="11472"/>
                  </a:lnTo>
                  <a:lnTo>
                    <a:pt x="11228" y="11691"/>
                  </a:lnTo>
                  <a:lnTo>
                    <a:pt x="10984" y="11910"/>
                  </a:lnTo>
                  <a:lnTo>
                    <a:pt x="10741" y="12105"/>
                  </a:lnTo>
                  <a:lnTo>
                    <a:pt x="10473" y="12276"/>
                  </a:lnTo>
                  <a:lnTo>
                    <a:pt x="10205" y="12471"/>
                  </a:lnTo>
                  <a:lnTo>
                    <a:pt x="9913" y="12617"/>
                  </a:lnTo>
                  <a:lnTo>
                    <a:pt x="9620" y="12763"/>
                  </a:lnTo>
                  <a:lnTo>
                    <a:pt x="9328" y="12909"/>
                  </a:lnTo>
                  <a:lnTo>
                    <a:pt x="9036" y="13031"/>
                  </a:lnTo>
                  <a:lnTo>
                    <a:pt x="8719" y="13128"/>
                  </a:lnTo>
                  <a:lnTo>
                    <a:pt x="8403" y="13226"/>
                  </a:lnTo>
                  <a:lnTo>
                    <a:pt x="8062" y="13299"/>
                  </a:lnTo>
                  <a:lnTo>
                    <a:pt x="7745" y="13347"/>
                  </a:lnTo>
                  <a:lnTo>
                    <a:pt x="7404" y="13396"/>
                  </a:lnTo>
                  <a:lnTo>
                    <a:pt x="7063" y="13420"/>
                  </a:lnTo>
                  <a:lnTo>
                    <a:pt x="6722" y="13445"/>
                  </a:lnTo>
                  <a:lnTo>
                    <a:pt x="6722" y="13445"/>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338" name="Shape 338"/>
          <p:cNvGrpSpPr/>
          <p:nvPr/>
        </p:nvGrpSpPr>
        <p:grpSpPr>
          <a:xfrm>
            <a:off x="327250" y="1557144"/>
            <a:ext cx="391000" cy="264085"/>
            <a:chOff x="564675" y="1700625"/>
            <a:chExt cx="465200" cy="314200"/>
          </a:xfrm>
        </p:grpSpPr>
        <p:sp>
          <p:nvSpPr>
            <p:cNvPr id="339" name="Shape 339"/>
            <p:cNvSpPr/>
            <p:nvPr/>
          </p:nvSpPr>
          <p:spPr>
            <a:xfrm>
              <a:off x="564675" y="1700625"/>
              <a:ext cx="465200" cy="29250"/>
            </a:xfrm>
            <a:custGeom>
              <a:avLst/>
              <a:gdLst/>
              <a:ahLst/>
              <a:cxnLst/>
              <a:rect l="0" t="0" r="0" b="0"/>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0" name="Shape 340"/>
            <p:cNvSpPr/>
            <p:nvPr/>
          </p:nvSpPr>
          <p:spPr>
            <a:xfrm>
              <a:off x="564675" y="1732300"/>
              <a:ext cx="465200" cy="272175"/>
            </a:xfrm>
            <a:custGeom>
              <a:avLst/>
              <a:gdLst/>
              <a:ahLst/>
              <a:cxnLst/>
              <a:rect l="0" t="0" r="0" b="0"/>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1" name="Shape 341"/>
            <p:cNvSpPr/>
            <p:nvPr/>
          </p:nvSpPr>
          <p:spPr>
            <a:xfrm>
              <a:off x="572600" y="2014200"/>
              <a:ext cx="449375" cy="625"/>
            </a:xfrm>
            <a:custGeom>
              <a:avLst/>
              <a:gdLst/>
              <a:ahLst/>
              <a:cxnLst/>
              <a:rect l="0" t="0" r="0" b="0"/>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342" name="Shape 342"/>
          <p:cNvGrpSpPr/>
          <p:nvPr/>
        </p:nvGrpSpPr>
        <p:grpSpPr>
          <a:xfrm>
            <a:off x="892235" y="1492657"/>
            <a:ext cx="391000" cy="382826"/>
            <a:chOff x="1236875" y="1623900"/>
            <a:chExt cx="465200" cy="455475"/>
          </a:xfrm>
        </p:grpSpPr>
        <p:sp>
          <p:nvSpPr>
            <p:cNvPr id="343" name="Shape 343"/>
            <p:cNvSpPr/>
            <p:nvPr/>
          </p:nvSpPr>
          <p:spPr>
            <a:xfrm>
              <a:off x="1236875" y="1623900"/>
              <a:ext cx="465200" cy="445125"/>
            </a:xfrm>
            <a:custGeom>
              <a:avLst/>
              <a:gdLst/>
              <a:ahLst/>
              <a:cxnLst/>
              <a:rect l="0" t="0" r="0" b="0"/>
              <a:pathLst>
                <a:path w="18608" h="17805" fill="none" extrusionOk="0">
                  <a:moveTo>
                    <a:pt x="13493" y="14127"/>
                  </a:moveTo>
                  <a:lnTo>
                    <a:pt x="18608" y="17804"/>
                  </a:lnTo>
                  <a:lnTo>
                    <a:pt x="18608" y="17804"/>
                  </a:lnTo>
                  <a:lnTo>
                    <a:pt x="18608" y="17731"/>
                  </a:lnTo>
                  <a:lnTo>
                    <a:pt x="18608" y="6723"/>
                  </a:lnTo>
                  <a:lnTo>
                    <a:pt x="9304" y="1"/>
                  </a:lnTo>
                  <a:lnTo>
                    <a:pt x="1" y="6723"/>
                  </a:lnTo>
                  <a:lnTo>
                    <a:pt x="1" y="17731"/>
                  </a:lnTo>
                  <a:lnTo>
                    <a:pt x="1" y="17731"/>
                  </a:lnTo>
                  <a:lnTo>
                    <a:pt x="1" y="17804"/>
                  </a:lnTo>
                  <a:lnTo>
                    <a:pt x="5115" y="14127"/>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4" name="Shape 344"/>
            <p:cNvSpPr/>
            <p:nvPr/>
          </p:nvSpPr>
          <p:spPr>
            <a:xfrm>
              <a:off x="1244800" y="2078750"/>
              <a:ext cx="449375" cy="625"/>
            </a:xfrm>
            <a:custGeom>
              <a:avLst/>
              <a:gdLst/>
              <a:ahLst/>
              <a:cxnLst/>
              <a:rect l="0" t="0" r="0" b="0"/>
              <a:pathLst>
                <a:path w="17975" h="25" fill="none" extrusionOk="0">
                  <a:moveTo>
                    <a:pt x="0" y="0"/>
                  </a:moveTo>
                  <a:lnTo>
                    <a:pt x="0" y="0"/>
                  </a:lnTo>
                  <a:lnTo>
                    <a:pt x="98" y="0"/>
                  </a:lnTo>
                  <a:lnTo>
                    <a:pt x="171" y="24"/>
                  </a:lnTo>
                  <a:lnTo>
                    <a:pt x="17804" y="24"/>
                  </a:lnTo>
                  <a:lnTo>
                    <a:pt x="17804" y="24"/>
                  </a:lnTo>
                  <a:lnTo>
                    <a:pt x="17877" y="0"/>
                  </a:lnTo>
                  <a:lnTo>
                    <a:pt x="17974"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5" name="Shape 345"/>
            <p:cNvSpPr/>
            <p:nvPr/>
          </p:nvSpPr>
          <p:spPr>
            <a:xfrm>
              <a:off x="1236875" y="1791950"/>
              <a:ext cx="465200" cy="171725"/>
            </a:xfrm>
            <a:custGeom>
              <a:avLst/>
              <a:gdLst/>
              <a:ahLst/>
              <a:cxnLst/>
              <a:rect l="0" t="0" r="0" b="0"/>
              <a:pathLst>
                <a:path w="18608" h="6869" fill="none" extrusionOk="0">
                  <a:moveTo>
                    <a:pt x="18608" y="1"/>
                  </a:moveTo>
                  <a:lnTo>
                    <a:pt x="9450" y="6820"/>
                  </a:lnTo>
                  <a:lnTo>
                    <a:pt x="9450" y="6820"/>
                  </a:lnTo>
                  <a:lnTo>
                    <a:pt x="9377" y="6845"/>
                  </a:lnTo>
                  <a:lnTo>
                    <a:pt x="9304" y="6869"/>
                  </a:lnTo>
                  <a:lnTo>
                    <a:pt x="9304" y="6869"/>
                  </a:lnTo>
                  <a:lnTo>
                    <a:pt x="9231" y="6845"/>
                  </a:lnTo>
                  <a:lnTo>
                    <a:pt x="9158" y="6820"/>
                  </a:lnTo>
                  <a:lnTo>
                    <a:pt x="1"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6" name="Shape 346"/>
            <p:cNvSpPr/>
            <p:nvPr/>
          </p:nvSpPr>
          <p:spPr>
            <a:xfrm>
              <a:off x="1330025" y="1750550"/>
              <a:ext cx="278900" cy="110850"/>
            </a:xfrm>
            <a:custGeom>
              <a:avLst/>
              <a:gdLst/>
              <a:ahLst/>
              <a:cxnLst/>
              <a:rect l="0" t="0" r="0" b="0"/>
              <a:pathLst>
                <a:path w="11156" h="4434" fill="none" extrusionOk="0">
                  <a:moveTo>
                    <a:pt x="1" y="4433"/>
                  </a:moveTo>
                  <a:lnTo>
                    <a:pt x="1" y="1"/>
                  </a:lnTo>
                  <a:lnTo>
                    <a:pt x="11155" y="1"/>
                  </a:lnTo>
                  <a:lnTo>
                    <a:pt x="11155" y="4433"/>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7" name="Shape 347"/>
            <p:cNvSpPr/>
            <p:nvPr/>
          </p:nvSpPr>
          <p:spPr>
            <a:xfrm>
              <a:off x="1402500" y="1810225"/>
              <a:ext cx="133975" cy="25"/>
            </a:xfrm>
            <a:custGeom>
              <a:avLst/>
              <a:gdLst/>
              <a:ahLst/>
              <a:cxnLst/>
              <a:rect l="0" t="0" r="0" b="0"/>
              <a:pathLst>
                <a:path w="5359" h="1" fill="none" extrusionOk="0">
                  <a:moveTo>
                    <a:pt x="0" y="0"/>
                  </a:moveTo>
                  <a:lnTo>
                    <a:pt x="5358"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8" name="Shape 348"/>
            <p:cNvSpPr/>
            <p:nvPr/>
          </p:nvSpPr>
          <p:spPr>
            <a:xfrm>
              <a:off x="1402500" y="1844325"/>
              <a:ext cx="133975" cy="25"/>
            </a:xfrm>
            <a:custGeom>
              <a:avLst/>
              <a:gdLst/>
              <a:ahLst/>
              <a:cxnLst/>
              <a:rect l="0" t="0" r="0" b="0"/>
              <a:pathLst>
                <a:path w="5359" h="1" fill="none" extrusionOk="0">
                  <a:moveTo>
                    <a:pt x="0" y="0"/>
                  </a:moveTo>
                  <a:lnTo>
                    <a:pt x="5358"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9" name="Shape 349"/>
            <p:cNvSpPr/>
            <p:nvPr/>
          </p:nvSpPr>
          <p:spPr>
            <a:xfrm>
              <a:off x="1402500" y="1878425"/>
              <a:ext cx="85250" cy="25"/>
            </a:xfrm>
            <a:custGeom>
              <a:avLst/>
              <a:gdLst/>
              <a:ahLst/>
              <a:cxnLst/>
              <a:rect l="0" t="0" r="0" b="0"/>
              <a:pathLst>
                <a:path w="3410" h="1" fill="none" extrusionOk="0">
                  <a:moveTo>
                    <a:pt x="0" y="0"/>
                  </a:moveTo>
                  <a:lnTo>
                    <a:pt x="3410"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350" name="Shape 350"/>
          <p:cNvGrpSpPr/>
          <p:nvPr/>
        </p:nvGrpSpPr>
        <p:grpSpPr>
          <a:xfrm>
            <a:off x="1469490" y="1500852"/>
            <a:ext cx="366457" cy="366436"/>
            <a:chOff x="1923675" y="1633650"/>
            <a:chExt cx="436000" cy="435975"/>
          </a:xfrm>
        </p:grpSpPr>
        <p:sp>
          <p:nvSpPr>
            <p:cNvPr id="351" name="Shape 351"/>
            <p:cNvSpPr/>
            <p:nvPr/>
          </p:nvSpPr>
          <p:spPr>
            <a:xfrm>
              <a:off x="2209250" y="1633650"/>
              <a:ext cx="150425" cy="150425"/>
            </a:xfrm>
            <a:custGeom>
              <a:avLst/>
              <a:gdLst/>
              <a:ahLst/>
              <a:cxnLst/>
              <a:rect l="0" t="0" r="0" b="0"/>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52" name="Shape 352"/>
            <p:cNvSpPr/>
            <p:nvPr/>
          </p:nvSpPr>
          <p:spPr>
            <a:xfrm>
              <a:off x="2019900" y="1757250"/>
              <a:ext cx="261825" cy="261850"/>
            </a:xfrm>
            <a:custGeom>
              <a:avLst/>
              <a:gdLst/>
              <a:ahLst/>
              <a:cxnLst/>
              <a:rect l="0" t="0" r="0" b="0"/>
              <a:pathLst>
                <a:path w="10473" h="10474" fill="none" extrusionOk="0">
                  <a:moveTo>
                    <a:pt x="10473" y="1"/>
                  </a:moveTo>
                  <a:lnTo>
                    <a:pt x="0" y="10473"/>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53" name="Shape 353"/>
            <p:cNvSpPr/>
            <p:nvPr/>
          </p:nvSpPr>
          <p:spPr>
            <a:xfrm>
              <a:off x="1923675" y="1681150"/>
              <a:ext cx="388500" cy="388475"/>
            </a:xfrm>
            <a:custGeom>
              <a:avLst/>
              <a:gdLst/>
              <a:ahLst/>
              <a:cxnLst/>
              <a:rect l="0" t="0" r="0" b="0"/>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54" name="Shape 354"/>
            <p:cNvSpPr/>
            <p:nvPr/>
          </p:nvSpPr>
          <p:spPr>
            <a:xfrm>
              <a:off x="1974225" y="1711575"/>
              <a:ext cx="261825" cy="261850"/>
            </a:xfrm>
            <a:custGeom>
              <a:avLst/>
              <a:gdLst/>
              <a:ahLst/>
              <a:cxnLst/>
              <a:rect l="0" t="0" r="0" b="0"/>
              <a:pathLst>
                <a:path w="10473" h="10474" fill="none" extrusionOk="0">
                  <a:moveTo>
                    <a:pt x="0" y="10474"/>
                  </a:moveTo>
                  <a:lnTo>
                    <a:pt x="10473"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55" name="Shape 355"/>
            <p:cNvSpPr/>
            <p:nvPr/>
          </p:nvSpPr>
          <p:spPr>
            <a:xfrm>
              <a:off x="1934650" y="2014200"/>
              <a:ext cx="44475" cy="44475"/>
            </a:xfrm>
            <a:custGeom>
              <a:avLst/>
              <a:gdLst/>
              <a:ahLst/>
              <a:cxnLst/>
              <a:rect l="0" t="0" r="0" b="0"/>
              <a:pathLst>
                <a:path w="1779" h="1779" fill="none" extrusionOk="0">
                  <a:moveTo>
                    <a:pt x="1778" y="1778"/>
                  </a:moveTo>
                  <a:lnTo>
                    <a:pt x="0"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56" name="Shape 356"/>
            <p:cNvSpPr/>
            <p:nvPr/>
          </p:nvSpPr>
          <p:spPr>
            <a:xfrm>
              <a:off x="1944375" y="1947225"/>
              <a:ext cx="101725" cy="101700"/>
            </a:xfrm>
            <a:custGeom>
              <a:avLst/>
              <a:gdLst/>
              <a:ahLst/>
              <a:cxnLst/>
              <a:rect l="0" t="0" r="0" b="0"/>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357" name="Shape 357"/>
          <p:cNvGrpSpPr/>
          <p:nvPr/>
        </p:nvGrpSpPr>
        <p:grpSpPr>
          <a:xfrm>
            <a:off x="2032940" y="1499318"/>
            <a:ext cx="369504" cy="369504"/>
            <a:chOff x="2594050" y="1631825"/>
            <a:chExt cx="439625" cy="439625"/>
          </a:xfrm>
        </p:grpSpPr>
        <p:sp>
          <p:nvSpPr>
            <p:cNvPr id="358" name="Shape 358"/>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59" name="Shape 359"/>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0" name="Shape 360"/>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1" name="Shape 361"/>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362" name="Shape 362"/>
          <p:cNvSpPr/>
          <p:nvPr/>
        </p:nvSpPr>
        <p:spPr>
          <a:xfrm>
            <a:off x="2614398" y="1515739"/>
            <a:ext cx="336767" cy="336767"/>
          </a:xfrm>
          <a:custGeom>
            <a:avLst/>
            <a:gdLst/>
            <a:ahLst/>
            <a:cxnLst/>
            <a:rect l="0" t="0" r="0" b="0"/>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nvGrpSpPr>
          <p:cNvPr id="363" name="Shape 363"/>
          <p:cNvGrpSpPr/>
          <p:nvPr/>
        </p:nvGrpSpPr>
        <p:grpSpPr>
          <a:xfrm>
            <a:off x="3197705" y="1471686"/>
            <a:ext cx="299911" cy="424767"/>
            <a:chOff x="3979850" y="1598950"/>
            <a:chExt cx="356825" cy="505375"/>
          </a:xfrm>
        </p:grpSpPr>
        <p:sp>
          <p:nvSpPr>
            <p:cNvPr id="364" name="Shape 364"/>
            <p:cNvSpPr/>
            <p:nvPr/>
          </p:nvSpPr>
          <p:spPr>
            <a:xfrm>
              <a:off x="3979850" y="1602600"/>
              <a:ext cx="44475" cy="501725"/>
            </a:xfrm>
            <a:custGeom>
              <a:avLst/>
              <a:gdLst/>
              <a:ahLst/>
              <a:cxnLst/>
              <a:rect l="0" t="0" r="0" b="0"/>
              <a:pathLst>
                <a:path w="1779" h="20069" fill="none" extrusionOk="0">
                  <a:moveTo>
                    <a:pt x="1778" y="20069"/>
                  </a:moveTo>
                  <a:lnTo>
                    <a:pt x="1778" y="488"/>
                  </a:lnTo>
                  <a:lnTo>
                    <a:pt x="1778" y="488"/>
                  </a:lnTo>
                  <a:lnTo>
                    <a:pt x="1778" y="390"/>
                  </a:lnTo>
                  <a:lnTo>
                    <a:pt x="1730" y="293"/>
                  </a:lnTo>
                  <a:lnTo>
                    <a:pt x="1705" y="220"/>
                  </a:lnTo>
                  <a:lnTo>
                    <a:pt x="1632" y="147"/>
                  </a:lnTo>
                  <a:lnTo>
                    <a:pt x="1559" y="74"/>
                  </a:lnTo>
                  <a:lnTo>
                    <a:pt x="1486" y="25"/>
                  </a:lnTo>
                  <a:lnTo>
                    <a:pt x="1389" y="0"/>
                  </a:lnTo>
                  <a:lnTo>
                    <a:pt x="1291" y="0"/>
                  </a:lnTo>
                  <a:lnTo>
                    <a:pt x="488" y="0"/>
                  </a:lnTo>
                  <a:lnTo>
                    <a:pt x="488" y="0"/>
                  </a:lnTo>
                  <a:lnTo>
                    <a:pt x="390" y="0"/>
                  </a:lnTo>
                  <a:lnTo>
                    <a:pt x="293" y="25"/>
                  </a:lnTo>
                  <a:lnTo>
                    <a:pt x="220" y="74"/>
                  </a:lnTo>
                  <a:lnTo>
                    <a:pt x="147" y="147"/>
                  </a:lnTo>
                  <a:lnTo>
                    <a:pt x="98" y="220"/>
                  </a:lnTo>
                  <a:lnTo>
                    <a:pt x="49" y="293"/>
                  </a:lnTo>
                  <a:lnTo>
                    <a:pt x="25" y="390"/>
                  </a:lnTo>
                  <a:lnTo>
                    <a:pt x="1" y="488"/>
                  </a:lnTo>
                  <a:lnTo>
                    <a:pt x="1" y="20069"/>
                  </a:lnTo>
                  <a:lnTo>
                    <a:pt x="1778" y="20069"/>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5" name="Shape 365"/>
            <p:cNvSpPr/>
            <p:nvPr/>
          </p:nvSpPr>
          <p:spPr>
            <a:xfrm>
              <a:off x="4037075" y="1598950"/>
              <a:ext cx="299600" cy="228950"/>
            </a:xfrm>
            <a:custGeom>
              <a:avLst/>
              <a:gdLst/>
              <a:ahLst/>
              <a:cxnLst/>
              <a:rect l="0" t="0" r="0" b="0"/>
              <a:pathLst>
                <a:path w="11984" h="9158" fill="none" extrusionOk="0">
                  <a:moveTo>
                    <a:pt x="1" y="8403"/>
                  </a:moveTo>
                  <a:lnTo>
                    <a:pt x="1" y="8403"/>
                  </a:lnTo>
                  <a:lnTo>
                    <a:pt x="366" y="8184"/>
                  </a:lnTo>
                  <a:lnTo>
                    <a:pt x="732" y="8013"/>
                  </a:lnTo>
                  <a:lnTo>
                    <a:pt x="1097" y="7867"/>
                  </a:lnTo>
                  <a:lnTo>
                    <a:pt x="1438" y="7770"/>
                  </a:lnTo>
                  <a:lnTo>
                    <a:pt x="1803" y="7696"/>
                  </a:lnTo>
                  <a:lnTo>
                    <a:pt x="2168" y="7672"/>
                  </a:lnTo>
                  <a:lnTo>
                    <a:pt x="2534" y="7648"/>
                  </a:lnTo>
                  <a:lnTo>
                    <a:pt x="2875" y="7672"/>
                  </a:lnTo>
                  <a:lnTo>
                    <a:pt x="3240" y="7696"/>
                  </a:lnTo>
                  <a:lnTo>
                    <a:pt x="3605" y="7745"/>
                  </a:lnTo>
                  <a:lnTo>
                    <a:pt x="3971" y="7818"/>
                  </a:lnTo>
                  <a:lnTo>
                    <a:pt x="4312" y="7891"/>
                  </a:lnTo>
                  <a:lnTo>
                    <a:pt x="5042" y="8111"/>
                  </a:lnTo>
                  <a:lnTo>
                    <a:pt x="5749" y="8330"/>
                  </a:lnTo>
                  <a:lnTo>
                    <a:pt x="6479" y="8549"/>
                  </a:lnTo>
                  <a:lnTo>
                    <a:pt x="7186" y="8768"/>
                  </a:lnTo>
                  <a:lnTo>
                    <a:pt x="7916" y="8963"/>
                  </a:lnTo>
                  <a:lnTo>
                    <a:pt x="8282" y="9036"/>
                  </a:lnTo>
                  <a:lnTo>
                    <a:pt x="8623" y="9085"/>
                  </a:lnTo>
                  <a:lnTo>
                    <a:pt x="8988" y="9133"/>
                  </a:lnTo>
                  <a:lnTo>
                    <a:pt x="9353" y="9158"/>
                  </a:lnTo>
                  <a:lnTo>
                    <a:pt x="9719" y="9133"/>
                  </a:lnTo>
                  <a:lnTo>
                    <a:pt x="10059" y="9109"/>
                  </a:lnTo>
                  <a:lnTo>
                    <a:pt x="10425" y="9060"/>
                  </a:lnTo>
                  <a:lnTo>
                    <a:pt x="10790" y="8963"/>
                  </a:lnTo>
                  <a:lnTo>
                    <a:pt x="11155" y="8841"/>
                  </a:lnTo>
                  <a:lnTo>
                    <a:pt x="11496" y="8671"/>
                  </a:lnTo>
                  <a:lnTo>
                    <a:pt x="11496" y="8671"/>
                  </a:lnTo>
                  <a:lnTo>
                    <a:pt x="11667" y="8573"/>
                  </a:lnTo>
                  <a:lnTo>
                    <a:pt x="11789" y="8476"/>
                  </a:lnTo>
                  <a:lnTo>
                    <a:pt x="11862" y="8354"/>
                  </a:lnTo>
                  <a:lnTo>
                    <a:pt x="11935" y="8232"/>
                  </a:lnTo>
                  <a:lnTo>
                    <a:pt x="11984" y="8111"/>
                  </a:lnTo>
                  <a:lnTo>
                    <a:pt x="11984" y="7989"/>
                  </a:lnTo>
                  <a:lnTo>
                    <a:pt x="11935" y="7891"/>
                  </a:lnTo>
                  <a:lnTo>
                    <a:pt x="11886" y="7794"/>
                  </a:lnTo>
                  <a:lnTo>
                    <a:pt x="11886" y="7794"/>
                  </a:lnTo>
                  <a:lnTo>
                    <a:pt x="11496" y="7404"/>
                  </a:lnTo>
                  <a:lnTo>
                    <a:pt x="11107" y="6941"/>
                  </a:lnTo>
                  <a:lnTo>
                    <a:pt x="10741" y="6454"/>
                  </a:lnTo>
                  <a:lnTo>
                    <a:pt x="10352" y="5943"/>
                  </a:lnTo>
                  <a:lnTo>
                    <a:pt x="10352" y="5943"/>
                  </a:lnTo>
                  <a:lnTo>
                    <a:pt x="10279" y="5797"/>
                  </a:lnTo>
                  <a:lnTo>
                    <a:pt x="10230" y="5651"/>
                  </a:lnTo>
                  <a:lnTo>
                    <a:pt x="10206" y="5480"/>
                  </a:lnTo>
                  <a:lnTo>
                    <a:pt x="10181" y="5285"/>
                  </a:lnTo>
                  <a:lnTo>
                    <a:pt x="10206" y="5115"/>
                  </a:lnTo>
                  <a:lnTo>
                    <a:pt x="10230" y="4944"/>
                  </a:lnTo>
                  <a:lnTo>
                    <a:pt x="10279" y="4774"/>
                  </a:lnTo>
                  <a:lnTo>
                    <a:pt x="10352" y="4603"/>
                  </a:lnTo>
                  <a:lnTo>
                    <a:pt x="10352" y="4603"/>
                  </a:lnTo>
                  <a:lnTo>
                    <a:pt x="10741" y="3873"/>
                  </a:lnTo>
                  <a:lnTo>
                    <a:pt x="11107" y="3118"/>
                  </a:lnTo>
                  <a:lnTo>
                    <a:pt x="11496" y="2338"/>
                  </a:lnTo>
                  <a:lnTo>
                    <a:pt x="11886" y="1486"/>
                  </a:lnTo>
                  <a:lnTo>
                    <a:pt x="11886" y="1486"/>
                  </a:lnTo>
                  <a:lnTo>
                    <a:pt x="11959" y="1315"/>
                  </a:lnTo>
                  <a:lnTo>
                    <a:pt x="11984" y="1169"/>
                  </a:lnTo>
                  <a:lnTo>
                    <a:pt x="11984" y="1048"/>
                  </a:lnTo>
                  <a:lnTo>
                    <a:pt x="11935" y="975"/>
                  </a:lnTo>
                  <a:lnTo>
                    <a:pt x="11862" y="950"/>
                  </a:lnTo>
                  <a:lnTo>
                    <a:pt x="11789" y="926"/>
                  </a:lnTo>
                  <a:lnTo>
                    <a:pt x="11667" y="975"/>
                  </a:lnTo>
                  <a:lnTo>
                    <a:pt x="11496" y="1023"/>
                  </a:lnTo>
                  <a:lnTo>
                    <a:pt x="11496" y="1023"/>
                  </a:lnTo>
                  <a:lnTo>
                    <a:pt x="11155" y="1194"/>
                  </a:lnTo>
                  <a:lnTo>
                    <a:pt x="10790" y="1315"/>
                  </a:lnTo>
                  <a:lnTo>
                    <a:pt x="10425" y="1413"/>
                  </a:lnTo>
                  <a:lnTo>
                    <a:pt x="10059" y="1462"/>
                  </a:lnTo>
                  <a:lnTo>
                    <a:pt x="9719" y="1510"/>
                  </a:lnTo>
                  <a:lnTo>
                    <a:pt x="9353" y="1510"/>
                  </a:lnTo>
                  <a:lnTo>
                    <a:pt x="8988" y="1486"/>
                  </a:lnTo>
                  <a:lnTo>
                    <a:pt x="8623" y="1462"/>
                  </a:lnTo>
                  <a:lnTo>
                    <a:pt x="8282" y="1389"/>
                  </a:lnTo>
                  <a:lnTo>
                    <a:pt x="7916" y="1315"/>
                  </a:lnTo>
                  <a:lnTo>
                    <a:pt x="7186" y="1145"/>
                  </a:lnTo>
                  <a:lnTo>
                    <a:pt x="6479" y="926"/>
                  </a:lnTo>
                  <a:lnTo>
                    <a:pt x="5749" y="682"/>
                  </a:lnTo>
                  <a:lnTo>
                    <a:pt x="5042" y="463"/>
                  </a:lnTo>
                  <a:lnTo>
                    <a:pt x="4312" y="268"/>
                  </a:lnTo>
                  <a:lnTo>
                    <a:pt x="3971" y="171"/>
                  </a:lnTo>
                  <a:lnTo>
                    <a:pt x="3605" y="98"/>
                  </a:lnTo>
                  <a:lnTo>
                    <a:pt x="3240" y="49"/>
                  </a:lnTo>
                  <a:lnTo>
                    <a:pt x="2875" y="25"/>
                  </a:lnTo>
                  <a:lnTo>
                    <a:pt x="2534" y="0"/>
                  </a:lnTo>
                  <a:lnTo>
                    <a:pt x="2168" y="25"/>
                  </a:lnTo>
                  <a:lnTo>
                    <a:pt x="1803" y="73"/>
                  </a:lnTo>
                  <a:lnTo>
                    <a:pt x="1438" y="122"/>
                  </a:lnTo>
                  <a:lnTo>
                    <a:pt x="1097" y="244"/>
                  </a:lnTo>
                  <a:lnTo>
                    <a:pt x="732" y="366"/>
                  </a:lnTo>
                  <a:lnTo>
                    <a:pt x="366" y="536"/>
                  </a:lnTo>
                  <a:lnTo>
                    <a:pt x="1" y="755"/>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366" name="Shape 366"/>
          <p:cNvGrpSpPr/>
          <p:nvPr/>
        </p:nvGrpSpPr>
        <p:grpSpPr>
          <a:xfrm>
            <a:off x="3715096" y="1562775"/>
            <a:ext cx="395098" cy="242589"/>
            <a:chOff x="4595425" y="1707325"/>
            <a:chExt cx="470075" cy="288625"/>
          </a:xfrm>
        </p:grpSpPr>
        <p:sp>
          <p:nvSpPr>
            <p:cNvPr id="367" name="Shape 367"/>
            <p:cNvSpPr/>
            <p:nvPr/>
          </p:nvSpPr>
          <p:spPr>
            <a:xfrm>
              <a:off x="4809750" y="1707325"/>
              <a:ext cx="41425" cy="41425"/>
            </a:xfrm>
            <a:custGeom>
              <a:avLst/>
              <a:gdLst/>
              <a:ahLst/>
              <a:cxnLst/>
              <a:rect l="0" t="0" r="0" b="0"/>
              <a:pathLst>
                <a:path w="1657" h="1657" fill="none" extrusionOk="0">
                  <a:moveTo>
                    <a:pt x="0" y="829"/>
                  </a:moveTo>
                  <a:lnTo>
                    <a:pt x="0" y="829"/>
                  </a:lnTo>
                  <a:lnTo>
                    <a:pt x="25" y="658"/>
                  </a:lnTo>
                  <a:lnTo>
                    <a:pt x="73" y="512"/>
                  </a:lnTo>
                  <a:lnTo>
                    <a:pt x="146" y="366"/>
                  </a:lnTo>
                  <a:lnTo>
                    <a:pt x="244" y="244"/>
                  </a:lnTo>
                  <a:lnTo>
                    <a:pt x="366" y="147"/>
                  </a:lnTo>
                  <a:lnTo>
                    <a:pt x="512" y="74"/>
                  </a:lnTo>
                  <a:lnTo>
                    <a:pt x="658" y="25"/>
                  </a:lnTo>
                  <a:lnTo>
                    <a:pt x="828" y="1"/>
                  </a:lnTo>
                  <a:lnTo>
                    <a:pt x="828" y="1"/>
                  </a:lnTo>
                  <a:lnTo>
                    <a:pt x="999" y="25"/>
                  </a:lnTo>
                  <a:lnTo>
                    <a:pt x="1145" y="74"/>
                  </a:lnTo>
                  <a:lnTo>
                    <a:pt x="1291" y="147"/>
                  </a:lnTo>
                  <a:lnTo>
                    <a:pt x="1413" y="244"/>
                  </a:lnTo>
                  <a:lnTo>
                    <a:pt x="1510" y="366"/>
                  </a:lnTo>
                  <a:lnTo>
                    <a:pt x="1583" y="512"/>
                  </a:lnTo>
                  <a:lnTo>
                    <a:pt x="1632" y="658"/>
                  </a:lnTo>
                  <a:lnTo>
                    <a:pt x="1656" y="829"/>
                  </a:lnTo>
                  <a:lnTo>
                    <a:pt x="1656" y="829"/>
                  </a:lnTo>
                  <a:lnTo>
                    <a:pt x="1632" y="999"/>
                  </a:lnTo>
                  <a:lnTo>
                    <a:pt x="1583" y="1170"/>
                  </a:lnTo>
                  <a:lnTo>
                    <a:pt x="1510" y="1291"/>
                  </a:lnTo>
                  <a:lnTo>
                    <a:pt x="1413" y="1413"/>
                  </a:lnTo>
                  <a:lnTo>
                    <a:pt x="1291" y="1535"/>
                  </a:lnTo>
                  <a:lnTo>
                    <a:pt x="1145" y="1608"/>
                  </a:lnTo>
                  <a:lnTo>
                    <a:pt x="999" y="1657"/>
                  </a:lnTo>
                  <a:lnTo>
                    <a:pt x="828" y="1657"/>
                  </a:lnTo>
                  <a:lnTo>
                    <a:pt x="828" y="1657"/>
                  </a:lnTo>
                  <a:lnTo>
                    <a:pt x="658" y="1657"/>
                  </a:lnTo>
                  <a:lnTo>
                    <a:pt x="512" y="1608"/>
                  </a:lnTo>
                  <a:lnTo>
                    <a:pt x="366" y="1535"/>
                  </a:lnTo>
                  <a:lnTo>
                    <a:pt x="244" y="1413"/>
                  </a:lnTo>
                  <a:lnTo>
                    <a:pt x="146" y="1291"/>
                  </a:lnTo>
                  <a:lnTo>
                    <a:pt x="73" y="1170"/>
                  </a:lnTo>
                  <a:lnTo>
                    <a:pt x="25" y="999"/>
                  </a:lnTo>
                  <a:lnTo>
                    <a:pt x="0" y="829"/>
                  </a:lnTo>
                  <a:lnTo>
                    <a:pt x="0" y="829"/>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8" name="Shape 368"/>
            <p:cNvSpPr/>
            <p:nvPr/>
          </p:nvSpPr>
          <p:spPr>
            <a:xfrm>
              <a:off x="5024075" y="1761525"/>
              <a:ext cx="41425" cy="41425"/>
            </a:xfrm>
            <a:custGeom>
              <a:avLst/>
              <a:gdLst/>
              <a:ahLst/>
              <a:cxnLst/>
              <a:rect l="0" t="0" r="0" b="0"/>
              <a:pathLst>
                <a:path w="1657" h="1657" fill="none" extrusionOk="0">
                  <a:moveTo>
                    <a:pt x="0" y="828"/>
                  </a:moveTo>
                  <a:lnTo>
                    <a:pt x="0" y="828"/>
                  </a:lnTo>
                  <a:lnTo>
                    <a:pt x="25" y="682"/>
                  </a:lnTo>
                  <a:lnTo>
                    <a:pt x="73" y="512"/>
                  </a:lnTo>
                  <a:lnTo>
                    <a:pt x="146" y="365"/>
                  </a:lnTo>
                  <a:lnTo>
                    <a:pt x="244" y="244"/>
                  </a:lnTo>
                  <a:lnTo>
                    <a:pt x="366" y="146"/>
                  </a:lnTo>
                  <a:lnTo>
                    <a:pt x="512" y="73"/>
                  </a:lnTo>
                  <a:lnTo>
                    <a:pt x="658" y="24"/>
                  </a:lnTo>
                  <a:lnTo>
                    <a:pt x="828" y="0"/>
                  </a:lnTo>
                  <a:lnTo>
                    <a:pt x="828" y="0"/>
                  </a:lnTo>
                  <a:lnTo>
                    <a:pt x="999" y="24"/>
                  </a:lnTo>
                  <a:lnTo>
                    <a:pt x="1145" y="73"/>
                  </a:lnTo>
                  <a:lnTo>
                    <a:pt x="1291" y="146"/>
                  </a:lnTo>
                  <a:lnTo>
                    <a:pt x="1413" y="244"/>
                  </a:lnTo>
                  <a:lnTo>
                    <a:pt x="1510" y="365"/>
                  </a:lnTo>
                  <a:lnTo>
                    <a:pt x="1583" y="512"/>
                  </a:lnTo>
                  <a:lnTo>
                    <a:pt x="1632" y="682"/>
                  </a:lnTo>
                  <a:lnTo>
                    <a:pt x="1656" y="828"/>
                  </a:lnTo>
                  <a:lnTo>
                    <a:pt x="1656" y="828"/>
                  </a:lnTo>
                  <a:lnTo>
                    <a:pt x="1632" y="999"/>
                  </a:lnTo>
                  <a:lnTo>
                    <a:pt x="1583" y="1169"/>
                  </a:lnTo>
                  <a:lnTo>
                    <a:pt x="1510" y="1291"/>
                  </a:lnTo>
                  <a:lnTo>
                    <a:pt x="1413" y="1413"/>
                  </a:lnTo>
                  <a:lnTo>
                    <a:pt x="1291" y="1534"/>
                  </a:lnTo>
                  <a:lnTo>
                    <a:pt x="1145" y="1608"/>
                  </a:lnTo>
                  <a:lnTo>
                    <a:pt x="999" y="1656"/>
                  </a:lnTo>
                  <a:lnTo>
                    <a:pt x="828" y="1656"/>
                  </a:lnTo>
                  <a:lnTo>
                    <a:pt x="828" y="1656"/>
                  </a:lnTo>
                  <a:lnTo>
                    <a:pt x="658" y="1656"/>
                  </a:lnTo>
                  <a:lnTo>
                    <a:pt x="512" y="1608"/>
                  </a:lnTo>
                  <a:lnTo>
                    <a:pt x="366" y="1534"/>
                  </a:lnTo>
                  <a:lnTo>
                    <a:pt x="244" y="1413"/>
                  </a:lnTo>
                  <a:lnTo>
                    <a:pt x="146" y="1291"/>
                  </a:lnTo>
                  <a:lnTo>
                    <a:pt x="73" y="1169"/>
                  </a:lnTo>
                  <a:lnTo>
                    <a:pt x="25" y="999"/>
                  </a:lnTo>
                  <a:lnTo>
                    <a:pt x="0" y="828"/>
                  </a:lnTo>
                  <a:lnTo>
                    <a:pt x="0" y="828"/>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9" name="Shape 369"/>
            <p:cNvSpPr/>
            <p:nvPr/>
          </p:nvSpPr>
          <p:spPr>
            <a:xfrm>
              <a:off x="4628900" y="1760300"/>
              <a:ext cx="403100" cy="177825"/>
            </a:xfrm>
            <a:custGeom>
              <a:avLst/>
              <a:gdLst/>
              <a:ahLst/>
              <a:cxnLst/>
              <a:rect l="0" t="0" r="0" b="0"/>
              <a:pathLst>
                <a:path w="16124" h="7113" fill="none" extrusionOk="0">
                  <a:moveTo>
                    <a:pt x="14663" y="7112"/>
                  </a:moveTo>
                  <a:lnTo>
                    <a:pt x="16124" y="2095"/>
                  </a:lnTo>
                  <a:lnTo>
                    <a:pt x="16124" y="2095"/>
                  </a:lnTo>
                  <a:lnTo>
                    <a:pt x="16002" y="2046"/>
                  </a:lnTo>
                  <a:lnTo>
                    <a:pt x="15880" y="1973"/>
                  </a:lnTo>
                  <a:lnTo>
                    <a:pt x="15759" y="1876"/>
                  </a:lnTo>
                  <a:lnTo>
                    <a:pt x="15661" y="1778"/>
                  </a:lnTo>
                  <a:lnTo>
                    <a:pt x="11131" y="3434"/>
                  </a:lnTo>
                  <a:lnTo>
                    <a:pt x="8403" y="0"/>
                  </a:lnTo>
                  <a:lnTo>
                    <a:pt x="8403" y="0"/>
                  </a:lnTo>
                  <a:lnTo>
                    <a:pt x="8233" y="25"/>
                  </a:lnTo>
                  <a:lnTo>
                    <a:pt x="8062" y="25"/>
                  </a:lnTo>
                  <a:lnTo>
                    <a:pt x="8062" y="25"/>
                  </a:lnTo>
                  <a:lnTo>
                    <a:pt x="7892" y="25"/>
                  </a:lnTo>
                  <a:lnTo>
                    <a:pt x="7721" y="0"/>
                  </a:lnTo>
                  <a:lnTo>
                    <a:pt x="4994" y="3434"/>
                  </a:lnTo>
                  <a:lnTo>
                    <a:pt x="464" y="1778"/>
                  </a:lnTo>
                  <a:lnTo>
                    <a:pt x="464" y="1778"/>
                  </a:lnTo>
                  <a:lnTo>
                    <a:pt x="366" y="1876"/>
                  </a:lnTo>
                  <a:lnTo>
                    <a:pt x="244" y="1973"/>
                  </a:lnTo>
                  <a:lnTo>
                    <a:pt x="123" y="2046"/>
                  </a:lnTo>
                  <a:lnTo>
                    <a:pt x="1" y="2095"/>
                  </a:lnTo>
                  <a:lnTo>
                    <a:pt x="1462" y="7112"/>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0" name="Shape 370"/>
            <p:cNvSpPr/>
            <p:nvPr/>
          </p:nvSpPr>
          <p:spPr>
            <a:xfrm>
              <a:off x="4595425" y="1761525"/>
              <a:ext cx="41425" cy="41425"/>
            </a:xfrm>
            <a:custGeom>
              <a:avLst/>
              <a:gdLst/>
              <a:ahLst/>
              <a:cxnLst/>
              <a:rect l="0" t="0" r="0" b="0"/>
              <a:pathLst>
                <a:path w="1657" h="1657" fill="none" extrusionOk="0">
                  <a:moveTo>
                    <a:pt x="0" y="828"/>
                  </a:moveTo>
                  <a:lnTo>
                    <a:pt x="0" y="828"/>
                  </a:lnTo>
                  <a:lnTo>
                    <a:pt x="25" y="682"/>
                  </a:lnTo>
                  <a:lnTo>
                    <a:pt x="73" y="512"/>
                  </a:lnTo>
                  <a:lnTo>
                    <a:pt x="146" y="365"/>
                  </a:lnTo>
                  <a:lnTo>
                    <a:pt x="244" y="244"/>
                  </a:lnTo>
                  <a:lnTo>
                    <a:pt x="366" y="146"/>
                  </a:lnTo>
                  <a:lnTo>
                    <a:pt x="512" y="73"/>
                  </a:lnTo>
                  <a:lnTo>
                    <a:pt x="658" y="24"/>
                  </a:lnTo>
                  <a:lnTo>
                    <a:pt x="828" y="0"/>
                  </a:lnTo>
                  <a:lnTo>
                    <a:pt x="828" y="0"/>
                  </a:lnTo>
                  <a:lnTo>
                    <a:pt x="999" y="24"/>
                  </a:lnTo>
                  <a:lnTo>
                    <a:pt x="1145" y="73"/>
                  </a:lnTo>
                  <a:lnTo>
                    <a:pt x="1291" y="146"/>
                  </a:lnTo>
                  <a:lnTo>
                    <a:pt x="1413" y="244"/>
                  </a:lnTo>
                  <a:lnTo>
                    <a:pt x="1510" y="365"/>
                  </a:lnTo>
                  <a:lnTo>
                    <a:pt x="1583" y="512"/>
                  </a:lnTo>
                  <a:lnTo>
                    <a:pt x="1632" y="682"/>
                  </a:lnTo>
                  <a:lnTo>
                    <a:pt x="1657" y="828"/>
                  </a:lnTo>
                  <a:lnTo>
                    <a:pt x="1657" y="828"/>
                  </a:lnTo>
                  <a:lnTo>
                    <a:pt x="1632" y="999"/>
                  </a:lnTo>
                  <a:lnTo>
                    <a:pt x="1583" y="1169"/>
                  </a:lnTo>
                  <a:lnTo>
                    <a:pt x="1510" y="1291"/>
                  </a:lnTo>
                  <a:lnTo>
                    <a:pt x="1413" y="1413"/>
                  </a:lnTo>
                  <a:lnTo>
                    <a:pt x="1291" y="1534"/>
                  </a:lnTo>
                  <a:lnTo>
                    <a:pt x="1145" y="1608"/>
                  </a:lnTo>
                  <a:lnTo>
                    <a:pt x="999" y="1656"/>
                  </a:lnTo>
                  <a:lnTo>
                    <a:pt x="828" y="1656"/>
                  </a:lnTo>
                  <a:lnTo>
                    <a:pt x="828" y="1656"/>
                  </a:lnTo>
                  <a:lnTo>
                    <a:pt x="658" y="1656"/>
                  </a:lnTo>
                  <a:lnTo>
                    <a:pt x="512" y="1608"/>
                  </a:lnTo>
                  <a:lnTo>
                    <a:pt x="366" y="1534"/>
                  </a:lnTo>
                  <a:lnTo>
                    <a:pt x="244" y="1413"/>
                  </a:lnTo>
                  <a:lnTo>
                    <a:pt x="146" y="1291"/>
                  </a:lnTo>
                  <a:lnTo>
                    <a:pt x="73" y="1169"/>
                  </a:lnTo>
                  <a:lnTo>
                    <a:pt x="25" y="999"/>
                  </a:lnTo>
                  <a:lnTo>
                    <a:pt x="0" y="828"/>
                  </a:lnTo>
                  <a:lnTo>
                    <a:pt x="0" y="828"/>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1" name="Shape 371"/>
            <p:cNvSpPr/>
            <p:nvPr/>
          </p:nvSpPr>
          <p:spPr>
            <a:xfrm>
              <a:off x="4667275" y="1951475"/>
              <a:ext cx="326375" cy="44475"/>
            </a:xfrm>
            <a:custGeom>
              <a:avLst/>
              <a:gdLst/>
              <a:ahLst/>
              <a:cxnLst/>
              <a:rect l="0" t="0" r="0" b="0"/>
              <a:pathLst>
                <a:path w="13055" h="1779" fill="none" extrusionOk="0">
                  <a:moveTo>
                    <a:pt x="6527" y="1535"/>
                  </a:moveTo>
                  <a:lnTo>
                    <a:pt x="6527" y="1535"/>
                  </a:lnTo>
                  <a:lnTo>
                    <a:pt x="8232" y="1535"/>
                  </a:lnTo>
                  <a:lnTo>
                    <a:pt x="9815" y="1584"/>
                  </a:lnTo>
                  <a:lnTo>
                    <a:pt x="11252" y="1657"/>
                  </a:lnTo>
                  <a:lnTo>
                    <a:pt x="12543" y="1779"/>
                  </a:lnTo>
                  <a:lnTo>
                    <a:pt x="13054" y="1"/>
                  </a:lnTo>
                  <a:lnTo>
                    <a:pt x="0" y="1"/>
                  </a:lnTo>
                  <a:lnTo>
                    <a:pt x="512" y="1779"/>
                  </a:lnTo>
                  <a:lnTo>
                    <a:pt x="512" y="1779"/>
                  </a:lnTo>
                  <a:lnTo>
                    <a:pt x="1803" y="1681"/>
                  </a:lnTo>
                  <a:lnTo>
                    <a:pt x="3239" y="1584"/>
                  </a:lnTo>
                  <a:lnTo>
                    <a:pt x="4823" y="1535"/>
                  </a:lnTo>
                  <a:lnTo>
                    <a:pt x="6527" y="1535"/>
                  </a:lnTo>
                  <a:lnTo>
                    <a:pt x="6527" y="1535"/>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372" name="Shape 372"/>
          <p:cNvGrpSpPr/>
          <p:nvPr/>
        </p:nvGrpSpPr>
        <p:grpSpPr>
          <a:xfrm>
            <a:off x="4299012" y="1503415"/>
            <a:ext cx="357233" cy="361309"/>
            <a:chOff x="5290150" y="1636700"/>
            <a:chExt cx="425025" cy="429875"/>
          </a:xfrm>
        </p:grpSpPr>
        <p:sp>
          <p:nvSpPr>
            <p:cNvPr id="373" name="Shape 373"/>
            <p:cNvSpPr/>
            <p:nvPr/>
          </p:nvSpPr>
          <p:spPr>
            <a:xfrm>
              <a:off x="5396700" y="1939925"/>
              <a:ext cx="211900" cy="126650"/>
            </a:xfrm>
            <a:custGeom>
              <a:avLst/>
              <a:gdLst/>
              <a:ahLst/>
              <a:cxnLst/>
              <a:rect l="0" t="0" r="0" b="0"/>
              <a:pathLst>
                <a:path w="8476" h="5066" fill="none" extrusionOk="0">
                  <a:moveTo>
                    <a:pt x="3167" y="0"/>
                  </a:moveTo>
                  <a:lnTo>
                    <a:pt x="3167" y="2825"/>
                  </a:lnTo>
                  <a:lnTo>
                    <a:pt x="3167" y="2825"/>
                  </a:lnTo>
                  <a:lnTo>
                    <a:pt x="2606" y="2947"/>
                  </a:lnTo>
                  <a:lnTo>
                    <a:pt x="2071" y="3093"/>
                  </a:lnTo>
                  <a:lnTo>
                    <a:pt x="1584" y="3288"/>
                  </a:lnTo>
                  <a:lnTo>
                    <a:pt x="1145" y="3483"/>
                  </a:lnTo>
                  <a:lnTo>
                    <a:pt x="780" y="3702"/>
                  </a:lnTo>
                  <a:lnTo>
                    <a:pt x="609" y="3848"/>
                  </a:lnTo>
                  <a:lnTo>
                    <a:pt x="463" y="3970"/>
                  </a:lnTo>
                  <a:lnTo>
                    <a:pt x="317" y="4116"/>
                  </a:lnTo>
                  <a:lnTo>
                    <a:pt x="195" y="4262"/>
                  </a:lnTo>
                  <a:lnTo>
                    <a:pt x="74" y="4408"/>
                  </a:lnTo>
                  <a:lnTo>
                    <a:pt x="0" y="4579"/>
                  </a:lnTo>
                  <a:lnTo>
                    <a:pt x="0" y="4579"/>
                  </a:lnTo>
                  <a:lnTo>
                    <a:pt x="171" y="4652"/>
                  </a:lnTo>
                  <a:lnTo>
                    <a:pt x="414" y="4725"/>
                  </a:lnTo>
                  <a:lnTo>
                    <a:pt x="780" y="4822"/>
                  </a:lnTo>
                  <a:lnTo>
                    <a:pt x="1340" y="4895"/>
                  </a:lnTo>
                  <a:lnTo>
                    <a:pt x="2095" y="4993"/>
                  </a:lnTo>
                  <a:lnTo>
                    <a:pt x="3045" y="5042"/>
                  </a:lnTo>
                  <a:lnTo>
                    <a:pt x="4238" y="5066"/>
                  </a:lnTo>
                  <a:lnTo>
                    <a:pt x="4238" y="5066"/>
                  </a:lnTo>
                  <a:lnTo>
                    <a:pt x="5432" y="5042"/>
                  </a:lnTo>
                  <a:lnTo>
                    <a:pt x="6381" y="4993"/>
                  </a:lnTo>
                  <a:lnTo>
                    <a:pt x="7136" y="4895"/>
                  </a:lnTo>
                  <a:lnTo>
                    <a:pt x="7697" y="4822"/>
                  </a:lnTo>
                  <a:lnTo>
                    <a:pt x="8062" y="4725"/>
                  </a:lnTo>
                  <a:lnTo>
                    <a:pt x="8305" y="4652"/>
                  </a:lnTo>
                  <a:lnTo>
                    <a:pt x="8476" y="4579"/>
                  </a:lnTo>
                  <a:lnTo>
                    <a:pt x="8476" y="4579"/>
                  </a:lnTo>
                  <a:lnTo>
                    <a:pt x="8403" y="4408"/>
                  </a:lnTo>
                  <a:lnTo>
                    <a:pt x="8281" y="4262"/>
                  </a:lnTo>
                  <a:lnTo>
                    <a:pt x="8159" y="4116"/>
                  </a:lnTo>
                  <a:lnTo>
                    <a:pt x="8013" y="3970"/>
                  </a:lnTo>
                  <a:lnTo>
                    <a:pt x="7867" y="3848"/>
                  </a:lnTo>
                  <a:lnTo>
                    <a:pt x="7697" y="3702"/>
                  </a:lnTo>
                  <a:lnTo>
                    <a:pt x="7331" y="3483"/>
                  </a:lnTo>
                  <a:lnTo>
                    <a:pt x="6893" y="3288"/>
                  </a:lnTo>
                  <a:lnTo>
                    <a:pt x="6406" y="3093"/>
                  </a:lnTo>
                  <a:lnTo>
                    <a:pt x="5870" y="2947"/>
                  </a:lnTo>
                  <a:lnTo>
                    <a:pt x="5310" y="2825"/>
                  </a:lnTo>
                  <a:lnTo>
                    <a:pt x="5310"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4" name="Shape 374"/>
            <p:cNvSpPr/>
            <p:nvPr/>
          </p:nvSpPr>
          <p:spPr>
            <a:xfrm>
              <a:off x="5290150" y="1636700"/>
              <a:ext cx="425025" cy="294100"/>
            </a:xfrm>
            <a:custGeom>
              <a:avLst/>
              <a:gdLst/>
              <a:ahLst/>
              <a:cxnLst/>
              <a:rect l="0" t="0" r="0" b="0"/>
              <a:pathLst>
                <a:path w="17001" h="11764" fill="none" extrusionOk="0">
                  <a:moveTo>
                    <a:pt x="15928" y="1072"/>
                  </a:moveTo>
                  <a:lnTo>
                    <a:pt x="13785" y="1072"/>
                  </a:lnTo>
                  <a:lnTo>
                    <a:pt x="13785" y="1072"/>
                  </a:lnTo>
                  <a:lnTo>
                    <a:pt x="13810" y="487"/>
                  </a:lnTo>
                  <a:lnTo>
                    <a:pt x="13810" y="487"/>
                  </a:lnTo>
                  <a:lnTo>
                    <a:pt x="13785" y="390"/>
                  </a:lnTo>
                  <a:lnTo>
                    <a:pt x="13761" y="293"/>
                  </a:lnTo>
                  <a:lnTo>
                    <a:pt x="13688" y="220"/>
                  </a:lnTo>
                  <a:lnTo>
                    <a:pt x="13639" y="146"/>
                  </a:lnTo>
                  <a:lnTo>
                    <a:pt x="13566" y="98"/>
                  </a:lnTo>
                  <a:lnTo>
                    <a:pt x="13469" y="49"/>
                  </a:lnTo>
                  <a:lnTo>
                    <a:pt x="13371" y="25"/>
                  </a:lnTo>
                  <a:lnTo>
                    <a:pt x="13274" y="0"/>
                  </a:lnTo>
                  <a:lnTo>
                    <a:pt x="8500" y="0"/>
                  </a:lnTo>
                  <a:lnTo>
                    <a:pt x="3727" y="0"/>
                  </a:lnTo>
                  <a:lnTo>
                    <a:pt x="3727" y="0"/>
                  </a:lnTo>
                  <a:lnTo>
                    <a:pt x="3629" y="25"/>
                  </a:lnTo>
                  <a:lnTo>
                    <a:pt x="3532" y="49"/>
                  </a:lnTo>
                  <a:lnTo>
                    <a:pt x="3434" y="98"/>
                  </a:lnTo>
                  <a:lnTo>
                    <a:pt x="3361" y="146"/>
                  </a:lnTo>
                  <a:lnTo>
                    <a:pt x="3313" y="220"/>
                  </a:lnTo>
                  <a:lnTo>
                    <a:pt x="3240" y="293"/>
                  </a:lnTo>
                  <a:lnTo>
                    <a:pt x="3215" y="390"/>
                  </a:lnTo>
                  <a:lnTo>
                    <a:pt x="3191" y="487"/>
                  </a:lnTo>
                  <a:lnTo>
                    <a:pt x="3191" y="487"/>
                  </a:lnTo>
                  <a:lnTo>
                    <a:pt x="3215" y="1072"/>
                  </a:lnTo>
                  <a:lnTo>
                    <a:pt x="1072" y="1072"/>
                  </a:lnTo>
                  <a:lnTo>
                    <a:pt x="1072" y="1072"/>
                  </a:lnTo>
                  <a:lnTo>
                    <a:pt x="853" y="1096"/>
                  </a:lnTo>
                  <a:lnTo>
                    <a:pt x="658" y="1145"/>
                  </a:lnTo>
                  <a:lnTo>
                    <a:pt x="487" y="1242"/>
                  </a:lnTo>
                  <a:lnTo>
                    <a:pt x="317" y="1389"/>
                  </a:lnTo>
                  <a:lnTo>
                    <a:pt x="195" y="1535"/>
                  </a:lnTo>
                  <a:lnTo>
                    <a:pt x="98" y="1730"/>
                  </a:lnTo>
                  <a:lnTo>
                    <a:pt x="25" y="1924"/>
                  </a:lnTo>
                  <a:lnTo>
                    <a:pt x="0" y="2144"/>
                  </a:lnTo>
                  <a:lnTo>
                    <a:pt x="0" y="2144"/>
                  </a:lnTo>
                  <a:lnTo>
                    <a:pt x="25" y="2606"/>
                  </a:lnTo>
                  <a:lnTo>
                    <a:pt x="49" y="3069"/>
                  </a:lnTo>
                  <a:lnTo>
                    <a:pt x="98" y="3507"/>
                  </a:lnTo>
                  <a:lnTo>
                    <a:pt x="171" y="3946"/>
                  </a:lnTo>
                  <a:lnTo>
                    <a:pt x="268" y="4336"/>
                  </a:lnTo>
                  <a:lnTo>
                    <a:pt x="366" y="4725"/>
                  </a:lnTo>
                  <a:lnTo>
                    <a:pt x="487" y="5115"/>
                  </a:lnTo>
                  <a:lnTo>
                    <a:pt x="634" y="5480"/>
                  </a:lnTo>
                  <a:lnTo>
                    <a:pt x="780" y="5821"/>
                  </a:lnTo>
                  <a:lnTo>
                    <a:pt x="926" y="6138"/>
                  </a:lnTo>
                  <a:lnTo>
                    <a:pt x="1096" y="6454"/>
                  </a:lnTo>
                  <a:lnTo>
                    <a:pt x="1291" y="6747"/>
                  </a:lnTo>
                  <a:lnTo>
                    <a:pt x="1462" y="7039"/>
                  </a:lnTo>
                  <a:lnTo>
                    <a:pt x="1656" y="7307"/>
                  </a:lnTo>
                  <a:lnTo>
                    <a:pt x="2071" y="7794"/>
                  </a:lnTo>
                  <a:lnTo>
                    <a:pt x="2509" y="8232"/>
                  </a:lnTo>
                  <a:lnTo>
                    <a:pt x="2923" y="8598"/>
                  </a:lnTo>
                  <a:lnTo>
                    <a:pt x="3337" y="8914"/>
                  </a:lnTo>
                  <a:lnTo>
                    <a:pt x="3751" y="9158"/>
                  </a:lnTo>
                  <a:lnTo>
                    <a:pt x="4141" y="9353"/>
                  </a:lnTo>
                  <a:lnTo>
                    <a:pt x="4506" y="9499"/>
                  </a:lnTo>
                  <a:lnTo>
                    <a:pt x="4823" y="9596"/>
                  </a:lnTo>
                  <a:lnTo>
                    <a:pt x="5091" y="9645"/>
                  </a:lnTo>
                  <a:lnTo>
                    <a:pt x="5091" y="9645"/>
                  </a:lnTo>
                  <a:lnTo>
                    <a:pt x="5407" y="10108"/>
                  </a:lnTo>
                  <a:lnTo>
                    <a:pt x="5748" y="10546"/>
                  </a:lnTo>
                  <a:lnTo>
                    <a:pt x="5919" y="10717"/>
                  </a:lnTo>
                  <a:lnTo>
                    <a:pt x="6113" y="10887"/>
                  </a:lnTo>
                  <a:lnTo>
                    <a:pt x="6308" y="11057"/>
                  </a:lnTo>
                  <a:lnTo>
                    <a:pt x="6527" y="11204"/>
                  </a:lnTo>
                  <a:lnTo>
                    <a:pt x="6747" y="11325"/>
                  </a:lnTo>
                  <a:lnTo>
                    <a:pt x="6966" y="11447"/>
                  </a:lnTo>
                  <a:lnTo>
                    <a:pt x="7209" y="11545"/>
                  </a:lnTo>
                  <a:lnTo>
                    <a:pt x="7453" y="11618"/>
                  </a:lnTo>
                  <a:lnTo>
                    <a:pt x="7697" y="11691"/>
                  </a:lnTo>
                  <a:lnTo>
                    <a:pt x="7964" y="11739"/>
                  </a:lnTo>
                  <a:lnTo>
                    <a:pt x="8232" y="11764"/>
                  </a:lnTo>
                  <a:lnTo>
                    <a:pt x="8500" y="11764"/>
                  </a:lnTo>
                  <a:lnTo>
                    <a:pt x="8500" y="11764"/>
                  </a:lnTo>
                  <a:lnTo>
                    <a:pt x="8768" y="11764"/>
                  </a:lnTo>
                  <a:lnTo>
                    <a:pt x="9036" y="11739"/>
                  </a:lnTo>
                  <a:lnTo>
                    <a:pt x="9304" y="11691"/>
                  </a:lnTo>
                  <a:lnTo>
                    <a:pt x="9547" y="11618"/>
                  </a:lnTo>
                  <a:lnTo>
                    <a:pt x="9791" y="11545"/>
                  </a:lnTo>
                  <a:lnTo>
                    <a:pt x="10035" y="11447"/>
                  </a:lnTo>
                  <a:lnTo>
                    <a:pt x="10254" y="11325"/>
                  </a:lnTo>
                  <a:lnTo>
                    <a:pt x="10473" y="11204"/>
                  </a:lnTo>
                  <a:lnTo>
                    <a:pt x="10692" y="11057"/>
                  </a:lnTo>
                  <a:lnTo>
                    <a:pt x="10887" y="10887"/>
                  </a:lnTo>
                  <a:lnTo>
                    <a:pt x="11082" y="10717"/>
                  </a:lnTo>
                  <a:lnTo>
                    <a:pt x="11252" y="10546"/>
                  </a:lnTo>
                  <a:lnTo>
                    <a:pt x="11593" y="10108"/>
                  </a:lnTo>
                  <a:lnTo>
                    <a:pt x="11910" y="9645"/>
                  </a:lnTo>
                  <a:lnTo>
                    <a:pt x="11910" y="9645"/>
                  </a:lnTo>
                  <a:lnTo>
                    <a:pt x="12178" y="9596"/>
                  </a:lnTo>
                  <a:lnTo>
                    <a:pt x="12494" y="9523"/>
                  </a:lnTo>
                  <a:lnTo>
                    <a:pt x="12860" y="9377"/>
                  </a:lnTo>
                  <a:lnTo>
                    <a:pt x="13249" y="9182"/>
                  </a:lnTo>
                  <a:lnTo>
                    <a:pt x="13663" y="8939"/>
                  </a:lnTo>
                  <a:lnTo>
                    <a:pt x="14077" y="8622"/>
                  </a:lnTo>
                  <a:lnTo>
                    <a:pt x="14516" y="8257"/>
                  </a:lnTo>
                  <a:lnTo>
                    <a:pt x="14930" y="7843"/>
                  </a:lnTo>
                  <a:lnTo>
                    <a:pt x="15344" y="7356"/>
                  </a:lnTo>
                  <a:lnTo>
                    <a:pt x="15539" y="7088"/>
                  </a:lnTo>
                  <a:lnTo>
                    <a:pt x="15709" y="6795"/>
                  </a:lnTo>
                  <a:lnTo>
                    <a:pt x="15904" y="6503"/>
                  </a:lnTo>
                  <a:lnTo>
                    <a:pt x="16075" y="6186"/>
                  </a:lnTo>
                  <a:lnTo>
                    <a:pt x="16221" y="5870"/>
                  </a:lnTo>
                  <a:lnTo>
                    <a:pt x="16367" y="5505"/>
                  </a:lnTo>
                  <a:lnTo>
                    <a:pt x="16513" y="5164"/>
                  </a:lnTo>
                  <a:lnTo>
                    <a:pt x="16635" y="4774"/>
                  </a:lnTo>
                  <a:lnTo>
                    <a:pt x="16732" y="4384"/>
                  </a:lnTo>
                  <a:lnTo>
                    <a:pt x="16830" y="3970"/>
                  </a:lnTo>
                  <a:lnTo>
                    <a:pt x="16903" y="3532"/>
                  </a:lnTo>
                  <a:lnTo>
                    <a:pt x="16951" y="3093"/>
                  </a:lnTo>
                  <a:lnTo>
                    <a:pt x="16976" y="2606"/>
                  </a:lnTo>
                  <a:lnTo>
                    <a:pt x="17000" y="2144"/>
                  </a:lnTo>
                  <a:lnTo>
                    <a:pt x="17000" y="2144"/>
                  </a:lnTo>
                  <a:lnTo>
                    <a:pt x="16976" y="1924"/>
                  </a:lnTo>
                  <a:lnTo>
                    <a:pt x="16903" y="1730"/>
                  </a:lnTo>
                  <a:lnTo>
                    <a:pt x="16805" y="1535"/>
                  </a:lnTo>
                  <a:lnTo>
                    <a:pt x="16683" y="1389"/>
                  </a:lnTo>
                  <a:lnTo>
                    <a:pt x="16513" y="1242"/>
                  </a:lnTo>
                  <a:lnTo>
                    <a:pt x="16343" y="1145"/>
                  </a:lnTo>
                  <a:lnTo>
                    <a:pt x="16148" y="1096"/>
                  </a:lnTo>
                  <a:lnTo>
                    <a:pt x="15928" y="1072"/>
                  </a:lnTo>
                  <a:lnTo>
                    <a:pt x="15928" y="1072"/>
                  </a:lnTo>
                  <a:close/>
                  <a:moveTo>
                    <a:pt x="1072" y="2144"/>
                  </a:moveTo>
                  <a:lnTo>
                    <a:pt x="3240" y="2144"/>
                  </a:lnTo>
                  <a:lnTo>
                    <a:pt x="3240" y="2144"/>
                  </a:lnTo>
                  <a:lnTo>
                    <a:pt x="3288" y="3118"/>
                  </a:lnTo>
                  <a:lnTo>
                    <a:pt x="3361" y="4019"/>
                  </a:lnTo>
                  <a:lnTo>
                    <a:pt x="3483" y="4823"/>
                  </a:lnTo>
                  <a:lnTo>
                    <a:pt x="3605" y="5602"/>
                  </a:lnTo>
                  <a:lnTo>
                    <a:pt x="3775" y="6333"/>
                  </a:lnTo>
                  <a:lnTo>
                    <a:pt x="3995" y="7039"/>
                  </a:lnTo>
                  <a:lnTo>
                    <a:pt x="4214" y="7745"/>
                  </a:lnTo>
                  <a:lnTo>
                    <a:pt x="4506" y="8451"/>
                  </a:lnTo>
                  <a:lnTo>
                    <a:pt x="4506" y="8451"/>
                  </a:lnTo>
                  <a:lnTo>
                    <a:pt x="4262" y="8378"/>
                  </a:lnTo>
                  <a:lnTo>
                    <a:pt x="4043" y="8281"/>
                  </a:lnTo>
                  <a:lnTo>
                    <a:pt x="3824" y="8159"/>
                  </a:lnTo>
                  <a:lnTo>
                    <a:pt x="3629" y="8037"/>
                  </a:lnTo>
                  <a:lnTo>
                    <a:pt x="3434" y="7891"/>
                  </a:lnTo>
                  <a:lnTo>
                    <a:pt x="3240" y="7745"/>
                  </a:lnTo>
                  <a:lnTo>
                    <a:pt x="2899" y="7404"/>
                  </a:lnTo>
                  <a:lnTo>
                    <a:pt x="2582" y="7015"/>
                  </a:lnTo>
                  <a:lnTo>
                    <a:pt x="2290" y="6601"/>
                  </a:lnTo>
                  <a:lnTo>
                    <a:pt x="2046" y="6186"/>
                  </a:lnTo>
                  <a:lnTo>
                    <a:pt x="1827" y="5724"/>
                  </a:lnTo>
                  <a:lnTo>
                    <a:pt x="1632" y="5237"/>
                  </a:lnTo>
                  <a:lnTo>
                    <a:pt x="1486" y="4774"/>
                  </a:lnTo>
                  <a:lnTo>
                    <a:pt x="1340" y="4287"/>
                  </a:lnTo>
                  <a:lnTo>
                    <a:pt x="1242" y="3824"/>
                  </a:lnTo>
                  <a:lnTo>
                    <a:pt x="1169" y="3361"/>
                  </a:lnTo>
                  <a:lnTo>
                    <a:pt x="1121" y="2923"/>
                  </a:lnTo>
                  <a:lnTo>
                    <a:pt x="1072" y="2509"/>
                  </a:lnTo>
                  <a:lnTo>
                    <a:pt x="1072" y="2144"/>
                  </a:lnTo>
                  <a:lnTo>
                    <a:pt x="1072" y="2144"/>
                  </a:lnTo>
                  <a:close/>
                  <a:moveTo>
                    <a:pt x="10595" y="4628"/>
                  </a:moveTo>
                  <a:lnTo>
                    <a:pt x="9718" y="5407"/>
                  </a:lnTo>
                  <a:lnTo>
                    <a:pt x="9718" y="5407"/>
                  </a:lnTo>
                  <a:lnTo>
                    <a:pt x="9669" y="5480"/>
                  </a:lnTo>
                  <a:lnTo>
                    <a:pt x="9621" y="5578"/>
                  </a:lnTo>
                  <a:lnTo>
                    <a:pt x="9596" y="5675"/>
                  </a:lnTo>
                  <a:lnTo>
                    <a:pt x="9596" y="5772"/>
                  </a:lnTo>
                  <a:lnTo>
                    <a:pt x="9864" y="6941"/>
                  </a:lnTo>
                  <a:lnTo>
                    <a:pt x="9864" y="6941"/>
                  </a:lnTo>
                  <a:lnTo>
                    <a:pt x="9864" y="7015"/>
                  </a:lnTo>
                  <a:lnTo>
                    <a:pt x="9840" y="7063"/>
                  </a:lnTo>
                  <a:lnTo>
                    <a:pt x="9791" y="7063"/>
                  </a:lnTo>
                  <a:lnTo>
                    <a:pt x="9718" y="7039"/>
                  </a:lnTo>
                  <a:lnTo>
                    <a:pt x="8695" y="6454"/>
                  </a:lnTo>
                  <a:lnTo>
                    <a:pt x="8695" y="6454"/>
                  </a:lnTo>
                  <a:lnTo>
                    <a:pt x="8598" y="6406"/>
                  </a:lnTo>
                  <a:lnTo>
                    <a:pt x="8500" y="6406"/>
                  </a:lnTo>
                  <a:lnTo>
                    <a:pt x="8403" y="6406"/>
                  </a:lnTo>
                  <a:lnTo>
                    <a:pt x="8305" y="6454"/>
                  </a:lnTo>
                  <a:lnTo>
                    <a:pt x="7282" y="7039"/>
                  </a:lnTo>
                  <a:lnTo>
                    <a:pt x="7282" y="7039"/>
                  </a:lnTo>
                  <a:lnTo>
                    <a:pt x="7209" y="7063"/>
                  </a:lnTo>
                  <a:lnTo>
                    <a:pt x="7161" y="7063"/>
                  </a:lnTo>
                  <a:lnTo>
                    <a:pt x="7136" y="7015"/>
                  </a:lnTo>
                  <a:lnTo>
                    <a:pt x="7136" y="6941"/>
                  </a:lnTo>
                  <a:lnTo>
                    <a:pt x="7404" y="5772"/>
                  </a:lnTo>
                  <a:lnTo>
                    <a:pt x="7404" y="5772"/>
                  </a:lnTo>
                  <a:lnTo>
                    <a:pt x="7404" y="5675"/>
                  </a:lnTo>
                  <a:lnTo>
                    <a:pt x="7380" y="5578"/>
                  </a:lnTo>
                  <a:lnTo>
                    <a:pt x="7331" y="5480"/>
                  </a:lnTo>
                  <a:lnTo>
                    <a:pt x="7282" y="5407"/>
                  </a:lnTo>
                  <a:lnTo>
                    <a:pt x="6406" y="4628"/>
                  </a:lnTo>
                  <a:lnTo>
                    <a:pt x="6406" y="4628"/>
                  </a:lnTo>
                  <a:lnTo>
                    <a:pt x="6357" y="4579"/>
                  </a:lnTo>
                  <a:lnTo>
                    <a:pt x="6333" y="4506"/>
                  </a:lnTo>
                  <a:lnTo>
                    <a:pt x="6381" y="4482"/>
                  </a:lnTo>
                  <a:lnTo>
                    <a:pt x="6454" y="4457"/>
                  </a:lnTo>
                  <a:lnTo>
                    <a:pt x="7623" y="4336"/>
                  </a:lnTo>
                  <a:lnTo>
                    <a:pt x="7623" y="4336"/>
                  </a:lnTo>
                  <a:lnTo>
                    <a:pt x="7721" y="4311"/>
                  </a:lnTo>
                  <a:lnTo>
                    <a:pt x="7818" y="4262"/>
                  </a:lnTo>
                  <a:lnTo>
                    <a:pt x="7891" y="4189"/>
                  </a:lnTo>
                  <a:lnTo>
                    <a:pt x="7940" y="4116"/>
                  </a:lnTo>
                  <a:lnTo>
                    <a:pt x="8403" y="3045"/>
                  </a:lnTo>
                  <a:lnTo>
                    <a:pt x="8403" y="3045"/>
                  </a:lnTo>
                  <a:lnTo>
                    <a:pt x="8452" y="2972"/>
                  </a:lnTo>
                  <a:lnTo>
                    <a:pt x="8500" y="2947"/>
                  </a:lnTo>
                  <a:lnTo>
                    <a:pt x="8549" y="2972"/>
                  </a:lnTo>
                  <a:lnTo>
                    <a:pt x="8598" y="3045"/>
                  </a:lnTo>
                  <a:lnTo>
                    <a:pt x="9060" y="4116"/>
                  </a:lnTo>
                  <a:lnTo>
                    <a:pt x="9060" y="4116"/>
                  </a:lnTo>
                  <a:lnTo>
                    <a:pt x="9109" y="4189"/>
                  </a:lnTo>
                  <a:lnTo>
                    <a:pt x="9182" y="4262"/>
                  </a:lnTo>
                  <a:lnTo>
                    <a:pt x="9280" y="4311"/>
                  </a:lnTo>
                  <a:lnTo>
                    <a:pt x="9377" y="4336"/>
                  </a:lnTo>
                  <a:lnTo>
                    <a:pt x="10546" y="4457"/>
                  </a:lnTo>
                  <a:lnTo>
                    <a:pt x="10546" y="4457"/>
                  </a:lnTo>
                  <a:lnTo>
                    <a:pt x="10619" y="4482"/>
                  </a:lnTo>
                  <a:lnTo>
                    <a:pt x="10668" y="4506"/>
                  </a:lnTo>
                  <a:lnTo>
                    <a:pt x="10643" y="4579"/>
                  </a:lnTo>
                  <a:lnTo>
                    <a:pt x="10595" y="4628"/>
                  </a:lnTo>
                  <a:lnTo>
                    <a:pt x="10595" y="4628"/>
                  </a:lnTo>
                  <a:close/>
                  <a:moveTo>
                    <a:pt x="12494" y="8451"/>
                  </a:moveTo>
                  <a:lnTo>
                    <a:pt x="12494" y="8451"/>
                  </a:lnTo>
                  <a:lnTo>
                    <a:pt x="12787" y="7745"/>
                  </a:lnTo>
                  <a:lnTo>
                    <a:pt x="13006" y="7039"/>
                  </a:lnTo>
                  <a:lnTo>
                    <a:pt x="13225" y="6333"/>
                  </a:lnTo>
                  <a:lnTo>
                    <a:pt x="13396" y="5602"/>
                  </a:lnTo>
                  <a:lnTo>
                    <a:pt x="13517" y="4823"/>
                  </a:lnTo>
                  <a:lnTo>
                    <a:pt x="13639" y="4019"/>
                  </a:lnTo>
                  <a:lnTo>
                    <a:pt x="13712" y="3118"/>
                  </a:lnTo>
                  <a:lnTo>
                    <a:pt x="13761" y="2144"/>
                  </a:lnTo>
                  <a:lnTo>
                    <a:pt x="15928" y="2144"/>
                  </a:lnTo>
                  <a:lnTo>
                    <a:pt x="15928" y="2144"/>
                  </a:lnTo>
                  <a:lnTo>
                    <a:pt x="15928" y="2509"/>
                  </a:lnTo>
                  <a:lnTo>
                    <a:pt x="15880" y="2923"/>
                  </a:lnTo>
                  <a:lnTo>
                    <a:pt x="15831" y="3361"/>
                  </a:lnTo>
                  <a:lnTo>
                    <a:pt x="15758" y="3824"/>
                  </a:lnTo>
                  <a:lnTo>
                    <a:pt x="15661" y="4287"/>
                  </a:lnTo>
                  <a:lnTo>
                    <a:pt x="15514" y="4774"/>
                  </a:lnTo>
                  <a:lnTo>
                    <a:pt x="15368" y="5237"/>
                  </a:lnTo>
                  <a:lnTo>
                    <a:pt x="15173" y="5724"/>
                  </a:lnTo>
                  <a:lnTo>
                    <a:pt x="14954" y="6186"/>
                  </a:lnTo>
                  <a:lnTo>
                    <a:pt x="14711" y="6601"/>
                  </a:lnTo>
                  <a:lnTo>
                    <a:pt x="14418" y="7015"/>
                  </a:lnTo>
                  <a:lnTo>
                    <a:pt x="14102" y="7404"/>
                  </a:lnTo>
                  <a:lnTo>
                    <a:pt x="13761" y="7745"/>
                  </a:lnTo>
                  <a:lnTo>
                    <a:pt x="13566" y="7891"/>
                  </a:lnTo>
                  <a:lnTo>
                    <a:pt x="13371" y="8037"/>
                  </a:lnTo>
                  <a:lnTo>
                    <a:pt x="13176" y="8159"/>
                  </a:lnTo>
                  <a:lnTo>
                    <a:pt x="12957" y="8281"/>
                  </a:lnTo>
                  <a:lnTo>
                    <a:pt x="12738" y="8378"/>
                  </a:lnTo>
                  <a:lnTo>
                    <a:pt x="12494" y="8451"/>
                  </a:lnTo>
                  <a:lnTo>
                    <a:pt x="12494" y="8451"/>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375" name="Shape 375"/>
          <p:cNvGrpSpPr/>
          <p:nvPr/>
        </p:nvGrpSpPr>
        <p:grpSpPr>
          <a:xfrm>
            <a:off x="4862967" y="1492657"/>
            <a:ext cx="359271" cy="376691"/>
            <a:chOff x="5961125" y="1623900"/>
            <a:chExt cx="427450" cy="448175"/>
          </a:xfrm>
        </p:grpSpPr>
        <p:sp>
          <p:nvSpPr>
            <p:cNvPr id="376" name="Shape 376"/>
            <p:cNvSpPr/>
            <p:nvPr/>
          </p:nvSpPr>
          <p:spPr>
            <a:xfrm>
              <a:off x="5961125" y="1678700"/>
              <a:ext cx="376925" cy="376925"/>
            </a:xfrm>
            <a:custGeom>
              <a:avLst/>
              <a:gdLst/>
              <a:ahLst/>
              <a:cxnLst/>
              <a:rect l="0" t="0" r="0" b="0"/>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7" name="Shape 377"/>
            <p:cNvSpPr/>
            <p:nvPr/>
          </p:nvSpPr>
          <p:spPr>
            <a:xfrm>
              <a:off x="6009825" y="1727425"/>
              <a:ext cx="279500" cy="279500"/>
            </a:xfrm>
            <a:custGeom>
              <a:avLst/>
              <a:gdLst/>
              <a:ahLst/>
              <a:cxnLst/>
              <a:rect l="0" t="0" r="0" b="0"/>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8" name="Shape 378"/>
            <p:cNvSpPr/>
            <p:nvPr/>
          </p:nvSpPr>
          <p:spPr>
            <a:xfrm>
              <a:off x="6107250" y="1824850"/>
              <a:ext cx="84650" cy="84650"/>
            </a:xfrm>
            <a:custGeom>
              <a:avLst/>
              <a:gdLst/>
              <a:ahLst/>
              <a:cxnLst/>
              <a:rect l="0" t="0" r="0" b="0"/>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9" name="Shape 379"/>
            <p:cNvSpPr/>
            <p:nvPr/>
          </p:nvSpPr>
          <p:spPr>
            <a:xfrm>
              <a:off x="6058550" y="1776125"/>
              <a:ext cx="182075" cy="182075"/>
            </a:xfrm>
            <a:custGeom>
              <a:avLst/>
              <a:gdLst/>
              <a:ahLst/>
              <a:cxnLst/>
              <a:rect l="0" t="0" r="0" b="0"/>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0" name="Shape 380"/>
            <p:cNvSpPr/>
            <p:nvPr/>
          </p:nvSpPr>
          <p:spPr>
            <a:xfrm>
              <a:off x="5971475" y="2001400"/>
              <a:ext cx="74925" cy="70675"/>
            </a:xfrm>
            <a:custGeom>
              <a:avLst/>
              <a:gdLst/>
              <a:ahLst/>
              <a:cxnLst/>
              <a:rect l="0" t="0" r="0" b="0"/>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1" name="Shape 381"/>
            <p:cNvSpPr/>
            <p:nvPr/>
          </p:nvSpPr>
          <p:spPr>
            <a:xfrm>
              <a:off x="6253375" y="2001400"/>
              <a:ext cx="74325" cy="70675"/>
            </a:xfrm>
            <a:custGeom>
              <a:avLst/>
              <a:gdLst/>
              <a:ahLst/>
              <a:cxnLst/>
              <a:rect l="0" t="0" r="0" b="0"/>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2" name="Shape 382"/>
            <p:cNvSpPr/>
            <p:nvPr/>
          </p:nvSpPr>
          <p:spPr>
            <a:xfrm>
              <a:off x="6137700" y="1623900"/>
              <a:ext cx="250875" cy="255150"/>
            </a:xfrm>
            <a:custGeom>
              <a:avLst/>
              <a:gdLst/>
              <a:ahLst/>
              <a:cxnLst/>
              <a:rect l="0" t="0" r="0" b="0"/>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383" name="Shape 383"/>
          <p:cNvGrpSpPr/>
          <p:nvPr/>
        </p:nvGrpSpPr>
        <p:grpSpPr>
          <a:xfrm>
            <a:off x="5415658" y="1502386"/>
            <a:ext cx="383835" cy="363369"/>
            <a:chOff x="6618700" y="1635475"/>
            <a:chExt cx="456675" cy="432325"/>
          </a:xfrm>
        </p:grpSpPr>
        <p:sp>
          <p:nvSpPr>
            <p:cNvPr id="384" name="Shape 384"/>
            <p:cNvSpPr/>
            <p:nvPr/>
          </p:nvSpPr>
          <p:spPr>
            <a:xfrm>
              <a:off x="6663775" y="1904000"/>
              <a:ext cx="117525" cy="163800"/>
            </a:xfrm>
            <a:custGeom>
              <a:avLst/>
              <a:gdLst/>
              <a:ahLst/>
              <a:cxnLst/>
              <a:rect l="0" t="0" r="0" b="0"/>
              <a:pathLst>
                <a:path w="4701" h="6552" fill="none" extrusionOk="0">
                  <a:moveTo>
                    <a:pt x="0" y="0"/>
                  </a:moveTo>
                  <a:lnTo>
                    <a:pt x="512" y="6016"/>
                  </a:lnTo>
                  <a:lnTo>
                    <a:pt x="512" y="6016"/>
                  </a:lnTo>
                  <a:lnTo>
                    <a:pt x="536" y="6138"/>
                  </a:lnTo>
                  <a:lnTo>
                    <a:pt x="585" y="6235"/>
                  </a:lnTo>
                  <a:lnTo>
                    <a:pt x="633" y="6332"/>
                  </a:lnTo>
                  <a:lnTo>
                    <a:pt x="706" y="6406"/>
                  </a:lnTo>
                  <a:lnTo>
                    <a:pt x="804" y="6454"/>
                  </a:lnTo>
                  <a:lnTo>
                    <a:pt x="877" y="6503"/>
                  </a:lnTo>
                  <a:lnTo>
                    <a:pt x="999" y="6552"/>
                  </a:lnTo>
                  <a:lnTo>
                    <a:pt x="1096" y="6552"/>
                  </a:lnTo>
                  <a:lnTo>
                    <a:pt x="4116" y="6552"/>
                  </a:lnTo>
                  <a:lnTo>
                    <a:pt x="4116" y="6552"/>
                  </a:lnTo>
                  <a:lnTo>
                    <a:pt x="4238" y="6527"/>
                  </a:lnTo>
                  <a:lnTo>
                    <a:pt x="4360" y="6503"/>
                  </a:lnTo>
                  <a:lnTo>
                    <a:pt x="4457" y="6430"/>
                  </a:lnTo>
                  <a:lnTo>
                    <a:pt x="4554" y="6332"/>
                  </a:lnTo>
                  <a:lnTo>
                    <a:pt x="4554" y="6332"/>
                  </a:lnTo>
                  <a:lnTo>
                    <a:pt x="4628" y="6235"/>
                  </a:lnTo>
                  <a:lnTo>
                    <a:pt x="4676" y="6113"/>
                  </a:lnTo>
                  <a:lnTo>
                    <a:pt x="4701" y="5991"/>
                  </a:lnTo>
                  <a:lnTo>
                    <a:pt x="4676" y="5845"/>
                  </a:lnTo>
                  <a:lnTo>
                    <a:pt x="3678" y="98"/>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5" name="Shape 385"/>
            <p:cNvSpPr/>
            <p:nvPr/>
          </p:nvSpPr>
          <p:spPr>
            <a:xfrm>
              <a:off x="7046125" y="1775525"/>
              <a:ext cx="29250" cy="99275"/>
            </a:xfrm>
            <a:custGeom>
              <a:avLst/>
              <a:gdLst/>
              <a:ahLst/>
              <a:cxnLst/>
              <a:rect l="0" t="0" r="0" b="0"/>
              <a:pathLst>
                <a:path w="1170" h="3971" fill="none" extrusionOk="0">
                  <a:moveTo>
                    <a:pt x="1" y="3970"/>
                  </a:moveTo>
                  <a:lnTo>
                    <a:pt x="1" y="3970"/>
                  </a:lnTo>
                  <a:lnTo>
                    <a:pt x="245" y="3824"/>
                  </a:lnTo>
                  <a:lnTo>
                    <a:pt x="488" y="3629"/>
                  </a:lnTo>
                  <a:lnTo>
                    <a:pt x="683" y="3410"/>
                  </a:lnTo>
                  <a:lnTo>
                    <a:pt x="853" y="3166"/>
                  </a:lnTo>
                  <a:lnTo>
                    <a:pt x="1000" y="2898"/>
                  </a:lnTo>
                  <a:lnTo>
                    <a:pt x="1097" y="2606"/>
                  </a:lnTo>
                  <a:lnTo>
                    <a:pt x="1170" y="2314"/>
                  </a:lnTo>
                  <a:lnTo>
                    <a:pt x="1170" y="1997"/>
                  </a:lnTo>
                  <a:lnTo>
                    <a:pt x="1170" y="1997"/>
                  </a:lnTo>
                  <a:lnTo>
                    <a:pt x="1170" y="1681"/>
                  </a:lnTo>
                  <a:lnTo>
                    <a:pt x="1097" y="1364"/>
                  </a:lnTo>
                  <a:lnTo>
                    <a:pt x="1000" y="1096"/>
                  </a:lnTo>
                  <a:lnTo>
                    <a:pt x="853" y="828"/>
                  </a:lnTo>
                  <a:lnTo>
                    <a:pt x="683" y="585"/>
                  </a:lnTo>
                  <a:lnTo>
                    <a:pt x="488" y="366"/>
                  </a:lnTo>
                  <a:lnTo>
                    <a:pt x="245" y="171"/>
                  </a:lnTo>
                  <a:lnTo>
                    <a:pt x="1"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6" name="Shape 386"/>
            <p:cNvSpPr/>
            <p:nvPr/>
          </p:nvSpPr>
          <p:spPr>
            <a:xfrm>
              <a:off x="6618700" y="1751775"/>
              <a:ext cx="96850" cy="146750"/>
            </a:xfrm>
            <a:custGeom>
              <a:avLst/>
              <a:gdLst/>
              <a:ahLst/>
              <a:cxnLst/>
              <a:rect l="0" t="0" r="0" b="0"/>
              <a:pathLst>
                <a:path w="3874" h="5870" fill="none" extrusionOk="0">
                  <a:moveTo>
                    <a:pt x="3873" y="0"/>
                  </a:moveTo>
                  <a:lnTo>
                    <a:pt x="3873" y="0"/>
                  </a:lnTo>
                  <a:lnTo>
                    <a:pt x="2704" y="0"/>
                  </a:lnTo>
                  <a:lnTo>
                    <a:pt x="1730" y="0"/>
                  </a:lnTo>
                  <a:lnTo>
                    <a:pt x="1730" y="0"/>
                  </a:lnTo>
                  <a:lnTo>
                    <a:pt x="1560" y="25"/>
                  </a:lnTo>
                  <a:lnTo>
                    <a:pt x="1413" y="49"/>
                  </a:lnTo>
                  <a:lnTo>
                    <a:pt x="1243" y="98"/>
                  </a:lnTo>
                  <a:lnTo>
                    <a:pt x="1097" y="147"/>
                  </a:lnTo>
                  <a:lnTo>
                    <a:pt x="926" y="244"/>
                  </a:lnTo>
                  <a:lnTo>
                    <a:pt x="780" y="317"/>
                  </a:lnTo>
                  <a:lnTo>
                    <a:pt x="658" y="439"/>
                  </a:lnTo>
                  <a:lnTo>
                    <a:pt x="537" y="536"/>
                  </a:lnTo>
                  <a:lnTo>
                    <a:pt x="415" y="682"/>
                  </a:lnTo>
                  <a:lnTo>
                    <a:pt x="293" y="804"/>
                  </a:lnTo>
                  <a:lnTo>
                    <a:pt x="220" y="950"/>
                  </a:lnTo>
                  <a:lnTo>
                    <a:pt x="147" y="1096"/>
                  </a:lnTo>
                  <a:lnTo>
                    <a:pt x="74" y="1267"/>
                  </a:lnTo>
                  <a:lnTo>
                    <a:pt x="25" y="1437"/>
                  </a:lnTo>
                  <a:lnTo>
                    <a:pt x="1" y="1583"/>
                  </a:lnTo>
                  <a:lnTo>
                    <a:pt x="1" y="1754"/>
                  </a:lnTo>
                  <a:lnTo>
                    <a:pt x="1" y="4092"/>
                  </a:lnTo>
                  <a:lnTo>
                    <a:pt x="1" y="4092"/>
                  </a:lnTo>
                  <a:lnTo>
                    <a:pt x="1" y="4263"/>
                  </a:lnTo>
                  <a:lnTo>
                    <a:pt x="25" y="4433"/>
                  </a:lnTo>
                  <a:lnTo>
                    <a:pt x="74" y="4579"/>
                  </a:lnTo>
                  <a:lnTo>
                    <a:pt x="147" y="4750"/>
                  </a:lnTo>
                  <a:lnTo>
                    <a:pt x="220" y="4896"/>
                  </a:lnTo>
                  <a:lnTo>
                    <a:pt x="293" y="5042"/>
                  </a:lnTo>
                  <a:lnTo>
                    <a:pt x="415" y="5188"/>
                  </a:lnTo>
                  <a:lnTo>
                    <a:pt x="537" y="5310"/>
                  </a:lnTo>
                  <a:lnTo>
                    <a:pt x="658" y="5407"/>
                  </a:lnTo>
                  <a:lnTo>
                    <a:pt x="780" y="5529"/>
                  </a:lnTo>
                  <a:lnTo>
                    <a:pt x="926" y="5626"/>
                  </a:lnTo>
                  <a:lnTo>
                    <a:pt x="1097" y="5699"/>
                  </a:lnTo>
                  <a:lnTo>
                    <a:pt x="1243" y="5748"/>
                  </a:lnTo>
                  <a:lnTo>
                    <a:pt x="1413" y="5797"/>
                  </a:lnTo>
                  <a:lnTo>
                    <a:pt x="1560" y="5821"/>
                  </a:lnTo>
                  <a:lnTo>
                    <a:pt x="1730" y="5846"/>
                  </a:lnTo>
                  <a:lnTo>
                    <a:pt x="1730" y="5846"/>
                  </a:lnTo>
                  <a:lnTo>
                    <a:pt x="2704" y="5846"/>
                  </a:lnTo>
                  <a:lnTo>
                    <a:pt x="3873" y="587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7" name="Shape 387"/>
            <p:cNvSpPr/>
            <p:nvPr/>
          </p:nvSpPr>
          <p:spPr>
            <a:xfrm>
              <a:off x="6721600" y="1660450"/>
              <a:ext cx="278900" cy="329425"/>
            </a:xfrm>
            <a:custGeom>
              <a:avLst/>
              <a:gdLst/>
              <a:ahLst/>
              <a:cxnLst/>
              <a:rect l="0" t="0" r="0" b="0"/>
              <a:pathLst>
                <a:path w="11156" h="13177" fill="none" extrusionOk="0">
                  <a:moveTo>
                    <a:pt x="11155" y="0"/>
                  </a:moveTo>
                  <a:lnTo>
                    <a:pt x="11155" y="0"/>
                  </a:lnTo>
                  <a:lnTo>
                    <a:pt x="10766" y="317"/>
                  </a:lnTo>
                  <a:lnTo>
                    <a:pt x="10352" y="609"/>
                  </a:lnTo>
                  <a:lnTo>
                    <a:pt x="9938" y="901"/>
                  </a:lnTo>
                  <a:lnTo>
                    <a:pt x="9524" y="1169"/>
                  </a:lnTo>
                  <a:lnTo>
                    <a:pt x="9085" y="1413"/>
                  </a:lnTo>
                  <a:lnTo>
                    <a:pt x="8671" y="1632"/>
                  </a:lnTo>
                  <a:lnTo>
                    <a:pt x="7843" y="2046"/>
                  </a:lnTo>
                  <a:lnTo>
                    <a:pt x="7015" y="2387"/>
                  </a:lnTo>
                  <a:lnTo>
                    <a:pt x="6211" y="2679"/>
                  </a:lnTo>
                  <a:lnTo>
                    <a:pt x="5456" y="2898"/>
                  </a:lnTo>
                  <a:lnTo>
                    <a:pt x="4774" y="3093"/>
                  </a:lnTo>
                  <a:lnTo>
                    <a:pt x="4774" y="3093"/>
                  </a:lnTo>
                  <a:lnTo>
                    <a:pt x="4239" y="3215"/>
                  </a:lnTo>
                  <a:lnTo>
                    <a:pt x="3678" y="3312"/>
                  </a:lnTo>
                  <a:lnTo>
                    <a:pt x="3070" y="3410"/>
                  </a:lnTo>
                  <a:lnTo>
                    <a:pt x="2461" y="3459"/>
                  </a:lnTo>
                  <a:lnTo>
                    <a:pt x="1219" y="3580"/>
                  </a:lnTo>
                  <a:lnTo>
                    <a:pt x="1" y="3629"/>
                  </a:lnTo>
                  <a:lnTo>
                    <a:pt x="1" y="9523"/>
                  </a:lnTo>
                  <a:lnTo>
                    <a:pt x="1" y="9523"/>
                  </a:lnTo>
                  <a:lnTo>
                    <a:pt x="1219" y="9596"/>
                  </a:lnTo>
                  <a:lnTo>
                    <a:pt x="2461" y="9693"/>
                  </a:lnTo>
                  <a:lnTo>
                    <a:pt x="3070" y="9767"/>
                  </a:lnTo>
                  <a:lnTo>
                    <a:pt x="3678" y="9840"/>
                  </a:lnTo>
                  <a:lnTo>
                    <a:pt x="4239" y="9937"/>
                  </a:lnTo>
                  <a:lnTo>
                    <a:pt x="4774" y="10059"/>
                  </a:lnTo>
                  <a:lnTo>
                    <a:pt x="4774" y="10059"/>
                  </a:lnTo>
                  <a:lnTo>
                    <a:pt x="5456" y="10254"/>
                  </a:lnTo>
                  <a:lnTo>
                    <a:pt x="6211" y="10497"/>
                  </a:lnTo>
                  <a:lnTo>
                    <a:pt x="7015" y="10765"/>
                  </a:lnTo>
                  <a:lnTo>
                    <a:pt x="7843" y="11130"/>
                  </a:lnTo>
                  <a:lnTo>
                    <a:pt x="8671" y="11520"/>
                  </a:lnTo>
                  <a:lnTo>
                    <a:pt x="9085" y="11764"/>
                  </a:lnTo>
                  <a:lnTo>
                    <a:pt x="9524" y="12007"/>
                  </a:lnTo>
                  <a:lnTo>
                    <a:pt x="9938" y="12251"/>
                  </a:lnTo>
                  <a:lnTo>
                    <a:pt x="10352" y="12543"/>
                  </a:lnTo>
                  <a:lnTo>
                    <a:pt x="10766" y="12835"/>
                  </a:lnTo>
                  <a:lnTo>
                    <a:pt x="11155" y="13176"/>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8" name="Shape 388"/>
            <p:cNvSpPr/>
            <p:nvPr/>
          </p:nvSpPr>
          <p:spPr>
            <a:xfrm>
              <a:off x="7006550" y="1635475"/>
              <a:ext cx="34750" cy="378750"/>
            </a:xfrm>
            <a:custGeom>
              <a:avLst/>
              <a:gdLst/>
              <a:ahLst/>
              <a:cxnLst/>
              <a:rect l="0" t="0" r="0" b="0"/>
              <a:pathLst>
                <a:path w="1390" h="15150" fill="none" extrusionOk="0">
                  <a:moveTo>
                    <a:pt x="1024" y="49"/>
                  </a:moveTo>
                  <a:lnTo>
                    <a:pt x="1024" y="49"/>
                  </a:lnTo>
                  <a:lnTo>
                    <a:pt x="902" y="1"/>
                  </a:lnTo>
                  <a:lnTo>
                    <a:pt x="805" y="1"/>
                  </a:lnTo>
                  <a:lnTo>
                    <a:pt x="805" y="1"/>
                  </a:lnTo>
                  <a:lnTo>
                    <a:pt x="683" y="1"/>
                  </a:lnTo>
                  <a:lnTo>
                    <a:pt x="585" y="49"/>
                  </a:lnTo>
                  <a:lnTo>
                    <a:pt x="464" y="98"/>
                  </a:lnTo>
                  <a:lnTo>
                    <a:pt x="391" y="171"/>
                  </a:lnTo>
                  <a:lnTo>
                    <a:pt x="391" y="171"/>
                  </a:lnTo>
                  <a:lnTo>
                    <a:pt x="1" y="536"/>
                  </a:lnTo>
                  <a:lnTo>
                    <a:pt x="1" y="14638"/>
                  </a:lnTo>
                  <a:lnTo>
                    <a:pt x="1" y="14638"/>
                  </a:lnTo>
                  <a:lnTo>
                    <a:pt x="391" y="14979"/>
                  </a:lnTo>
                  <a:lnTo>
                    <a:pt x="391" y="14979"/>
                  </a:lnTo>
                  <a:lnTo>
                    <a:pt x="464" y="15052"/>
                  </a:lnTo>
                  <a:lnTo>
                    <a:pt x="585" y="15101"/>
                  </a:lnTo>
                  <a:lnTo>
                    <a:pt x="683" y="15149"/>
                  </a:lnTo>
                  <a:lnTo>
                    <a:pt x="805" y="15149"/>
                  </a:lnTo>
                  <a:lnTo>
                    <a:pt x="805" y="15149"/>
                  </a:lnTo>
                  <a:lnTo>
                    <a:pt x="902" y="15149"/>
                  </a:lnTo>
                  <a:lnTo>
                    <a:pt x="1024" y="15101"/>
                  </a:lnTo>
                  <a:lnTo>
                    <a:pt x="1024" y="15101"/>
                  </a:lnTo>
                  <a:lnTo>
                    <a:pt x="1170" y="15028"/>
                  </a:lnTo>
                  <a:lnTo>
                    <a:pt x="1292" y="14906"/>
                  </a:lnTo>
                  <a:lnTo>
                    <a:pt x="1365" y="14735"/>
                  </a:lnTo>
                  <a:lnTo>
                    <a:pt x="1389" y="14565"/>
                  </a:lnTo>
                  <a:lnTo>
                    <a:pt x="1389" y="585"/>
                  </a:lnTo>
                  <a:lnTo>
                    <a:pt x="1389" y="585"/>
                  </a:lnTo>
                  <a:lnTo>
                    <a:pt x="1365" y="415"/>
                  </a:lnTo>
                  <a:lnTo>
                    <a:pt x="1292" y="269"/>
                  </a:lnTo>
                  <a:lnTo>
                    <a:pt x="1170" y="122"/>
                  </a:lnTo>
                  <a:lnTo>
                    <a:pt x="1024" y="49"/>
                  </a:lnTo>
                  <a:lnTo>
                    <a:pt x="1024" y="49"/>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389" name="Shape 389"/>
          <p:cNvGrpSpPr/>
          <p:nvPr/>
        </p:nvGrpSpPr>
        <p:grpSpPr>
          <a:xfrm>
            <a:off x="370746" y="2085798"/>
            <a:ext cx="304008" cy="326513"/>
            <a:chOff x="616425" y="2329600"/>
            <a:chExt cx="361700" cy="388475"/>
          </a:xfrm>
        </p:grpSpPr>
        <p:sp>
          <p:nvSpPr>
            <p:cNvPr id="390" name="Shape 390"/>
            <p:cNvSpPr/>
            <p:nvPr/>
          </p:nvSpPr>
          <p:spPr>
            <a:xfrm>
              <a:off x="616425" y="2329600"/>
              <a:ext cx="361700" cy="388475"/>
            </a:xfrm>
            <a:custGeom>
              <a:avLst/>
              <a:gdLst/>
              <a:ahLst/>
              <a:cxnLst/>
              <a:rect l="0" t="0" r="0" b="0"/>
              <a:pathLst>
                <a:path w="14468" h="15539" fill="none" extrusionOk="0">
                  <a:moveTo>
                    <a:pt x="14273" y="13030"/>
                  </a:moveTo>
                  <a:lnTo>
                    <a:pt x="9621" y="6479"/>
                  </a:lnTo>
                  <a:lnTo>
                    <a:pt x="9621" y="2338"/>
                  </a:lnTo>
                  <a:lnTo>
                    <a:pt x="10303" y="1656"/>
                  </a:lnTo>
                  <a:lnTo>
                    <a:pt x="10303" y="1656"/>
                  </a:lnTo>
                  <a:lnTo>
                    <a:pt x="10400" y="1559"/>
                  </a:lnTo>
                  <a:lnTo>
                    <a:pt x="10474" y="1437"/>
                  </a:lnTo>
                  <a:lnTo>
                    <a:pt x="10522" y="1291"/>
                  </a:lnTo>
                  <a:lnTo>
                    <a:pt x="10571" y="1169"/>
                  </a:lnTo>
                  <a:lnTo>
                    <a:pt x="10571" y="1023"/>
                  </a:lnTo>
                  <a:lnTo>
                    <a:pt x="10571" y="877"/>
                  </a:lnTo>
                  <a:lnTo>
                    <a:pt x="10547" y="731"/>
                  </a:lnTo>
                  <a:lnTo>
                    <a:pt x="10498" y="609"/>
                  </a:lnTo>
                  <a:lnTo>
                    <a:pt x="10498" y="609"/>
                  </a:lnTo>
                  <a:lnTo>
                    <a:pt x="10449" y="463"/>
                  </a:lnTo>
                  <a:lnTo>
                    <a:pt x="10352" y="366"/>
                  </a:lnTo>
                  <a:lnTo>
                    <a:pt x="10254" y="244"/>
                  </a:lnTo>
                  <a:lnTo>
                    <a:pt x="10157" y="171"/>
                  </a:lnTo>
                  <a:lnTo>
                    <a:pt x="10035" y="98"/>
                  </a:lnTo>
                  <a:lnTo>
                    <a:pt x="9889" y="49"/>
                  </a:lnTo>
                  <a:lnTo>
                    <a:pt x="9767" y="25"/>
                  </a:lnTo>
                  <a:lnTo>
                    <a:pt x="9621" y="0"/>
                  </a:lnTo>
                  <a:lnTo>
                    <a:pt x="4848" y="0"/>
                  </a:lnTo>
                  <a:lnTo>
                    <a:pt x="4848" y="0"/>
                  </a:lnTo>
                  <a:lnTo>
                    <a:pt x="4701" y="25"/>
                  </a:lnTo>
                  <a:lnTo>
                    <a:pt x="4580" y="49"/>
                  </a:lnTo>
                  <a:lnTo>
                    <a:pt x="4433" y="98"/>
                  </a:lnTo>
                  <a:lnTo>
                    <a:pt x="4312" y="171"/>
                  </a:lnTo>
                  <a:lnTo>
                    <a:pt x="4214" y="244"/>
                  </a:lnTo>
                  <a:lnTo>
                    <a:pt x="4117" y="366"/>
                  </a:lnTo>
                  <a:lnTo>
                    <a:pt x="4019" y="463"/>
                  </a:lnTo>
                  <a:lnTo>
                    <a:pt x="3971" y="609"/>
                  </a:lnTo>
                  <a:lnTo>
                    <a:pt x="3971" y="609"/>
                  </a:lnTo>
                  <a:lnTo>
                    <a:pt x="3922" y="731"/>
                  </a:lnTo>
                  <a:lnTo>
                    <a:pt x="3898" y="877"/>
                  </a:lnTo>
                  <a:lnTo>
                    <a:pt x="3898" y="1023"/>
                  </a:lnTo>
                  <a:lnTo>
                    <a:pt x="3898" y="1169"/>
                  </a:lnTo>
                  <a:lnTo>
                    <a:pt x="3946" y="1291"/>
                  </a:lnTo>
                  <a:lnTo>
                    <a:pt x="3995" y="1437"/>
                  </a:lnTo>
                  <a:lnTo>
                    <a:pt x="4068" y="1559"/>
                  </a:lnTo>
                  <a:lnTo>
                    <a:pt x="4166" y="1656"/>
                  </a:lnTo>
                  <a:lnTo>
                    <a:pt x="4848" y="2338"/>
                  </a:lnTo>
                  <a:lnTo>
                    <a:pt x="4848" y="6479"/>
                  </a:lnTo>
                  <a:lnTo>
                    <a:pt x="196" y="13030"/>
                  </a:lnTo>
                  <a:lnTo>
                    <a:pt x="196" y="13030"/>
                  </a:lnTo>
                  <a:lnTo>
                    <a:pt x="123" y="13152"/>
                  </a:lnTo>
                  <a:lnTo>
                    <a:pt x="50" y="13274"/>
                  </a:lnTo>
                  <a:lnTo>
                    <a:pt x="25" y="13395"/>
                  </a:lnTo>
                  <a:lnTo>
                    <a:pt x="1" y="13517"/>
                  </a:lnTo>
                  <a:lnTo>
                    <a:pt x="1" y="13639"/>
                  </a:lnTo>
                  <a:lnTo>
                    <a:pt x="25" y="13785"/>
                  </a:lnTo>
                  <a:lnTo>
                    <a:pt x="50" y="13907"/>
                  </a:lnTo>
                  <a:lnTo>
                    <a:pt x="98" y="14029"/>
                  </a:lnTo>
                  <a:lnTo>
                    <a:pt x="585" y="15003"/>
                  </a:lnTo>
                  <a:lnTo>
                    <a:pt x="585" y="15003"/>
                  </a:lnTo>
                  <a:lnTo>
                    <a:pt x="658" y="15125"/>
                  </a:lnTo>
                  <a:lnTo>
                    <a:pt x="756" y="15222"/>
                  </a:lnTo>
                  <a:lnTo>
                    <a:pt x="829" y="15320"/>
                  </a:lnTo>
                  <a:lnTo>
                    <a:pt x="951" y="15393"/>
                  </a:lnTo>
                  <a:lnTo>
                    <a:pt x="1073" y="15441"/>
                  </a:lnTo>
                  <a:lnTo>
                    <a:pt x="1194" y="15490"/>
                  </a:lnTo>
                  <a:lnTo>
                    <a:pt x="1316" y="15539"/>
                  </a:lnTo>
                  <a:lnTo>
                    <a:pt x="1462" y="15539"/>
                  </a:lnTo>
                  <a:lnTo>
                    <a:pt x="13006" y="15539"/>
                  </a:lnTo>
                  <a:lnTo>
                    <a:pt x="13006" y="15539"/>
                  </a:lnTo>
                  <a:lnTo>
                    <a:pt x="13153" y="15539"/>
                  </a:lnTo>
                  <a:lnTo>
                    <a:pt x="13274" y="15490"/>
                  </a:lnTo>
                  <a:lnTo>
                    <a:pt x="13396" y="15441"/>
                  </a:lnTo>
                  <a:lnTo>
                    <a:pt x="13518" y="15393"/>
                  </a:lnTo>
                  <a:lnTo>
                    <a:pt x="13640" y="15320"/>
                  </a:lnTo>
                  <a:lnTo>
                    <a:pt x="13713" y="15222"/>
                  </a:lnTo>
                  <a:lnTo>
                    <a:pt x="13810" y="15125"/>
                  </a:lnTo>
                  <a:lnTo>
                    <a:pt x="13883" y="15003"/>
                  </a:lnTo>
                  <a:lnTo>
                    <a:pt x="14370" y="14029"/>
                  </a:lnTo>
                  <a:lnTo>
                    <a:pt x="14370" y="14029"/>
                  </a:lnTo>
                  <a:lnTo>
                    <a:pt x="14419" y="13907"/>
                  </a:lnTo>
                  <a:lnTo>
                    <a:pt x="14443" y="13785"/>
                  </a:lnTo>
                  <a:lnTo>
                    <a:pt x="14468" y="13639"/>
                  </a:lnTo>
                  <a:lnTo>
                    <a:pt x="14468" y="13517"/>
                  </a:lnTo>
                  <a:lnTo>
                    <a:pt x="14443" y="13395"/>
                  </a:lnTo>
                  <a:lnTo>
                    <a:pt x="14419" y="13274"/>
                  </a:lnTo>
                  <a:lnTo>
                    <a:pt x="14346" y="13152"/>
                  </a:lnTo>
                  <a:lnTo>
                    <a:pt x="14273" y="13030"/>
                  </a:lnTo>
                  <a:lnTo>
                    <a:pt x="14273" y="1303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1" name="Shape 391"/>
            <p:cNvSpPr/>
            <p:nvPr/>
          </p:nvSpPr>
          <p:spPr>
            <a:xfrm>
              <a:off x="704725" y="2545750"/>
              <a:ext cx="185125" cy="25"/>
            </a:xfrm>
            <a:custGeom>
              <a:avLst/>
              <a:gdLst/>
              <a:ahLst/>
              <a:cxnLst/>
              <a:rect l="0" t="0" r="0" b="0"/>
              <a:pathLst>
                <a:path w="7405" h="1" fill="none" extrusionOk="0">
                  <a:moveTo>
                    <a:pt x="7404" y="0"/>
                  </a:moveTo>
                  <a:lnTo>
                    <a:pt x="0"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2" name="Shape 392"/>
            <p:cNvSpPr/>
            <p:nvPr/>
          </p:nvSpPr>
          <p:spPr>
            <a:xfrm>
              <a:off x="811875" y="2626125"/>
              <a:ext cx="31075" cy="31075"/>
            </a:xfrm>
            <a:custGeom>
              <a:avLst/>
              <a:gdLst/>
              <a:ahLst/>
              <a:cxnLst/>
              <a:rect l="0" t="0" r="0" b="0"/>
              <a:pathLst>
                <a:path w="1243" h="1243" fill="none" extrusionOk="0">
                  <a:moveTo>
                    <a:pt x="1" y="633"/>
                  </a:moveTo>
                  <a:lnTo>
                    <a:pt x="1" y="633"/>
                  </a:lnTo>
                  <a:lnTo>
                    <a:pt x="25" y="487"/>
                  </a:lnTo>
                  <a:lnTo>
                    <a:pt x="50" y="390"/>
                  </a:lnTo>
                  <a:lnTo>
                    <a:pt x="98" y="268"/>
                  </a:lnTo>
                  <a:lnTo>
                    <a:pt x="171" y="171"/>
                  </a:lnTo>
                  <a:lnTo>
                    <a:pt x="269" y="98"/>
                  </a:lnTo>
                  <a:lnTo>
                    <a:pt x="390" y="49"/>
                  </a:lnTo>
                  <a:lnTo>
                    <a:pt x="488" y="24"/>
                  </a:lnTo>
                  <a:lnTo>
                    <a:pt x="634" y="0"/>
                  </a:lnTo>
                  <a:lnTo>
                    <a:pt x="634" y="0"/>
                  </a:lnTo>
                  <a:lnTo>
                    <a:pt x="756" y="24"/>
                  </a:lnTo>
                  <a:lnTo>
                    <a:pt x="853" y="49"/>
                  </a:lnTo>
                  <a:lnTo>
                    <a:pt x="975" y="98"/>
                  </a:lnTo>
                  <a:lnTo>
                    <a:pt x="1072" y="171"/>
                  </a:lnTo>
                  <a:lnTo>
                    <a:pt x="1146" y="268"/>
                  </a:lnTo>
                  <a:lnTo>
                    <a:pt x="1194" y="390"/>
                  </a:lnTo>
                  <a:lnTo>
                    <a:pt x="1243" y="487"/>
                  </a:lnTo>
                  <a:lnTo>
                    <a:pt x="1243" y="633"/>
                  </a:lnTo>
                  <a:lnTo>
                    <a:pt x="1243" y="633"/>
                  </a:lnTo>
                  <a:lnTo>
                    <a:pt x="1243" y="755"/>
                  </a:lnTo>
                  <a:lnTo>
                    <a:pt x="1194" y="853"/>
                  </a:lnTo>
                  <a:lnTo>
                    <a:pt x="1146" y="974"/>
                  </a:lnTo>
                  <a:lnTo>
                    <a:pt x="1072" y="1072"/>
                  </a:lnTo>
                  <a:lnTo>
                    <a:pt x="975" y="1145"/>
                  </a:lnTo>
                  <a:lnTo>
                    <a:pt x="853" y="1194"/>
                  </a:lnTo>
                  <a:lnTo>
                    <a:pt x="756" y="1242"/>
                  </a:lnTo>
                  <a:lnTo>
                    <a:pt x="634" y="1242"/>
                  </a:lnTo>
                  <a:lnTo>
                    <a:pt x="634" y="1242"/>
                  </a:lnTo>
                  <a:lnTo>
                    <a:pt x="488" y="1242"/>
                  </a:lnTo>
                  <a:lnTo>
                    <a:pt x="390" y="1194"/>
                  </a:lnTo>
                  <a:lnTo>
                    <a:pt x="269" y="1145"/>
                  </a:lnTo>
                  <a:lnTo>
                    <a:pt x="171" y="1072"/>
                  </a:lnTo>
                  <a:lnTo>
                    <a:pt x="98" y="974"/>
                  </a:lnTo>
                  <a:lnTo>
                    <a:pt x="50" y="853"/>
                  </a:lnTo>
                  <a:lnTo>
                    <a:pt x="25" y="755"/>
                  </a:lnTo>
                  <a:lnTo>
                    <a:pt x="1" y="633"/>
                  </a:lnTo>
                  <a:lnTo>
                    <a:pt x="1" y="633"/>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3" name="Shape 393"/>
            <p:cNvSpPr/>
            <p:nvPr/>
          </p:nvSpPr>
          <p:spPr>
            <a:xfrm>
              <a:off x="751000" y="2568275"/>
              <a:ext cx="54200" cy="53600"/>
            </a:xfrm>
            <a:custGeom>
              <a:avLst/>
              <a:gdLst/>
              <a:ahLst/>
              <a:cxnLst/>
              <a:rect l="0" t="0" r="0" b="0"/>
              <a:pathLst>
                <a:path w="2168" h="2144" fill="none" extrusionOk="0">
                  <a:moveTo>
                    <a:pt x="1096" y="2144"/>
                  </a:moveTo>
                  <a:lnTo>
                    <a:pt x="1096" y="2144"/>
                  </a:lnTo>
                  <a:lnTo>
                    <a:pt x="877" y="2119"/>
                  </a:lnTo>
                  <a:lnTo>
                    <a:pt x="658" y="2071"/>
                  </a:lnTo>
                  <a:lnTo>
                    <a:pt x="487" y="1973"/>
                  </a:lnTo>
                  <a:lnTo>
                    <a:pt x="317" y="1827"/>
                  </a:lnTo>
                  <a:lnTo>
                    <a:pt x="195" y="1681"/>
                  </a:lnTo>
                  <a:lnTo>
                    <a:pt x="98" y="1486"/>
                  </a:lnTo>
                  <a:lnTo>
                    <a:pt x="25" y="1291"/>
                  </a:lnTo>
                  <a:lnTo>
                    <a:pt x="0" y="1072"/>
                  </a:lnTo>
                  <a:lnTo>
                    <a:pt x="0" y="1072"/>
                  </a:lnTo>
                  <a:lnTo>
                    <a:pt x="25" y="853"/>
                  </a:lnTo>
                  <a:lnTo>
                    <a:pt x="98" y="658"/>
                  </a:lnTo>
                  <a:lnTo>
                    <a:pt x="195" y="463"/>
                  </a:lnTo>
                  <a:lnTo>
                    <a:pt x="317" y="317"/>
                  </a:lnTo>
                  <a:lnTo>
                    <a:pt x="487" y="171"/>
                  </a:lnTo>
                  <a:lnTo>
                    <a:pt x="658" y="73"/>
                  </a:lnTo>
                  <a:lnTo>
                    <a:pt x="877" y="0"/>
                  </a:lnTo>
                  <a:lnTo>
                    <a:pt x="1096" y="0"/>
                  </a:lnTo>
                  <a:lnTo>
                    <a:pt x="1096" y="0"/>
                  </a:lnTo>
                  <a:lnTo>
                    <a:pt x="1315" y="0"/>
                  </a:lnTo>
                  <a:lnTo>
                    <a:pt x="1510" y="73"/>
                  </a:lnTo>
                  <a:lnTo>
                    <a:pt x="1681" y="171"/>
                  </a:lnTo>
                  <a:lnTo>
                    <a:pt x="1851" y="317"/>
                  </a:lnTo>
                  <a:lnTo>
                    <a:pt x="1973" y="463"/>
                  </a:lnTo>
                  <a:lnTo>
                    <a:pt x="2070" y="658"/>
                  </a:lnTo>
                  <a:lnTo>
                    <a:pt x="2144" y="853"/>
                  </a:lnTo>
                  <a:lnTo>
                    <a:pt x="2168" y="1072"/>
                  </a:lnTo>
                  <a:lnTo>
                    <a:pt x="2168" y="1072"/>
                  </a:lnTo>
                  <a:lnTo>
                    <a:pt x="2144" y="1291"/>
                  </a:lnTo>
                  <a:lnTo>
                    <a:pt x="2070" y="1486"/>
                  </a:lnTo>
                  <a:lnTo>
                    <a:pt x="1973" y="1681"/>
                  </a:lnTo>
                  <a:lnTo>
                    <a:pt x="1851" y="1827"/>
                  </a:lnTo>
                  <a:lnTo>
                    <a:pt x="1681" y="1973"/>
                  </a:lnTo>
                  <a:lnTo>
                    <a:pt x="1510" y="2071"/>
                  </a:lnTo>
                  <a:lnTo>
                    <a:pt x="1315" y="2119"/>
                  </a:lnTo>
                  <a:lnTo>
                    <a:pt x="1096" y="2144"/>
                  </a:lnTo>
                  <a:lnTo>
                    <a:pt x="1096" y="2144"/>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4" name="Shape 394"/>
            <p:cNvSpPr/>
            <p:nvPr/>
          </p:nvSpPr>
          <p:spPr>
            <a:xfrm>
              <a:off x="769875" y="2662650"/>
              <a:ext cx="23775" cy="23775"/>
            </a:xfrm>
            <a:custGeom>
              <a:avLst/>
              <a:gdLst/>
              <a:ahLst/>
              <a:cxnLst/>
              <a:rect l="0" t="0" r="0" b="0"/>
              <a:pathLst>
                <a:path w="951" h="951" fill="none" extrusionOk="0">
                  <a:moveTo>
                    <a:pt x="0" y="463"/>
                  </a:moveTo>
                  <a:lnTo>
                    <a:pt x="0" y="463"/>
                  </a:lnTo>
                  <a:lnTo>
                    <a:pt x="0" y="366"/>
                  </a:lnTo>
                  <a:lnTo>
                    <a:pt x="25" y="293"/>
                  </a:lnTo>
                  <a:lnTo>
                    <a:pt x="73" y="195"/>
                  </a:lnTo>
                  <a:lnTo>
                    <a:pt x="146" y="122"/>
                  </a:lnTo>
                  <a:lnTo>
                    <a:pt x="220" y="73"/>
                  </a:lnTo>
                  <a:lnTo>
                    <a:pt x="293" y="25"/>
                  </a:lnTo>
                  <a:lnTo>
                    <a:pt x="390" y="0"/>
                  </a:lnTo>
                  <a:lnTo>
                    <a:pt x="487" y="0"/>
                  </a:lnTo>
                  <a:lnTo>
                    <a:pt x="487" y="0"/>
                  </a:lnTo>
                  <a:lnTo>
                    <a:pt x="585" y="0"/>
                  </a:lnTo>
                  <a:lnTo>
                    <a:pt x="658" y="25"/>
                  </a:lnTo>
                  <a:lnTo>
                    <a:pt x="755" y="73"/>
                  </a:lnTo>
                  <a:lnTo>
                    <a:pt x="828" y="122"/>
                  </a:lnTo>
                  <a:lnTo>
                    <a:pt x="877" y="195"/>
                  </a:lnTo>
                  <a:lnTo>
                    <a:pt x="926" y="293"/>
                  </a:lnTo>
                  <a:lnTo>
                    <a:pt x="950" y="366"/>
                  </a:lnTo>
                  <a:lnTo>
                    <a:pt x="950" y="463"/>
                  </a:lnTo>
                  <a:lnTo>
                    <a:pt x="950" y="463"/>
                  </a:lnTo>
                  <a:lnTo>
                    <a:pt x="950" y="561"/>
                  </a:lnTo>
                  <a:lnTo>
                    <a:pt x="926" y="658"/>
                  </a:lnTo>
                  <a:lnTo>
                    <a:pt x="877" y="755"/>
                  </a:lnTo>
                  <a:lnTo>
                    <a:pt x="828" y="804"/>
                  </a:lnTo>
                  <a:lnTo>
                    <a:pt x="755" y="877"/>
                  </a:lnTo>
                  <a:lnTo>
                    <a:pt x="658" y="926"/>
                  </a:lnTo>
                  <a:lnTo>
                    <a:pt x="585" y="950"/>
                  </a:lnTo>
                  <a:lnTo>
                    <a:pt x="487" y="950"/>
                  </a:lnTo>
                  <a:lnTo>
                    <a:pt x="487" y="950"/>
                  </a:lnTo>
                  <a:lnTo>
                    <a:pt x="390" y="950"/>
                  </a:lnTo>
                  <a:lnTo>
                    <a:pt x="293" y="926"/>
                  </a:lnTo>
                  <a:lnTo>
                    <a:pt x="220" y="877"/>
                  </a:lnTo>
                  <a:lnTo>
                    <a:pt x="146" y="804"/>
                  </a:lnTo>
                  <a:lnTo>
                    <a:pt x="73" y="755"/>
                  </a:lnTo>
                  <a:lnTo>
                    <a:pt x="25" y="658"/>
                  </a:lnTo>
                  <a:lnTo>
                    <a:pt x="0" y="561"/>
                  </a:lnTo>
                  <a:lnTo>
                    <a:pt x="0" y="463"/>
                  </a:lnTo>
                  <a:lnTo>
                    <a:pt x="0" y="463"/>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5" name="Shape 395"/>
            <p:cNvSpPr/>
            <p:nvPr/>
          </p:nvSpPr>
          <p:spPr>
            <a:xfrm>
              <a:off x="799700" y="2503125"/>
              <a:ext cx="24375" cy="23775"/>
            </a:xfrm>
            <a:custGeom>
              <a:avLst/>
              <a:gdLst/>
              <a:ahLst/>
              <a:cxnLst/>
              <a:rect l="0" t="0" r="0" b="0"/>
              <a:pathLst>
                <a:path w="975" h="951" fill="none" extrusionOk="0">
                  <a:moveTo>
                    <a:pt x="1" y="463"/>
                  </a:moveTo>
                  <a:lnTo>
                    <a:pt x="1" y="463"/>
                  </a:lnTo>
                  <a:lnTo>
                    <a:pt x="25" y="366"/>
                  </a:lnTo>
                  <a:lnTo>
                    <a:pt x="49" y="293"/>
                  </a:lnTo>
                  <a:lnTo>
                    <a:pt x="98" y="195"/>
                  </a:lnTo>
                  <a:lnTo>
                    <a:pt x="147" y="122"/>
                  </a:lnTo>
                  <a:lnTo>
                    <a:pt x="220" y="73"/>
                  </a:lnTo>
                  <a:lnTo>
                    <a:pt x="293" y="25"/>
                  </a:lnTo>
                  <a:lnTo>
                    <a:pt x="390" y="0"/>
                  </a:lnTo>
                  <a:lnTo>
                    <a:pt x="488" y="0"/>
                  </a:lnTo>
                  <a:lnTo>
                    <a:pt x="488" y="0"/>
                  </a:lnTo>
                  <a:lnTo>
                    <a:pt x="585" y="0"/>
                  </a:lnTo>
                  <a:lnTo>
                    <a:pt x="683" y="25"/>
                  </a:lnTo>
                  <a:lnTo>
                    <a:pt x="756" y="73"/>
                  </a:lnTo>
                  <a:lnTo>
                    <a:pt x="829" y="122"/>
                  </a:lnTo>
                  <a:lnTo>
                    <a:pt x="877" y="195"/>
                  </a:lnTo>
                  <a:lnTo>
                    <a:pt x="926" y="293"/>
                  </a:lnTo>
                  <a:lnTo>
                    <a:pt x="951" y="366"/>
                  </a:lnTo>
                  <a:lnTo>
                    <a:pt x="975" y="463"/>
                  </a:lnTo>
                  <a:lnTo>
                    <a:pt x="975" y="463"/>
                  </a:lnTo>
                  <a:lnTo>
                    <a:pt x="951" y="561"/>
                  </a:lnTo>
                  <a:lnTo>
                    <a:pt x="926" y="658"/>
                  </a:lnTo>
                  <a:lnTo>
                    <a:pt x="877" y="731"/>
                  </a:lnTo>
                  <a:lnTo>
                    <a:pt x="829" y="804"/>
                  </a:lnTo>
                  <a:lnTo>
                    <a:pt x="756" y="877"/>
                  </a:lnTo>
                  <a:lnTo>
                    <a:pt x="683" y="902"/>
                  </a:lnTo>
                  <a:lnTo>
                    <a:pt x="585" y="950"/>
                  </a:lnTo>
                  <a:lnTo>
                    <a:pt x="488" y="950"/>
                  </a:lnTo>
                  <a:lnTo>
                    <a:pt x="488" y="950"/>
                  </a:lnTo>
                  <a:lnTo>
                    <a:pt x="390" y="950"/>
                  </a:lnTo>
                  <a:lnTo>
                    <a:pt x="293" y="902"/>
                  </a:lnTo>
                  <a:lnTo>
                    <a:pt x="220" y="877"/>
                  </a:lnTo>
                  <a:lnTo>
                    <a:pt x="147" y="804"/>
                  </a:lnTo>
                  <a:lnTo>
                    <a:pt x="98" y="731"/>
                  </a:lnTo>
                  <a:lnTo>
                    <a:pt x="49" y="658"/>
                  </a:lnTo>
                  <a:lnTo>
                    <a:pt x="25" y="561"/>
                  </a:lnTo>
                  <a:lnTo>
                    <a:pt x="1" y="463"/>
                  </a:lnTo>
                  <a:lnTo>
                    <a:pt x="1" y="463"/>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6" name="Shape 396"/>
            <p:cNvSpPr/>
            <p:nvPr/>
          </p:nvSpPr>
          <p:spPr>
            <a:xfrm>
              <a:off x="766825" y="2388050"/>
              <a:ext cx="60925" cy="25"/>
            </a:xfrm>
            <a:custGeom>
              <a:avLst/>
              <a:gdLst/>
              <a:ahLst/>
              <a:cxnLst/>
              <a:rect l="0" t="0" r="0" b="0"/>
              <a:pathLst>
                <a:path w="2437" h="1" fill="none" extrusionOk="0">
                  <a:moveTo>
                    <a:pt x="2436" y="0"/>
                  </a:moveTo>
                  <a:lnTo>
                    <a:pt x="1"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7" name="Shape 397"/>
            <p:cNvSpPr/>
            <p:nvPr/>
          </p:nvSpPr>
          <p:spPr>
            <a:xfrm>
              <a:off x="769875" y="2456250"/>
              <a:ext cx="31075" cy="31075"/>
            </a:xfrm>
            <a:custGeom>
              <a:avLst/>
              <a:gdLst/>
              <a:ahLst/>
              <a:cxnLst/>
              <a:rect l="0" t="0" r="0" b="0"/>
              <a:pathLst>
                <a:path w="1243" h="1243" fill="none" extrusionOk="0">
                  <a:moveTo>
                    <a:pt x="0" y="633"/>
                  </a:moveTo>
                  <a:lnTo>
                    <a:pt x="0" y="633"/>
                  </a:lnTo>
                  <a:lnTo>
                    <a:pt x="0" y="512"/>
                  </a:lnTo>
                  <a:lnTo>
                    <a:pt x="49" y="390"/>
                  </a:lnTo>
                  <a:lnTo>
                    <a:pt x="98" y="268"/>
                  </a:lnTo>
                  <a:lnTo>
                    <a:pt x="171" y="195"/>
                  </a:lnTo>
                  <a:lnTo>
                    <a:pt x="268" y="122"/>
                  </a:lnTo>
                  <a:lnTo>
                    <a:pt x="366" y="49"/>
                  </a:lnTo>
                  <a:lnTo>
                    <a:pt x="487" y="24"/>
                  </a:lnTo>
                  <a:lnTo>
                    <a:pt x="609" y="0"/>
                  </a:lnTo>
                  <a:lnTo>
                    <a:pt x="609" y="0"/>
                  </a:lnTo>
                  <a:lnTo>
                    <a:pt x="731" y="24"/>
                  </a:lnTo>
                  <a:lnTo>
                    <a:pt x="853" y="49"/>
                  </a:lnTo>
                  <a:lnTo>
                    <a:pt x="975" y="122"/>
                  </a:lnTo>
                  <a:lnTo>
                    <a:pt x="1048" y="195"/>
                  </a:lnTo>
                  <a:lnTo>
                    <a:pt x="1145" y="268"/>
                  </a:lnTo>
                  <a:lnTo>
                    <a:pt x="1194" y="390"/>
                  </a:lnTo>
                  <a:lnTo>
                    <a:pt x="1218" y="512"/>
                  </a:lnTo>
                  <a:lnTo>
                    <a:pt x="1242" y="633"/>
                  </a:lnTo>
                  <a:lnTo>
                    <a:pt x="1242" y="633"/>
                  </a:lnTo>
                  <a:lnTo>
                    <a:pt x="1218" y="755"/>
                  </a:lnTo>
                  <a:lnTo>
                    <a:pt x="1194" y="877"/>
                  </a:lnTo>
                  <a:lnTo>
                    <a:pt x="1145" y="974"/>
                  </a:lnTo>
                  <a:lnTo>
                    <a:pt x="1048" y="1072"/>
                  </a:lnTo>
                  <a:lnTo>
                    <a:pt x="975" y="1145"/>
                  </a:lnTo>
                  <a:lnTo>
                    <a:pt x="853" y="1193"/>
                  </a:lnTo>
                  <a:lnTo>
                    <a:pt x="731" y="1242"/>
                  </a:lnTo>
                  <a:lnTo>
                    <a:pt x="609" y="1242"/>
                  </a:lnTo>
                  <a:lnTo>
                    <a:pt x="609" y="1242"/>
                  </a:lnTo>
                  <a:lnTo>
                    <a:pt x="487" y="1242"/>
                  </a:lnTo>
                  <a:lnTo>
                    <a:pt x="366" y="1193"/>
                  </a:lnTo>
                  <a:lnTo>
                    <a:pt x="268" y="1145"/>
                  </a:lnTo>
                  <a:lnTo>
                    <a:pt x="171" y="1072"/>
                  </a:lnTo>
                  <a:lnTo>
                    <a:pt x="98" y="974"/>
                  </a:lnTo>
                  <a:lnTo>
                    <a:pt x="49" y="877"/>
                  </a:lnTo>
                  <a:lnTo>
                    <a:pt x="0" y="755"/>
                  </a:lnTo>
                  <a:lnTo>
                    <a:pt x="0" y="633"/>
                  </a:lnTo>
                  <a:lnTo>
                    <a:pt x="0" y="633"/>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398" name="Shape 398"/>
          <p:cNvGrpSpPr/>
          <p:nvPr/>
        </p:nvGrpSpPr>
        <p:grpSpPr>
          <a:xfrm>
            <a:off x="927557" y="2088865"/>
            <a:ext cx="320377" cy="320377"/>
            <a:chOff x="1278900" y="2333250"/>
            <a:chExt cx="381175" cy="381175"/>
          </a:xfrm>
        </p:grpSpPr>
        <p:sp>
          <p:nvSpPr>
            <p:cNvPr id="399" name="Shape 399"/>
            <p:cNvSpPr/>
            <p:nvPr/>
          </p:nvSpPr>
          <p:spPr>
            <a:xfrm>
              <a:off x="1278900" y="2333250"/>
              <a:ext cx="381175" cy="381175"/>
            </a:xfrm>
            <a:custGeom>
              <a:avLst/>
              <a:gdLst/>
              <a:ahLst/>
              <a:cxnLst/>
              <a:rect l="0" t="0" r="0" b="0"/>
              <a:pathLst>
                <a:path w="15247" h="15247" fill="none" extrusionOk="0">
                  <a:moveTo>
                    <a:pt x="7623" y="0"/>
                  </a:moveTo>
                  <a:lnTo>
                    <a:pt x="7623" y="0"/>
                  </a:lnTo>
                  <a:lnTo>
                    <a:pt x="7233" y="0"/>
                  </a:lnTo>
                  <a:lnTo>
                    <a:pt x="6844" y="49"/>
                  </a:lnTo>
                  <a:lnTo>
                    <a:pt x="6454" y="98"/>
                  </a:lnTo>
                  <a:lnTo>
                    <a:pt x="6089" y="147"/>
                  </a:lnTo>
                  <a:lnTo>
                    <a:pt x="5723" y="244"/>
                  </a:lnTo>
                  <a:lnTo>
                    <a:pt x="5358" y="341"/>
                  </a:lnTo>
                  <a:lnTo>
                    <a:pt x="4993" y="463"/>
                  </a:lnTo>
                  <a:lnTo>
                    <a:pt x="4652" y="609"/>
                  </a:lnTo>
                  <a:lnTo>
                    <a:pt x="4311" y="755"/>
                  </a:lnTo>
                  <a:lnTo>
                    <a:pt x="3994" y="926"/>
                  </a:lnTo>
                  <a:lnTo>
                    <a:pt x="3678" y="1096"/>
                  </a:lnTo>
                  <a:lnTo>
                    <a:pt x="3361" y="1291"/>
                  </a:lnTo>
                  <a:lnTo>
                    <a:pt x="3069" y="1510"/>
                  </a:lnTo>
                  <a:lnTo>
                    <a:pt x="2777" y="1730"/>
                  </a:lnTo>
                  <a:lnTo>
                    <a:pt x="2509" y="1973"/>
                  </a:lnTo>
                  <a:lnTo>
                    <a:pt x="2241" y="2241"/>
                  </a:lnTo>
                  <a:lnTo>
                    <a:pt x="1973" y="2509"/>
                  </a:lnTo>
                  <a:lnTo>
                    <a:pt x="1729" y="2777"/>
                  </a:lnTo>
                  <a:lnTo>
                    <a:pt x="1510" y="3069"/>
                  </a:lnTo>
                  <a:lnTo>
                    <a:pt x="1291" y="3361"/>
                  </a:lnTo>
                  <a:lnTo>
                    <a:pt x="1096" y="3678"/>
                  </a:lnTo>
                  <a:lnTo>
                    <a:pt x="926" y="3995"/>
                  </a:lnTo>
                  <a:lnTo>
                    <a:pt x="755" y="4311"/>
                  </a:lnTo>
                  <a:lnTo>
                    <a:pt x="609" y="4652"/>
                  </a:lnTo>
                  <a:lnTo>
                    <a:pt x="463" y="4993"/>
                  </a:lnTo>
                  <a:lnTo>
                    <a:pt x="341" y="5358"/>
                  </a:lnTo>
                  <a:lnTo>
                    <a:pt x="244" y="5724"/>
                  </a:lnTo>
                  <a:lnTo>
                    <a:pt x="146" y="6089"/>
                  </a:lnTo>
                  <a:lnTo>
                    <a:pt x="97" y="6454"/>
                  </a:lnTo>
                  <a:lnTo>
                    <a:pt x="49" y="6844"/>
                  </a:lnTo>
                  <a:lnTo>
                    <a:pt x="0" y="7234"/>
                  </a:lnTo>
                  <a:lnTo>
                    <a:pt x="0" y="7623"/>
                  </a:lnTo>
                  <a:lnTo>
                    <a:pt x="0" y="7623"/>
                  </a:lnTo>
                  <a:lnTo>
                    <a:pt x="0" y="8013"/>
                  </a:lnTo>
                  <a:lnTo>
                    <a:pt x="49" y="8403"/>
                  </a:lnTo>
                  <a:lnTo>
                    <a:pt x="97" y="8793"/>
                  </a:lnTo>
                  <a:lnTo>
                    <a:pt x="146" y="9158"/>
                  </a:lnTo>
                  <a:lnTo>
                    <a:pt x="244" y="9523"/>
                  </a:lnTo>
                  <a:lnTo>
                    <a:pt x="341" y="9889"/>
                  </a:lnTo>
                  <a:lnTo>
                    <a:pt x="463" y="10254"/>
                  </a:lnTo>
                  <a:lnTo>
                    <a:pt x="609" y="10595"/>
                  </a:lnTo>
                  <a:lnTo>
                    <a:pt x="755" y="10936"/>
                  </a:lnTo>
                  <a:lnTo>
                    <a:pt x="926" y="11252"/>
                  </a:lnTo>
                  <a:lnTo>
                    <a:pt x="1096" y="11569"/>
                  </a:lnTo>
                  <a:lnTo>
                    <a:pt x="1291" y="11886"/>
                  </a:lnTo>
                  <a:lnTo>
                    <a:pt x="1510" y="12178"/>
                  </a:lnTo>
                  <a:lnTo>
                    <a:pt x="1729" y="12470"/>
                  </a:lnTo>
                  <a:lnTo>
                    <a:pt x="1973" y="12738"/>
                  </a:lnTo>
                  <a:lnTo>
                    <a:pt x="2241" y="13006"/>
                  </a:lnTo>
                  <a:lnTo>
                    <a:pt x="2509" y="13274"/>
                  </a:lnTo>
                  <a:lnTo>
                    <a:pt x="2777" y="13517"/>
                  </a:lnTo>
                  <a:lnTo>
                    <a:pt x="3069" y="13737"/>
                  </a:lnTo>
                  <a:lnTo>
                    <a:pt x="3361" y="13956"/>
                  </a:lnTo>
                  <a:lnTo>
                    <a:pt x="3678" y="14151"/>
                  </a:lnTo>
                  <a:lnTo>
                    <a:pt x="3994" y="14321"/>
                  </a:lnTo>
                  <a:lnTo>
                    <a:pt x="4311" y="14492"/>
                  </a:lnTo>
                  <a:lnTo>
                    <a:pt x="4652" y="14638"/>
                  </a:lnTo>
                  <a:lnTo>
                    <a:pt x="4993" y="14784"/>
                  </a:lnTo>
                  <a:lnTo>
                    <a:pt x="5358" y="14906"/>
                  </a:lnTo>
                  <a:lnTo>
                    <a:pt x="5723" y="15003"/>
                  </a:lnTo>
                  <a:lnTo>
                    <a:pt x="6089" y="15100"/>
                  </a:lnTo>
                  <a:lnTo>
                    <a:pt x="6454" y="15149"/>
                  </a:lnTo>
                  <a:lnTo>
                    <a:pt x="6844" y="15198"/>
                  </a:lnTo>
                  <a:lnTo>
                    <a:pt x="7233" y="15247"/>
                  </a:lnTo>
                  <a:lnTo>
                    <a:pt x="7623" y="15247"/>
                  </a:lnTo>
                  <a:lnTo>
                    <a:pt x="7623" y="15247"/>
                  </a:lnTo>
                  <a:lnTo>
                    <a:pt x="8013" y="15247"/>
                  </a:lnTo>
                  <a:lnTo>
                    <a:pt x="8403" y="15198"/>
                  </a:lnTo>
                  <a:lnTo>
                    <a:pt x="8792" y="15149"/>
                  </a:lnTo>
                  <a:lnTo>
                    <a:pt x="9158" y="15100"/>
                  </a:lnTo>
                  <a:lnTo>
                    <a:pt x="9523" y="15003"/>
                  </a:lnTo>
                  <a:lnTo>
                    <a:pt x="9888" y="14906"/>
                  </a:lnTo>
                  <a:lnTo>
                    <a:pt x="10253" y="14784"/>
                  </a:lnTo>
                  <a:lnTo>
                    <a:pt x="10594" y="14638"/>
                  </a:lnTo>
                  <a:lnTo>
                    <a:pt x="10935" y="14492"/>
                  </a:lnTo>
                  <a:lnTo>
                    <a:pt x="11252" y="14321"/>
                  </a:lnTo>
                  <a:lnTo>
                    <a:pt x="11569" y="14151"/>
                  </a:lnTo>
                  <a:lnTo>
                    <a:pt x="11885" y="13956"/>
                  </a:lnTo>
                  <a:lnTo>
                    <a:pt x="12178" y="13737"/>
                  </a:lnTo>
                  <a:lnTo>
                    <a:pt x="12470" y="13517"/>
                  </a:lnTo>
                  <a:lnTo>
                    <a:pt x="12738" y="13274"/>
                  </a:lnTo>
                  <a:lnTo>
                    <a:pt x="13006" y="13006"/>
                  </a:lnTo>
                  <a:lnTo>
                    <a:pt x="13273" y="12738"/>
                  </a:lnTo>
                  <a:lnTo>
                    <a:pt x="13517" y="12470"/>
                  </a:lnTo>
                  <a:lnTo>
                    <a:pt x="13736" y="12178"/>
                  </a:lnTo>
                  <a:lnTo>
                    <a:pt x="13955" y="11886"/>
                  </a:lnTo>
                  <a:lnTo>
                    <a:pt x="14150" y="11569"/>
                  </a:lnTo>
                  <a:lnTo>
                    <a:pt x="14321" y="11252"/>
                  </a:lnTo>
                  <a:lnTo>
                    <a:pt x="14491" y="10936"/>
                  </a:lnTo>
                  <a:lnTo>
                    <a:pt x="14637" y="10595"/>
                  </a:lnTo>
                  <a:lnTo>
                    <a:pt x="14783" y="10254"/>
                  </a:lnTo>
                  <a:lnTo>
                    <a:pt x="14905" y="9889"/>
                  </a:lnTo>
                  <a:lnTo>
                    <a:pt x="15003" y="9523"/>
                  </a:lnTo>
                  <a:lnTo>
                    <a:pt x="15100" y="9158"/>
                  </a:lnTo>
                  <a:lnTo>
                    <a:pt x="15149" y="8793"/>
                  </a:lnTo>
                  <a:lnTo>
                    <a:pt x="15198" y="8403"/>
                  </a:lnTo>
                  <a:lnTo>
                    <a:pt x="15246" y="8013"/>
                  </a:lnTo>
                  <a:lnTo>
                    <a:pt x="15246" y="7623"/>
                  </a:lnTo>
                  <a:lnTo>
                    <a:pt x="15246" y="7623"/>
                  </a:lnTo>
                  <a:lnTo>
                    <a:pt x="15246" y="7234"/>
                  </a:lnTo>
                  <a:lnTo>
                    <a:pt x="15198" y="6844"/>
                  </a:lnTo>
                  <a:lnTo>
                    <a:pt x="15149" y="6454"/>
                  </a:lnTo>
                  <a:lnTo>
                    <a:pt x="15100" y="6089"/>
                  </a:lnTo>
                  <a:lnTo>
                    <a:pt x="15003" y="5724"/>
                  </a:lnTo>
                  <a:lnTo>
                    <a:pt x="14905" y="5358"/>
                  </a:lnTo>
                  <a:lnTo>
                    <a:pt x="14783" y="4993"/>
                  </a:lnTo>
                  <a:lnTo>
                    <a:pt x="14637" y="4652"/>
                  </a:lnTo>
                  <a:lnTo>
                    <a:pt x="14491" y="4311"/>
                  </a:lnTo>
                  <a:lnTo>
                    <a:pt x="14321" y="3995"/>
                  </a:lnTo>
                  <a:lnTo>
                    <a:pt x="14150" y="3678"/>
                  </a:lnTo>
                  <a:lnTo>
                    <a:pt x="13955" y="3361"/>
                  </a:lnTo>
                  <a:lnTo>
                    <a:pt x="13736" y="3069"/>
                  </a:lnTo>
                  <a:lnTo>
                    <a:pt x="13517" y="2777"/>
                  </a:lnTo>
                  <a:lnTo>
                    <a:pt x="13273" y="2509"/>
                  </a:lnTo>
                  <a:lnTo>
                    <a:pt x="13006" y="2241"/>
                  </a:lnTo>
                  <a:lnTo>
                    <a:pt x="12738" y="1973"/>
                  </a:lnTo>
                  <a:lnTo>
                    <a:pt x="12470" y="1730"/>
                  </a:lnTo>
                  <a:lnTo>
                    <a:pt x="12178" y="1510"/>
                  </a:lnTo>
                  <a:lnTo>
                    <a:pt x="11885" y="1291"/>
                  </a:lnTo>
                  <a:lnTo>
                    <a:pt x="11569" y="1096"/>
                  </a:lnTo>
                  <a:lnTo>
                    <a:pt x="11252" y="926"/>
                  </a:lnTo>
                  <a:lnTo>
                    <a:pt x="10935" y="755"/>
                  </a:lnTo>
                  <a:lnTo>
                    <a:pt x="10594" y="609"/>
                  </a:lnTo>
                  <a:lnTo>
                    <a:pt x="10253" y="463"/>
                  </a:lnTo>
                  <a:lnTo>
                    <a:pt x="9888" y="341"/>
                  </a:lnTo>
                  <a:lnTo>
                    <a:pt x="9523" y="244"/>
                  </a:lnTo>
                  <a:lnTo>
                    <a:pt x="9158" y="147"/>
                  </a:lnTo>
                  <a:lnTo>
                    <a:pt x="8792" y="98"/>
                  </a:lnTo>
                  <a:lnTo>
                    <a:pt x="8403" y="49"/>
                  </a:lnTo>
                  <a:lnTo>
                    <a:pt x="8013" y="0"/>
                  </a:lnTo>
                  <a:lnTo>
                    <a:pt x="7623" y="0"/>
                  </a:lnTo>
                  <a:lnTo>
                    <a:pt x="7623"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00" name="Shape 400"/>
            <p:cNvSpPr/>
            <p:nvPr/>
          </p:nvSpPr>
          <p:spPr>
            <a:xfrm>
              <a:off x="1525475" y="2503125"/>
              <a:ext cx="43875" cy="47525"/>
            </a:xfrm>
            <a:custGeom>
              <a:avLst/>
              <a:gdLst/>
              <a:ahLst/>
              <a:cxnLst/>
              <a:rect l="0" t="0" r="0" b="0"/>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7" y="73"/>
                  </a:lnTo>
                  <a:lnTo>
                    <a:pt x="707" y="25"/>
                  </a:lnTo>
                  <a:lnTo>
                    <a:pt x="878" y="0"/>
                  </a:lnTo>
                  <a:lnTo>
                    <a:pt x="878"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01" name="Shape 401"/>
            <p:cNvSpPr/>
            <p:nvPr/>
          </p:nvSpPr>
          <p:spPr>
            <a:xfrm>
              <a:off x="1369600" y="2503125"/>
              <a:ext cx="43875" cy="47525"/>
            </a:xfrm>
            <a:custGeom>
              <a:avLst/>
              <a:gdLst/>
              <a:ahLst/>
              <a:cxnLst/>
              <a:rect l="0" t="0" r="0" b="0"/>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1"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1" y="171"/>
                  </a:lnTo>
                  <a:lnTo>
                    <a:pt x="537" y="73"/>
                  </a:lnTo>
                  <a:lnTo>
                    <a:pt x="707" y="25"/>
                  </a:lnTo>
                  <a:lnTo>
                    <a:pt x="878" y="0"/>
                  </a:lnTo>
                  <a:lnTo>
                    <a:pt x="878"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02" name="Shape 402"/>
            <p:cNvSpPr/>
            <p:nvPr/>
          </p:nvSpPr>
          <p:spPr>
            <a:xfrm>
              <a:off x="1369600" y="2604200"/>
              <a:ext cx="199750" cy="40825"/>
            </a:xfrm>
            <a:custGeom>
              <a:avLst/>
              <a:gdLst/>
              <a:ahLst/>
              <a:cxnLst/>
              <a:rect l="0" t="0" r="0" b="0"/>
              <a:pathLst>
                <a:path w="7990" h="1633" fill="none" extrusionOk="0">
                  <a:moveTo>
                    <a:pt x="7989" y="0"/>
                  </a:moveTo>
                  <a:lnTo>
                    <a:pt x="7989" y="0"/>
                  </a:lnTo>
                  <a:lnTo>
                    <a:pt x="7575" y="366"/>
                  </a:lnTo>
                  <a:lnTo>
                    <a:pt x="7137" y="707"/>
                  </a:lnTo>
                  <a:lnTo>
                    <a:pt x="6650" y="975"/>
                  </a:lnTo>
                  <a:lnTo>
                    <a:pt x="6163" y="1218"/>
                  </a:lnTo>
                  <a:lnTo>
                    <a:pt x="5627" y="1389"/>
                  </a:lnTo>
                  <a:lnTo>
                    <a:pt x="5115" y="1535"/>
                  </a:lnTo>
                  <a:lnTo>
                    <a:pt x="4555" y="1608"/>
                  </a:lnTo>
                  <a:lnTo>
                    <a:pt x="3995" y="1632"/>
                  </a:lnTo>
                  <a:lnTo>
                    <a:pt x="3995" y="1632"/>
                  </a:lnTo>
                  <a:lnTo>
                    <a:pt x="3435" y="1608"/>
                  </a:lnTo>
                  <a:lnTo>
                    <a:pt x="2875" y="1535"/>
                  </a:lnTo>
                  <a:lnTo>
                    <a:pt x="2363" y="1389"/>
                  </a:lnTo>
                  <a:lnTo>
                    <a:pt x="1828" y="1218"/>
                  </a:lnTo>
                  <a:lnTo>
                    <a:pt x="1340" y="975"/>
                  </a:lnTo>
                  <a:lnTo>
                    <a:pt x="853" y="707"/>
                  </a:lnTo>
                  <a:lnTo>
                    <a:pt x="415" y="366"/>
                  </a:lnTo>
                  <a:lnTo>
                    <a:pt x="1"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403" name="Shape 403"/>
          <p:cNvGrpSpPr/>
          <p:nvPr/>
        </p:nvGrpSpPr>
        <p:grpSpPr>
          <a:xfrm>
            <a:off x="1492520" y="2088865"/>
            <a:ext cx="320398" cy="320377"/>
            <a:chOff x="1951075" y="2333250"/>
            <a:chExt cx="381200" cy="381175"/>
          </a:xfrm>
        </p:grpSpPr>
        <p:sp>
          <p:nvSpPr>
            <p:cNvPr id="404" name="Shape 404"/>
            <p:cNvSpPr/>
            <p:nvPr/>
          </p:nvSpPr>
          <p:spPr>
            <a:xfrm>
              <a:off x="1951075" y="2333250"/>
              <a:ext cx="381200" cy="381175"/>
            </a:xfrm>
            <a:custGeom>
              <a:avLst/>
              <a:gdLst/>
              <a:ahLst/>
              <a:cxnLst/>
              <a:rect l="0" t="0" r="0" b="0"/>
              <a:pathLst>
                <a:path w="15248" h="15247" fill="none" extrusionOk="0">
                  <a:moveTo>
                    <a:pt x="7624" y="0"/>
                  </a:moveTo>
                  <a:lnTo>
                    <a:pt x="7624" y="0"/>
                  </a:lnTo>
                  <a:lnTo>
                    <a:pt x="7234" y="0"/>
                  </a:lnTo>
                  <a:lnTo>
                    <a:pt x="6845" y="49"/>
                  </a:lnTo>
                  <a:lnTo>
                    <a:pt x="6455" y="98"/>
                  </a:lnTo>
                  <a:lnTo>
                    <a:pt x="6090" y="147"/>
                  </a:lnTo>
                  <a:lnTo>
                    <a:pt x="5724" y="244"/>
                  </a:lnTo>
                  <a:lnTo>
                    <a:pt x="5359" y="341"/>
                  </a:lnTo>
                  <a:lnTo>
                    <a:pt x="4994" y="463"/>
                  </a:lnTo>
                  <a:lnTo>
                    <a:pt x="4653" y="609"/>
                  </a:lnTo>
                  <a:lnTo>
                    <a:pt x="4312" y="755"/>
                  </a:lnTo>
                  <a:lnTo>
                    <a:pt x="3995" y="926"/>
                  </a:lnTo>
                  <a:lnTo>
                    <a:pt x="3678" y="1096"/>
                  </a:lnTo>
                  <a:lnTo>
                    <a:pt x="3362" y="1291"/>
                  </a:lnTo>
                  <a:lnTo>
                    <a:pt x="3070" y="1510"/>
                  </a:lnTo>
                  <a:lnTo>
                    <a:pt x="2777" y="1730"/>
                  </a:lnTo>
                  <a:lnTo>
                    <a:pt x="2509" y="1973"/>
                  </a:lnTo>
                  <a:lnTo>
                    <a:pt x="2242" y="2241"/>
                  </a:lnTo>
                  <a:lnTo>
                    <a:pt x="1974" y="2509"/>
                  </a:lnTo>
                  <a:lnTo>
                    <a:pt x="1730" y="2777"/>
                  </a:lnTo>
                  <a:lnTo>
                    <a:pt x="1511" y="3069"/>
                  </a:lnTo>
                  <a:lnTo>
                    <a:pt x="1292" y="3361"/>
                  </a:lnTo>
                  <a:lnTo>
                    <a:pt x="1097" y="3678"/>
                  </a:lnTo>
                  <a:lnTo>
                    <a:pt x="926" y="3995"/>
                  </a:lnTo>
                  <a:lnTo>
                    <a:pt x="756" y="4311"/>
                  </a:lnTo>
                  <a:lnTo>
                    <a:pt x="610" y="4652"/>
                  </a:lnTo>
                  <a:lnTo>
                    <a:pt x="464" y="4993"/>
                  </a:lnTo>
                  <a:lnTo>
                    <a:pt x="342" y="5358"/>
                  </a:lnTo>
                  <a:lnTo>
                    <a:pt x="244" y="5724"/>
                  </a:lnTo>
                  <a:lnTo>
                    <a:pt x="147" y="6089"/>
                  </a:lnTo>
                  <a:lnTo>
                    <a:pt x="98" y="6454"/>
                  </a:lnTo>
                  <a:lnTo>
                    <a:pt x="50" y="6844"/>
                  </a:lnTo>
                  <a:lnTo>
                    <a:pt x="1" y="7234"/>
                  </a:lnTo>
                  <a:lnTo>
                    <a:pt x="1" y="7623"/>
                  </a:lnTo>
                  <a:lnTo>
                    <a:pt x="1" y="7623"/>
                  </a:lnTo>
                  <a:lnTo>
                    <a:pt x="1" y="8013"/>
                  </a:lnTo>
                  <a:lnTo>
                    <a:pt x="50" y="8403"/>
                  </a:lnTo>
                  <a:lnTo>
                    <a:pt x="98" y="8793"/>
                  </a:lnTo>
                  <a:lnTo>
                    <a:pt x="147" y="9158"/>
                  </a:lnTo>
                  <a:lnTo>
                    <a:pt x="244" y="9523"/>
                  </a:lnTo>
                  <a:lnTo>
                    <a:pt x="342" y="9889"/>
                  </a:lnTo>
                  <a:lnTo>
                    <a:pt x="464" y="10254"/>
                  </a:lnTo>
                  <a:lnTo>
                    <a:pt x="610" y="10595"/>
                  </a:lnTo>
                  <a:lnTo>
                    <a:pt x="756" y="10936"/>
                  </a:lnTo>
                  <a:lnTo>
                    <a:pt x="926" y="11252"/>
                  </a:lnTo>
                  <a:lnTo>
                    <a:pt x="1097" y="11569"/>
                  </a:lnTo>
                  <a:lnTo>
                    <a:pt x="1292" y="11886"/>
                  </a:lnTo>
                  <a:lnTo>
                    <a:pt x="1511" y="12178"/>
                  </a:lnTo>
                  <a:lnTo>
                    <a:pt x="1730" y="12470"/>
                  </a:lnTo>
                  <a:lnTo>
                    <a:pt x="1974" y="12738"/>
                  </a:lnTo>
                  <a:lnTo>
                    <a:pt x="2242" y="13006"/>
                  </a:lnTo>
                  <a:lnTo>
                    <a:pt x="2509" y="13274"/>
                  </a:lnTo>
                  <a:lnTo>
                    <a:pt x="2777" y="13517"/>
                  </a:lnTo>
                  <a:lnTo>
                    <a:pt x="3070" y="13737"/>
                  </a:lnTo>
                  <a:lnTo>
                    <a:pt x="3362" y="13956"/>
                  </a:lnTo>
                  <a:lnTo>
                    <a:pt x="3678" y="14151"/>
                  </a:lnTo>
                  <a:lnTo>
                    <a:pt x="3995" y="14321"/>
                  </a:lnTo>
                  <a:lnTo>
                    <a:pt x="4312" y="14492"/>
                  </a:lnTo>
                  <a:lnTo>
                    <a:pt x="4653" y="14638"/>
                  </a:lnTo>
                  <a:lnTo>
                    <a:pt x="4994" y="14784"/>
                  </a:lnTo>
                  <a:lnTo>
                    <a:pt x="5359" y="14906"/>
                  </a:lnTo>
                  <a:lnTo>
                    <a:pt x="5724" y="15003"/>
                  </a:lnTo>
                  <a:lnTo>
                    <a:pt x="6090" y="15100"/>
                  </a:lnTo>
                  <a:lnTo>
                    <a:pt x="6455" y="15149"/>
                  </a:lnTo>
                  <a:lnTo>
                    <a:pt x="6845" y="15198"/>
                  </a:lnTo>
                  <a:lnTo>
                    <a:pt x="7234" y="15247"/>
                  </a:lnTo>
                  <a:lnTo>
                    <a:pt x="7624" y="15247"/>
                  </a:lnTo>
                  <a:lnTo>
                    <a:pt x="7624" y="15247"/>
                  </a:lnTo>
                  <a:lnTo>
                    <a:pt x="8014" y="15247"/>
                  </a:lnTo>
                  <a:lnTo>
                    <a:pt x="8403" y="15198"/>
                  </a:lnTo>
                  <a:lnTo>
                    <a:pt x="8793" y="15149"/>
                  </a:lnTo>
                  <a:lnTo>
                    <a:pt x="9158" y="15100"/>
                  </a:lnTo>
                  <a:lnTo>
                    <a:pt x="9524" y="15003"/>
                  </a:lnTo>
                  <a:lnTo>
                    <a:pt x="9889" y="14906"/>
                  </a:lnTo>
                  <a:lnTo>
                    <a:pt x="10254" y="14784"/>
                  </a:lnTo>
                  <a:lnTo>
                    <a:pt x="10595" y="14638"/>
                  </a:lnTo>
                  <a:lnTo>
                    <a:pt x="10936" y="14492"/>
                  </a:lnTo>
                  <a:lnTo>
                    <a:pt x="11253" y="14321"/>
                  </a:lnTo>
                  <a:lnTo>
                    <a:pt x="11569" y="14151"/>
                  </a:lnTo>
                  <a:lnTo>
                    <a:pt x="11886" y="13956"/>
                  </a:lnTo>
                  <a:lnTo>
                    <a:pt x="12178" y="13737"/>
                  </a:lnTo>
                  <a:lnTo>
                    <a:pt x="12471" y="13517"/>
                  </a:lnTo>
                  <a:lnTo>
                    <a:pt x="12739" y="13274"/>
                  </a:lnTo>
                  <a:lnTo>
                    <a:pt x="13006" y="13006"/>
                  </a:lnTo>
                  <a:lnTo>
                    <a:pt x="13274" y="12738"/>
                  </a:lnTo>
                  <a:lnTo>
                    <a:pt x="13518" y="12470"/>
                  </a:lnTo>
                  <a:lnTo>
                    <a:pt x="13737" y="12178"/>
                  </a:lnTo>
                  <a:lnTo>
                    <a:pt x="13956" y="11886"/>
                  </a:lnTo>
                  <a:lnTo>
                    <a:pt x="14151" y="11569"/>
                  </a:lnTo>
                  <a:lnTo>
                    <a:pt x="14322" y="11252"/>
                  </a:lnTo>
                  <a:lnTo>
                    <a:pt x="14492" y="10936"/>
                  </a:lnTo>
                  <a:lnTo>
                    <a:pt x="14638" y="10595"/>
                  </a:lnTo>
                  <a:lnTo>
                    <a:pt x="14784" y="10254"/>
                  </a:lnTo>
                  <a:lnTo>
                    <a:pt x="14906" y="9889"/>
                  </a:lnTo>
                  <a:lnTo>
                    <a:pt x="15004" y="9523"/>
                  </a:lnTo>
                  <a:lnTo>
                    <a:pt x="15101" y="9158"/>
                  </a:lnTo>
                  <a:lnTo>
                    <a:pt x="15150" y="8793"/>
                  </a:lnTo>
                  <a:lnTo>
                    <a:pt x="15198" y="8403"/>
                  </a:lnTo>
                  <a:lnTo>
                    <a:pt x="15247" y="8013"/>
                  </a:lnTo>
                  <a:lnTo>
                    <a:pt x="15247" y="7623"/>
                  </a:lnTo>
                  <a:lnTo>
                    <a:pt x="15247" y="7623"/>
                  </a:lnTo>
                  <a:lnTo>
                    <a:pt x="15247" y="7234"/>
                  </a:lnTo>
                  <a:lnTo>
                    <a:pt x="15198" y="6844"/>
                  </a:lnTo>
                  <a:lnTo>
                    <a:pt x="15150" y="6454"/>
                  </a:lnTo>
                  <a:lnTo>
                    <a:pt x="15101" y="6089"/>
                  </a:lnTo>
                  <a:lnTo>
                    <a:pt x="15004" y="5724"/>
                  </a:lnTo>
                  <a:lnTo>
                    <a:pt x="14906" y="5358"/>
                  </a:lnTo>
                  <a:lnTo>
                    <a:pt x="14784" y="4993"/>
                  </a:lnTo>
                  <a:lnTo>
                    <a:pt x="14638" y="4652"/>
                  </a:lnTo>
                  <a:lnTo>
                    <a:pt x="14492" y="4311"/>
                  </a:lnTo>
                  <a:lnTo>
                    <a:pt x="14322" y="3995"/>
                  </a:lnTo>
                  <a:lnTo>
                    <a:pt x="14151" y="3678"/>
                  </a:lnTo>
                  <a:lnTo>
                    <a:pt x="13956" y="3361"/>
                  </a:lnTo>
                  <a:lnTo>
                    <a:pt x="13737" y="3069"/>
                  </a:lnTo>
                  <a:lnTo>
                    <a:pt x="13518" y="2777"/>
                  </a:lnTo>
                  <a:lnTo>
                    <a:pt x="13274" y="2509"/>
                  </a:lnTo>
                  <a:lnTo>
                    <a:pt x="13006" y="2241"/>
                  </a:lnTo>
                  <a:lnTo>
                    <a:pt x="12739" y="1973"/>
                  </a:lnTo>
                  <a:lnTo>
                    <a:pt x="12471" y="1730"/>
                  </a:lnTo>
                  <a:lnTo>
                    <a:pt x="12178" y="1510"/>
                  </a:lnTo>
                  <a:lnTo>
                    <a:pt x="11886" y="1291"/>
                  </a:lnTo>
                  <a:lnTo>
                    <a:pt x="11569" y="1096"/>
                  </a:lnTo>
                  <a:lnTo>
                    <a:pt x="11253" y="926"/>
                  </a:lnTo>
                  <a:lnTo>
                    <a:pt x="10936" y="755"/>
                  </a:lnTo>
                  <a:lnTo>
                    <a:pt x="10595" y="609"/>
                  </a:lnTo>
                  <a:lnTo>
                    <a:pt x="10254" y="463"/>
                  </a:lnTo>
                  <a:lnTo>
                    <a:pt x="9889" y="341"/>
                  </a:lnTo>
                  <a:lnTo>
                    <a:pt x="9524" y="244"/>
                  </a:lnTo>
                  <a:lnTo>
                    <a:pt x="9158" y="147"/>
                  </a:lnTo>
                  <a:lnTo>
                    <a:pt x="8793" y="98"/>
                  </a:lnTo>
                  <a:lnTo>
                    <a:pt x="8403" y="49"/>
                  </a:lnTo>
                  <a:lnTo>
                    <a:pt x="8014" y="0"/>
                  </a:lnTo>
                  <a:lnTo>
                    <a:pt x="7624" y="0"/>
                  </a:lnTo>
                  <a:lnTo>
                    <a:pt x="7624"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05" name="Shape 405"/>
            <p:cNvSpPr/>
            <p:nvPr/>
          </p:nvSpPr>
          <p:spPr>
            <a:xfrm>
              <a:off x="2197675" y="2503125"/>
              <a:ext cx="43875" cy="47525"/>
            </a:xfrm>
            <a:custGeom>
              <a:avLst/>
              <a:gdLst/>
              <a:ahLst/>
              <a:cxnLst/>
              <a:rect l="0" t="0" r="0" b="0"/>
              <a:pathLst>
                <a:path w="1755" h="1901" fill="none" extrusionOk="0">
                  <a:moveTo>
                    <a:pt x="877" y="0"/>
                  </a:moveTo>
                  <a:lnTo>
                    <a:pt x="877" y="0"/>
                  </a:lnTo>
                  <a:lnTo>
                    <a:pt x="1048" y="25"/>
                  </a:lnTo>
                  <a:lnTo>
                    <a:pt x="1218"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8" y="1827"/>
                  </a:lnTo>
                  <a:lnTo>
                    <a:pt x="1048" y="1876"/>
                  </a:lnTo>
                  <a:lnTo>
                    <a:pt x="877" y="1900"/>
                  </a:lnTo>
                  <a:lnTo>
                    <a:pt x="877" y="1900"/>
                  </a:lnTo>
                  <a:lnTo>
                    <a:pt x="707" y="1876"/>
                  </a:lnTo>
                  <a:lnTo>
                    <a:pt x="536"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6" y="73"/>
                  </a:lnTo>
                  <a:lnTo>
                    <a:pt x="707" y="25"/>
                  </a:lnTo>
                  <a:lnTo>
                    <a:pt x="877" y="0"/>
                  </a:lnTo>
                  <a:lnTo>
                    <a:pt x="877"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06" name="Shape 406"/>
            <p:cNvSpPr/>
            <p:nvPr/>
          </p:nvSpPr>
          <p:spPr>
            <a:xfrm>
              <a:off x="2041800" y="2503125"/>
              <a:ext cx="43875" cy="47525"/>
            </a:xfrm>
            <a:custGeom>
              <a:avLst/>
              <a:gdLst/>
              <a:ahLst/>
              <a:cxnLst/>
              <a:rect l="0" t="0" r="0" b="0"/>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7" y="73"/>
                  </a:lnTo>
                  <a:lnTo>
                    <a:pt x="707" y="25"/>
                  </a:lnTo>
                  <a:lnTo>
                    <a:pt x="878" y="0"/>
                  </a:lnTo>
                  <a:lnTo>
                    <a:pt x="878"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07" name="Shape 407"/>
            <p:cNvSpPr/>
            <p:nvPr/>
          </p:nvSpPr>
          <p:spPr>
            <a:xfrm>
              <a:off x="2041800" y="2584100"/>
              <a:ext cx="199750" cy="41425"/>
            </a:xfrm>
            <a:custGeom>
              <a:avLst/>
              <a:gdLst/>
              <a:ahLst/>
              <a:cxnLst/>
              <a:rect l="0" t="0" r="0" b="0"/>
              <a:pathLst>
                <a:path w="7990" h="1657" fill="none" extrusionOk="0">
                  <a:moveTo>
                    <a:pt x="1" y="1657"/>
                  </a:moveTo>
                  <a:lnTo>
                    <a:pt x="1" y="1657"/>
                  </a:lnTo>
                  <a:lnTo>
                    <a:pt x="415" y="1291"/>
                  </a:lnTo>
                  <a:lnTo>
                    <a:pt x="853" y="950"/>
                  </a:lnTo>
                  <a:lnTo>
                    <a:pt x="1340" y="683"/>
                  </a:lnTo>
                  <a:lnTo>
                    <a:pt x="1827" y="439"/>
                  </a:lnTo>
                  <a:lnTo>
                    <a:pt x="2363" y="244"/>
                  </a:lnTo>
                  <a:lnTo>
                    <a:pt x="2875" y="122"/>
                  </a:lnTo>
                  <a:lnTo>
                    <a:pt x="3435" y="49"/>
                  </a:lnTo>
                  <a:lnTo>
                    <a:pt x="3995" y="1"/>
                  </a:lnTo>
                  <a:lnTo>
                    <a:pt x="3995" y="1"/>
                  </a:lnTo>
                  <a:lnTo>
                    <a:pt x="4555" y="49"/>
                  </a:lnTo>
                  <a:lnTo>
                    <a:pt x="5115" y="122"/>
                  </a:lnTo>
                  <a:lnTo>
                    <a:pt x="5627" y="244"/>
                  </a:lnTo>
                  <a:lnTo>
                    <a:pt x="6163" y="439"/>
                  </a:lnTo>
                  <a:lnTo>
                    <a:pt x="6650" y="683"/>
                  </a:lnTo>
                  <a:lnTo>
                    <a:pt x="7137" y="950"/>
                  </a:lnTo>
                  <a:lnTo>
                    <a:pt x="7575" y="1291"/>
                  </a:lnTo>
                  <a:lnTo>
                    <a:pt x="7989" y="1657"/>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408" name="Shape 408"/>
          <p:cNvGrpSpPr/>
          <p:nvPr/>
        </p:nvGrpSpPr>
        <p:grpSpPr>
          <a:xfrm>
            <a:off x="2057504" y="2088865"/>
            <a:ext cx="320377" cy="320377"/>
            <a:chOff x="2623275" y="2333250"/>
            <a:chExt cx="381175" cy="381175"/>
          </a:xfrm>
        </p:grpSpPr>
        <p:sp>
          <p:nvSpPr>
            <p:cNvPr id="409" name="Shape 409"/>
            <p:cNvSpPr/>
            <p:nvPr/>
          </p:nvSpPr>
          <p:spPr>
            <a:xfrm>
              <a:off x="2623275" y="2333250"/>
              <a:ext cx="381175" cy="381175"/>
            </a:xfrm>
            <a:custGeom>
              <a:avLst/>
              <a:gdLst/>
              <a:ahLst/>
              <a:cxnLst/>
              <a:rect l="0" t="0" r="0" b="0"/>
              <a:pathLst>
                <a:path w="15247" h="15247" fill="none" extrusionOk="0">
                  <a:moveTo>
                    <a:pt x="7624" y="0"/>
                  </a:moveTo>
                  <a:lnTo>
                    <a:pt x="7624" y="0"/>
                  </a:lnTo>
                  <a:lnTo>
                    <a:pt x="7234" y="0"/>
                  </a:lnTo>
                  <a:lnTo>
                    <a:pt x="6844" y="49"/>
                  </a:lnTo>
                  <a:lnTo>
                    <a:pt x="6455" y="98"/>
                  </a:lnTo>
                  <a:lnTo>
                    <a:pt x="6089" y="147"/>
                  </a:lnTo>
                  <a:lnTo>
                    <a:pt x="5724" y="244"/>
                  </a:lnTo>
                  <a:lnTo>
                    <a:pt x="5359" y="341"/>
                  </a:lnTo>
                  <a:lnTo>
                    <a:pt x="4994" y="463"/>
                  </a:lnTo>
                  <a:lnTo>
                    <a:pt x="4653" y="609"/>
                  </a:lnTo>
                  <a:lnTo>
                    <a:pt x="4312" y="755"/>
                  </a:lnTo>
                  <a:lnTo>
                    <a:pt x="3995" y="926"/>
                  </a:lnTo>
                  <a:lnTo>
                    <a:pt x="3678" y="1096"/>
                  </a:lnTo>
                  <a:lnTo>
                    <a:pt x="3362" y="1291"/>
                  </a:lnTo>
                  <a:lnTo>
                    <a:pt x="3069" y="1510"/>
                  </a:lnTo>
                  <a:lnTo>
                    <a:pt x="2777" y="1730"/>
                  </a:lnTo>
                  <a:lnTo>
                    <a:pt x="2509" y="1973"/>
                  </a:lnTo>
                  <a:lnTo>
                    <a:pt x="2241" y="2241"/>
                  </a:lnTo>
                  <a:lnTo>
                    <a:pt x="1973" y="2509"/>
                  </a:lnTo>
                  <a:lnTo>
                    <a:pt x="1730" y="2777"/>
                  </a:lnTo>
                  <a:lnTo>
                    <a:pt x="1511" y="3069"/>
                  </a:lnTo>
                  <a:lnTo>
                    <a:pt x="1292" y="3361"/>
                  </a:lnTo>
                  <a:lnTo>
                    <a:pt x="1097" y="3678"/>
                  </a:lnTo>
                  <a:lnTo>
                    <a:pt x="926" y="3995"/>
                  </a:lnTo>
                  <a:lnTo>
                    <a:pt x="756" y="4311"/>
                  </a:lnTo>
                  <a:lnTo>
                    <a:pt x="610" y="4652"/>
                  </a:lnTo>
                  <a:lnTo>
                    <a:pt x="463" y="4993"/>
                  </a:lnTo>
                  <a:lnTo>
                    <a:pt x="342" y="5358"/>
                  </a:lnTo>
                  <a:lnTo>
                    <a:pt x="244" y="5724"/>
                  </a:lnTo>
                  <a:lnTo>
                    <a:pt x="147" y="6089"/>
                  </a:lnTo>
                  <a:lnTo>
                    <a:pt x="98" y="6454"/>
                  </a:lnTo>
                  <a:lnTo>
                    <a:pt x="49" y="6844"/>
                  </a:lnTo>
                  <a:lnTo>
                    <a:pt x="1" y="7234"/>
                  </a:lnTo>
                  <a:lnTo>
                    <a:pt x="1" y="7623"/>
                  </a:lnTo>
                  <a:lnTo>
                    <a:pt x="1" y="7623"/>
                  </a:lnTo>
                  <a:lnTo>
                    <a:pt x="1" y="8013"/>
                  </a:lnTo>
                  <a:lnTo>
                    <a:pt x="49" y="8403"/>
                  </a:lnTo>
                  <a:lnTo>
                    <a:pt x="98" y="8793"/>
                  </a:lnTo>
                  <a:lnTo>
                    <a:pt x="147" y="9158"/>
                  </a:lnTo>
                  <a:lnTo>
                    <a:pt x="244" y="9523"/>
                  </a:lnTo>
                  <a:lnTo>
                    <a:pt x="342" y="9889"/>
                  </a:lnTo>
                  <a:lnTo>
                    <a:pt x="463" y="10254"/>
                  </a:lnTo>
                  <a:lnTo>
                    <a:pt x="610" y="10595"/>
                  </a:lnTo>
                  <a:lnTo>
                    <a:pt x="756" y="10936"/>
                  </a:lnTo>
                  <a:lnTo>
                    <a:pt x="926" y="11252"/>
                  </a:lnTo>
                  <a:lnTo>
                    <a:pt x="1097" y="11569"/>
                  </a:lnTo>
                  <a:lnTo>
                    <a:pt x="1292" y="11886"/>
                  </a:lnTo>
                  <a:lnTo>
                    <a:pt x="1511" y="12178"/>
                  </a:lnTo>
                  <a:lnTo>
                    <a:pt x="1730" y="12470"/>
                  </a:lnTo>
                  <a:lnTo>
                    <a:pt x="1973" y="12738"/>
                  </a:lnTo>
                  <a:lnTo>
                    <a:pt x="2241" y="13006"/>
                  </a:lnTo>
                  <a:lnTo>
                    <a:pt x="2509" y="13274"/>
                  </a:lnTo>
                  <a:lnTo>
                    <a:pt x="2777" y="13517"/>
                  </a:lnTo>
                  <a:lnTo>
                    <a:pt x="3069" y="13737"/>
                  </a:lnTo>
                  <a:lnTo>
                    <a:pt x="3362" y="13956"/>
                  </a:lnTo>
                  <a:lnTo>
                    <a:pt x="3678" y="14151"/>
                  </a:lnTo>
                  <a:lnTo>
                    <a:pt x="3995" y="14321"/>
                  </a:lnTo>
                  <a:lnTo>
                    <a:pt x="4312" y="14492"/>
                  </a:lnTo>
                  <a:lnTo>
                    <a:pt x="4653" y="14638"/>
                  </a:lnTo>
                  <a:lnTo>
                    <a:pt x="4994" y="14784"/>
                  </a:lnTo>
                  <a:lnTo>
                    <a:pt x="5359" y="14906"/>
                  </a:lnTo>
                  <a:lnTo>
                    <a:pt x="5724" y="15003"/>
                  </a:lnTo>
                  <a:lnTo>
                    <a:pt x="6089" y="15100"/>
                  </a:lnTo>
                  <a:lnTo>
                    <a:pt x="6455" y="15149"/>
                  </a:lnTo>
                  <a:lnTo>
                    <a:pt x="6844" y="15198"/>
                  </a:lnTo>
                  <a:lnTo>
                    <a:pt x="7234" y="15247"/>
                  </a:lnTo>
                  <a:lnTo>
                    <a:pt x="7624" y="15247"/>
                  </a:lnTo>
                  <a:lnTo>
                    <a:pt x="7624" y="15247"/>
                  </a:lnTo>
                  <a:lnTo>
                    <a:pt x="8014" y="15247"/>
                  </a:lnTo>
                  <a:lnTo>
                    <a:pt x="8403" y="15198"/>
                  </a:lnTo>
                  <a:lnTo>
                    <a:pt x="8793" y="15149"/>
                  </a:lnTo>
                  <a:lnTo>
                    <a:pt x="9158" y="15100"/>
                  </a:lnTo>
                  <a:lnTo>
                    <a:pt x="9524" y="15003"/>
                  </a:lnTo>
                  <a:lnTo>
                    <a:pt x="9889" y="14906"/>
                  </a:lnTo>
                  <a:lnTo>
                    <a:pt x="10254" y="14784"/>
                  </a:lnTo>
                  <a:lnTo>
                    <a:pt x="10595" y="14638"/>
                  </a:lnTo>
                  <a:lnTo>
                    <a:pt x="10936" y="14492"/>
                  </a:lnTo>
                  <a:lnTo>
                    <a:pt x="11253" y="14321"/>
                  </a:lnTo>
                  <a:lnTo>
                    <a:pt x="11569" y="14151"/>
                  </a:lnTo>
                  <a:lnTo>
                    <a:pt x="11886" y="13956"/>
                  </a:lnTo>
                  <a:lnTo>
                    <a:pt x="12178" y="13737"/>
                  </a:lnTo>
                  <a:lnTo>
                    <a:pt x="12470" y="13517"/>
                  </a:lnTo>
                  <a:lnTo>
                    <a:pt x="12738" y="13274"/>
                  </a:lnTo>
                  <a:lnTo>
                    <a:pt x="13006" y="13006"/>
                  </a:lnTo>
                  <a:lnTo>
                    <a:pt x="13274" y="12738"/>
                  </a:lnTo>
                  <a:lnTo>
                    <a:pt x="13518" y="12470"/>
                  </a:lnTo>
                  <a:lnTo>
                    <a:pt x="13737" y="12178"/>
                  </a:lnTo>
                  <a:lnTo>
                    <a:pt x="13956" y="11886"/>
                  </a:lnTo>
                  <a:lnTo>
                    <a:pt x="14151" y="11569"/>
                  </a:lnTo>
                  <a:lnTo>
                    <a:pt x="14321" y="11252"/>
                  </a:lnTo>
                  <a:lnTo>
                    <a:pt x="14492" y="10936"/>
                  </a:lnTo>
                  <a:lnTo>
                    <a:pt x="14638" y="10595"/>
                  </a:lnTo>
                  <a:lnTo>
                    <a:pt x="14784" y="10254"/>
                  </a:lnTo>
                  <a:lnTo>
                    <a:pt x="14906" y="9889"/>
                  </a:lnTo>
                  <a:lnTo>
                    <a:pt x="15003" y="9523"/>
                  </a:lnTo>
                  <a:lnTo>
                    <a:pt x="15101" y="9158"/>
                  </a:lnTo>
                  <a:lnTo>
                    <a:pt x="15150" y="8793"/>
                  </a:lnTo>
                  <a:lnTo>
                    <a:pt x="15198" y="8403"/>
                  </a:lnTo>
                  <a:lnTo>
                    <a:pt x="15247" y="8013"/>
                  </a:lnTo>
                  <a:lnTo>
                    <a:pt x="15247" y="7623"/>
                  </a:lnTo>
                  <a:lnTo>
                    <a:pt x="15247" y="7623"/>
                  </a:lnTo>
                  <a:lnTo>
                    <a:pt x="15247" y="7234"/>
                  </a:lnTo>
                  <a:lnTo>
                    <a:pt x="15198" y="6844"/>
                  </a:lnTo>
                  <a:lnTo>
                    <a:pt x="15150" y="6454"/>
                  </a:lnTo>
                  <a:lnTo>
                    <a:pt x="15101" y="6089"/>
                  </a:lnTo>
                  <a:lnTo>
                    <a:pt x="15003" y="5724"/>
                  </a:lnTo>
                  <a:lnTo>
                    <a:pt x="14906" y="5358"/>
                  </a:lnTo>
                  <a:lnTo>
                    <a:pt x="14784" y="4993"/>
                  </a:lnTo>
                  <a:lnTo>
                    <a:pt x="14638" y="4652"/>
                  </a:lnTo>
                  <a:lnTo>
                    <a:pt x="14492" y="4311"/>
                  </a:lnTo>
                  <a:lnTo>
                    <a:pt x="14321" y="3995"/>
                  </a:lnTo>
                  <a:lnTo>
                    <a:pt x="14151" y="3678"/>
                  </a:lnTo>
                  <a:lnTo>
                    <a:pt x="13956" y="3361"/>
                  </a:lnTo>
                  <a:lnTo>
                    <a:pt x="13737" y="3069"/>
                  </a:lnTo>
                  <a:lnTo>
                    <a:pt x="13518" y="2777"/>
                  </a:lnTo>
                  <a:lnTo>
                    <a:pt x="13274" y="2509"/>
                  </a:lnTo>
                  <a:lnTo>
                    <a:pt x="13006" y="2241"/>
                  </a:lnTo>
                  <a:lnTo>
                    <a:pt x="12738" y="1973"/>
                  </a:lnTo>
                  <a:lnTo>
                    <a:pt x="12470" y="1730"/>
                  </a:lnTo>
                  <a:lnTo>
                    <a:pt x="12178" y="1510"/>
                  </a:lnTo>
                  <a:lnTo>
                    <a:pt x="11886" y="1291"/>
                  </a:lnTo>
                  <a:lnTo>
                    <a:pt x="11569" y="1096"/>
                  </a:lnTo>
                  <a:lnTo>
                    <a:pt x="11253" y="926"/>
                  </a:lnTo>
                  <a:lnTo>
                    <a:pt x="10936" y="755"/>
                  </a:lnTo>
                  <a:lnTo>
                    <a:pt x="10595" y="609"/>
                  </a:lnTo>
                  <a:lnTo>
                    <a:pt x="10254" y="463"/>
                  </a:lnTo>
                  <a:lnTo>
                    <a:pt x="9889" y="341"/>
                  </a:lnTo>
                  <a:lnTo>
                    <a:pt x="9524" y="244"/>
                  </a:lnTo>
                  <a:lnTo>
                    <a:pt x="9158" y="147"/>
                  </a:lnTo>
                  <a:lnTo>
                    <a:pt x="8793" y="98"/>
                  </a:lnTo>
                  <a:lnTo>
                    <a:pt x="8403" y="49"/>
                  </a:lnTo>
                  <a:lnTo>
                    <a:pt x="8014" y="0"/>
                  </a:lnTo>
                  <a:lnTo>
                    <a:pt x="7624" y="0"/>
                  </a:lnTo>
                  <a:lnTo>
                    <a:pt x="7624"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10" name="Shape 410"/>
            <p:cNvSpPr/>
            <p:nvPr/>
          </p:nvSpPr>
          <p:spPr>
            <a:xfrm>
              <a:off x="2869875" y="2503125"/>
              <a:ext cx="43875" cy="47525"/>
            </a:xfrm>
            <a:custGeom>
              <a:avLst/>
              <a:gdLst/>
              <a:ahLst/>
              <a:cxnLst/>
              <a:rect l="0" t="0" r="0" b="0"/>
              <a:pathLst>
                <a:path w="1755" h="1901" fill="none" extrusionOk="0">
                  <a:moveTo>
                    <a:pt x="877" y="0"/>
                  </a:moveTo>
                  <a:lnTo>
                    <a:pt x="877" y="0"/>
                  </a:lnTo>
                  <a:lnTo>
                    <a:pt x="1048" y="25"/>
                  </a:lnTo>
                  <a:lnTo>
                    <a:pt x="1218" y="73"/>
                  </a:lnTo>
                  <a:lnTo>
                    <a:pt x="1364" y="171"/>
                  </a:lnTo>
                  <a:lnTo>
                    <a:pt x="1510" y="268"/>
                  </a:lnTo>
                  <a:lnTo>
                    <a:pt x="1608" y="414"/>
                  </a:lnTo>
                  <a:lnTo>
                    <a:pt x="1681" y="585"/>
                  </a:lnTo>
                  <a:lnTo>
                    <a:pt x="1730" y="755"/>
                  </a:lnTo>
                  <a:lnTo>
                    <a:pt x="1754" y="950"/>
                  </a:lnTo>
                  <a:lnTo>
                    <a:pt x="1754" y="950"/>
                  </a:lnTo>
                  <a:lnTo>
                    <a:pt x="1730" y="1145"/>
                  </a:lnTo>
                  <a:lnTo>
                    <a:pt x="1681" y="1316"/>
                  </a:lnTo>
                  <a:lnTo>
                    <a:pt x="1608" y="1486"/>
                  </a:lnTo>
                  <a:lnTo>
                    <a:pt x="1510" y="1632"/>
                  </a:lnTo>
                  <a:lnTo>
                    <a:pt x="1364" y="1730"/>
                  </a:lnTo>
                  <a:lnTo>
                    <a:pt x="1218" y="1827"/>
                  </a:lnTo>
                  <a:lnTo>
                    <a:pt x="1048" y="1876"/>
                  </a:lnTo>
                  <a:lnTo>
                    <a:pt x="877" y="1900"/>
                  </a:lnTo>
                  <a:lnTo>
                    <a:pt x="877" y="1900"/>
                  </a:lnTo>
                  <a:lnTo>
                    <a:pt x="707" y="1876"/>
                  </a:lnTo>
                  <a:lnTo>
                    <a:pt x="536" y="1827"/>
                  </a:lnTo>
                  <a:lnTo>
                    <a:pt x="390" y="1730"/>
                  </a:lnTo>
                  <a:lnTo>
                    <a:pt x="244" y="1632"/>
                  </a:lnTo>
                  <a:lnTo>
                    <a:pt x="147" y="1486"/>
                  </a:lnTo>
                  <a:lnTo>
                    <a:pt x="74" y="1316"/>
                  </a:lnTo>
                  <a:lnTo>
                    <a:pt x="25" y="1145"/>
                  </a:lnTo>
                  <a:lnTo>
                    <a:pt x="0" y="950"/>
                  </a:lnTo>
                  <a:lnTo>
                    <a:pt x="0" y="950"/>
                  </a:lnTo>
                  <a:lnTo>
                    <a:pt x="25" y="755"/>
                  </a:lnTo>
                  <a:lnTo>
                    <a:pt x="74" y="585"/>
                  </a:lnTo>
                  <a:lnTo>
                    <a:pt x="147" y="414"/>
                  </a:lnTo>
                  <a:lnTo>
                    <a:pt x="244" y="268"/>
                  </a:lnTo>
                  <a:lnTo>
                    <a:pt x="390" y="171"/>
                  </a:lnTo>
                  <a:lnTo>
                    <a:pt x="536" y="73"/>
                  </a:lnTo>
                  <a:lnTo>
                    <a:pt x="707" y="25"/>
                  </a:lnTo>
                  <a:lnTo>
                    <a:pt x="877" y="0"/>
                  </a:lnTo>
                  <a:lnTo>
                    <a:pt x="877"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11" name="Shape 411"/>
            <p:cNvSpPr/>
            <p:nvPr/>
          </p:nvSpPr>
          <p:spPr>
            <a:xfrm>
              <a:off x="2714000" y="2503125"/>
              <a:ext cx="43875" cy="47525"/>
            </a:xfrm>
            <a:custGeom>
              <a:avLst/>
              <a:gdLst/>
              <a:ahLst/>
              <a:cxnLst/>
              <a:rect l="0" t="0" r="0" b="0"/>
              <a:pathLst>
                <a:path w="1755" h="1901" fill="none" extrusionOk="0">
                  <a:moveTo>
                    <a:pt x="877" y="1900"/>
                  </a:moveTo>
                  <a:lnTo>
                    <a:pt x="877" y="1900"/>
                  </a:lnTo>
                  <a:lnTo>
                    <a:pt x="707" y="1876"/>
                  </a:lnTo>
                  <a:lnTo>
                    <a:pt x="536"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6" y="73"/>
                  </a:lnTo>
                  <a:lnTo>
                    <a:pt x="707" y="25"/>
                  </a:lnTo>
                  <a:lnTo>
                    <a:pt x="877" y="0"/>
                  </a:lnTo>
                  <a:lnTo>
                    <a:pt x="877" y="0"/>
                  </a:lnTo>
                  <a:lnTo>
                    <a:pt x="1048" y="25"/>
                  </a:lnTo>
                  <a:lnTo>
                    <a:pt x="1218"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8" y="1827"/>
                  </a:lnTo>
                  <a:lnTo>
                    <a:pt x="1048" y="1876"/>
                  </a:lnTo>
                  <a:lnTo>
                    <a:pt x="877" y="1900"/>
                  </a:lnTo>
                  <a:lnTo>
                    <a:pt x="877" y="190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12" name="Shape 412"/>
            <p:cNvSpPr/>
            <p:nvPr/>
          </p:nvSpPr>
          <p:spPr>
            <a:xfrm>
              <a:off x="2810200" y="2595675"/>
              <a:ext cx="99875" cy="31075"/>
            </a:xfrm>
            <a:custGeom>
              <a:avLst/>
              <a:gdLst/>
              <a:ahLst/>
              <a:cxnLst/>
              <a:rect l="0" t="0" r="0" b="0"/>
              <a:pathLst>
                <a:path w="3995" h="1243" fill="none" extrusionOk="0">
                  <a:moveTo>
                    <a:pt x="1" y="1242"/>
                  </a:moveTo>
                  <a:lnTo>
                    <a:pt x="3995"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413" name="Shape 413"/>
          <p:cNvGrpSpPr/>
          <p:nvPr/>
        </p:nvGrpSpPr>
        <p:grpSpPr>
          <a:xfrm>
            <a:off x="2697208" y="2033603"/>
            <a:ext cx="170936" cy="426826"/>
            <a:chOff x="3384375" y="2267500"/>
            <a:chExt cx="203375" cy="507825"/>
          </a:xfrm>
        </p:grpSpPr>
        <p:sp>
          <p:nvSpPr>
            <p:cNvPr id="414" name="Shape 414"/>
            <p:cNvSpPr/>
            <p:nvPr/>
          </p:nvSpPr>
          <p:spPr>
            <a:xfrm>
              <a:off x="3384375" y="2373425"/>
              <a:ext cx="203375" cy="401900"/>
            </a:xfrm>
            <a:custGeom>
              <a:avLst/>
              <a:gdLst/>
              <a:ahLst/>
              <a:cxnLst/>
              <a:rect l="0" t="0" r="0" b="0"/>
              <a:pathLst>
                <a:path w="8135" h="16076" fill="none" extrusionOk="0">
                  <a:moveTo>
                    <a:pt x="4896" y="1"/>
                  </a:moveTo>
                  <a:lnTo>
                    <a:pt x="4896" y="1"/>
                  </a:lnTo>
                  <a:lnTo>
                    <a:pt x="4701" y="74"/>
                  </a:lnTo>
                  <a:lnTo>
                    <a:pt x="4506" y="147"/>
                  </a:lnTo>
                  <a:lnTo>
                    <a:pt x="4287" y="196"/>
                  </a:lnTo>
                  <a:lnTo>
                    <a:pt x="4068" y="196"/>
                  </a:lnTo>
                  <a:lnTo>
                    <a:pt x="4068" y="196"/>
                  </a:lnTo>
                  <a:lnTo>
                    <a:pt x="3848" y="196"/>
                  </a:lnTo>
                  <a:lnTo>
                    <a:pt x="3654" y="147"/>
                  </a:lnTo>
                  <a:lnTo>
                    <a:pt x="3434" y="98"/>
                  </a:lnTo>
                  <a:lnTo>
                    <a:pt x="3240" y="1"/>
                  </a:lnTo>
                  <a:lnTo>
                    <a:pt x="3240" y="1"/>
                  </a:lnTo>
                  <a:lnTo>
                    <a:pt x="2996" y="50"/>
                  </a:lnTo>
                  <a:lnTo>
                    <a:pt x="2777" y="98"/>
                  </a:lnTo>
                  <a:lnTo>
                    <a:pt x="2558" y="171"/>
                  </a:lnTo>
                  <a:lnTo>
                    <a:pt x="2363" y="269"/>
                  </a:lnTo>
                  <a:lnTo>
                    <a:pt x="2168" y="366"/>
                  </a:lnTo>
                  <a:lnTo>
                    <a:pt x="1973" y="464"/>
                  </a:lnTo>
                  <a:lnTo>
                    <a:pt x="1803" y="585"/>
                  </a:lnTo>
                  <a:lnTo>
                    <a:pt x="1632" y="731"/>
                  </a:lnTo>
                  <a:lnTo>
                    <a:pt x="1486" y="878"/>
                  </a:lnTo>
                  <a:lnTo>
                    <a:pt x="1340" y="1024"/>
                  </a:lnTo>
                  <a:lnTo>
                    <a:pt x="1072" y="1365"/>
                  </a:lnTo>
                  <a:lnTo>
                    <a:pt x="853" y="1779"/>
                  </a:lnTo>
                  <a:lnTo>
                    <a:pt x="658" y="2193"/>
                  </a:lnTo>
                  <a:lnTo>
                    <a:pt x="488" y="2680"/>
                  </a:lnTo>
                  <a:lnTo>
                    <a:pt x="341" y="3167"/>
                  </a:lnTo>
                  <a:lnTo>
                    <a:pt x="244" y="3727"/>
                  </a:lnTo>
                  <a:lnTo>
                    <a:pt x="147" y="4287"/>
                  </a:lnTo>
                  <a:lnTo>
                    <a:pt x="73" y="4896"/>
                  </a:lnTo>
                  <a:lnTo>
                    <a:pt x="49" y="5529"/>
                  </a:lnTo>
                  <a:lnTo>
                    <a:pt x="25" y="6187"/>
                  </a:lnTo>
                  <a:lnTo>
                    <a:pt x="0" y="6869"/>
                  </a:lnTo>
                  <a:lnTo>
                    <a:pt x="0" y="6869"/>
                  </a:lnTo>
                  <a:lnTo>
                    <a:pt x="25" y="7015"/>
                  </a:lnTo>
                  <a:lnTo>
                    <a:pt x="49" y="7161"/>
                  </a:lnTo>
                  <a:lnTo>
                    <a:pt x="98" y="7307"/>
                  </a:lnTo>
                  <a:lnTo>
                    <a:pt x="171" y="7405"/>
                  </a:lnTo>
                  <a:lnTo>
                    <a:pt x="268" y="7502"/>
                  </a:lnTo>
                  <a:lnTo>
                    <a:pt x="390" y="7575"/>
                  </a:lnTo>
                  <a:lnTo>
                    <a:pt x="512" y="7624"/>
                  </a:lnTo>
                  <a:lnTo>
                    <a:pt x="658" y="7648"/>
                  </a:lnTo>
                  <a:lnTo>
                    <a:pt x="658" y="7648"/>
                  </a:lnTo>
                  <a:lnTo>
                    <a:pt x="804" y="7624"/>
                  </a:lnTo>
                  <a:lnTo>
                    <a:pt x="926" y="7575"/>
                  </a:lnTo>
                  <a:lnTo>
                    <a:pt x="1048" y="7502"/>
                  </a:lnTo>
                  <a:lnTo>
                    <a:pt x="1145" y="7405"/>
                  </a:lnTo>
                  <a:lnTo>
                    <a:pt x="1218" y="7307"/>
                  </a:lnTo>
                  <a:lnTo>
                    <a:pt x="1267" y="7161"/>
                  </a:lnTo>
                  <a:lnTo>
                    <a:pt x="1291" y="7015"/>
                  </a:lnTo>
                  <a:lnTo>
                    <a:pt x="1316" y="6869"/>
                  </a:lnTo>
                  <a:lnTo>
                    <a:pt x="1316" y="6869"/>
                  </a:lnTo>
                  <a:lnTo>
                    <a:pt x="1340" y="6260"/>
                  </a:lnTo>
                  <a:lnTo>
                    <a:pt x="1413" y="5554"/>
                  </a:lnTo>
                  <a:lnTo>
                    <a:pt x="1510" y="4847"/>
                  </a:lnTo>
                  <a:lnTo>
                    <a:pt x="1632" y="4141"/>
                  </a:lnTo>
                  <a:lnTo>
                    <a:pt x="1754" y="3532"/>
                  </a:lnTo>
                  <a:lnTo>
                    <a:pt x="1876" y="3021"/>
                  </a:lnTo>
                  <a:lnTo>
                    <a:pt x="1998" y="2680"/>
                  </a:lnTo>
                  <a:lnTo>
                    <a:pt x="2046" y="2607"/>
                  </a:lnTo>
                  <a:lnTo>
                    <a:pt x="2095" y="2582"/>
                  </a:lnTo>
                  <a:lnTo>
                    <a:pt x="2095" y="2582"/>
                  </a:lnTo>
                  <a:lnTo>
                    <a:pt x="2095" y="2631"/>
                  </a:lnTo>
                  <a:lnTo>
                    <a:pt x="2119" y="2729"/>
                  </a:lnTo>
                  <a:lnTo>
                    <a:pt x="2119" y="3143"/>
                  </a:lnTo>
                  <a:lnTo>
                    <a:pt x="2071" y="4555"/>
                  </a:lnTo>
                  <a:lnTo>
                    <a:pt x="1949" y="6577"/>
                  </a:lnTo>
                  <a:lnTo>
                    <a:pt x="1827" y="8842"/>
                  </a:lnTo>
                  <a:lnTo>
                    <a:pt x="1535" y="13128"/>
                  </a:lnTo>
                  <a:lnTo>
                    <a:pt x="1389" y="15077"/>
                  </a:lnTo>
                  <a:lnTo>
                    <a:pt x="1389" y="15077"/>
                  </a:lnTo>
                  <a:lnTo>
                    <a:pt x="1389" y="15247"/>
                  </a:lnTo>
                  <a:lnTo>
                    <a:pt x="1413" y="15418"/>
                  </a:lnTo>
                  <a:lnTo>
                    <a:pt x="1462" y="15564"/>
                  </a:lnTo>
                  <a:lnTo>
                    <a:pt x="1559" y="15710"/>
                  </a:lnTo>
                  <a:lnTo>
                    <a:pt x="1657" y="15856"/>
                  </a:lnTo>
                  <a:lnTo>
                    <a:pt x="1778" y="15953"/>
                  </a:lnTo>
                  <a:lnTo>
                    <a:pt x="1924" y="16026"/>
                  </a:lnTo>
                  <a:lnTo>
                    <a:pt x="2095" y="16075"/>
                  </a:lnTo>
                  <a:lnTo>
                    <a:pt x="2095" y="16075"/>
                  </a:lnTo>
                  <a:lnTo>
                    <a:pt x="2217" y="16075"/>
                  </a:lnTo>
                  <a:lnTo>
                    <a:pt x="2217" y="16075"/>
                  </a:lnTo>
                  <a:lnTo>
                    <a:pt x="2387" y="16075"/>
                  </a:lnTo>
                  <a:lnTo>
                    <a:pt x="2509" y="16026"/>
                  </a:lnTo>
                  <a:lnTo>
                    <a:pt x="2655" y="15953"/>
                  </a:lnTo>
                  <a:lnTo>
                    <a:pt x="2777" y="15880"/>
                  </a:lnTo>
                  <a:lnTo>
                    <a:pt x="2874" y="15758"/>
                  </a:lnTo>
                  <a:lnTo>
                    <a:pt x="2947" y="15637"/>
                  </a:lnTo>
                  <a:lnTo>
                    <a:pt x="3020" y="15491"/>
                  </a:lnTo>
                  <a:lnTo>
                    <a:pt x="3045" y="15344"/>
                  </a:lnTo>
                  <a:lnTo>
                    <a:pt x="3702" y="8525"/>
                  </a:lnTo>
                  <a:lnTo>
                    <a:pt x="3702" y="8525"/>
                  </a:lnTo>
                  <a:lnTo>
                    <a:pt x="3727" y="8452"/>
                  </a:lnTo>
                  <a:lnTo>
                    <a:pt x="3775" y="8330"/>
                  </a:lnTo>
                  <a:lnTo>
                    <a:pt x="3824" y="8282"/>
                  </a:lnTo>
                  <a:lnTo>
                    <a:pt x="3873" y="8208"/>
                  </a:lnTo>
                  <a:lnTo>
                    <a:pt x="3970" y="8184"/>
                  </a:lnTo>
                  <a:lnTo>
                    <a:pt x="4068" y="8160"/>
                  </a:lnTo>
                  <a:lnTo>
                    <a:pt x="4068" y="8160"/>
                  </a:lnTo>
                  <a:lnTo>
                    <a:pt x="4165" y="8184"/>
                  </a:lnTo>
                  <a:lnTo>
                    <a:pt x="4263" y="8208"/>
                  </a:lnTo>
                  <a:lnTo>
                    <a:pt x="4311" y="8282"/>
                  </a:lnTo>
                  <a:lnTo>
                    <a:pt x="4360" y="8330"/>
                  </a:lnTo>
                  <a:lnTo>
                    <a:pt x="4409" y="8452"/>
                  </a:lnTo>
                  <a:lnTo>
                    <a:pt x="4433" y="8525"/>
                  </a:lnTo>
                  <a:lnTo>
                    <a:pt x="5091" y="15344"/>
                  </a:lnTo>
                  <a:lnTo>
                    <a:pt x="5091" y="15344"/>
                  </a:lnTo>
                  <a:lnTo>
                    <a:pt x="5115" y="15491"/>
                  </a:lnTo>
                  <a:lnTo>
                    <a:pt x="5188" y="15637"/>
                  </a:lnTo>
                  <a:lnTo>
                    <a:pt x="5261" y="15758"/>
                  </a:lnTo>
                  <a:lnTo>
                    <a:pt x="5358" y="15880"/>
                  </a:lnTo>
                  <a:lnTo>
                    <a:pt x="5480" y="15953"/>
                  </a:lnTo>
                  <a:lnTo>
                    <a:pt x="5626" y="16026"/>
                  </a:lnTo>
                  <a:lnTo>
                    <a:pt x="5748" y="16075"/>
                  </a:lnTo>
                  <a:lnTo>
                    <a:pt x="5919" y="16075"/>
                  </a:lnTo>
                  <a:lnTo>
                    <a:pt x="5919" y="16075"/>
                  </a:lnTo>
                  <a:lnTo>
                    <a:pt x="6040" y="16075"/>
                  </a:lnTo>
                  <a:lnTo>
                    <a:pt x="6040" y="16075"/>
                  </a:lnTo>
                  <a:lnTo>
                    <a:pt x="6211" y="16026"/>
                  </a:lnTo>
                  <a:lnTo>
                    <a:pt x="6357" y="15953"/>
                  </a:lnTo>
                  <a:lnTo>
                    <a:pt x="6479" y="15856"/>
                  </a:lnTo>
                  <a:lnTo>
                    <a:pt x="6576" y="15710"/>
                  </a:lnTo>
                  <a:lnTo>
                    <a:pt x="6674" y="15564"/>
                  </a:lnTo>
                  <a:lnTo>
                    <a:pt x="6722" y="15418"/>
                  </a:lnTo>
                  <a:lnTo>
                    <a:pt x="6747" y="15247"/>
                  </a:lnTo>
                  <a:lnTo>
                    <a:pt x="6747" y="15077"/>
                  </a:lnTo>
                  <a:lnTo>
                    <a:pt x="6747" y="15077"/>
                  </a:lnTo>
                  <a:lnTo>
                    <a:pt x="6601" y="13128"/>
                  </a:lnTo>
                  <a:lnTo>
                    <a:pt x="6333" y="8890"/>
                  </a:lnTo>
                  <a:lnTo>
                    <a:pt x="6187" y="6601"/>
                  </a:lnTo>
                  <a:lnTo>
                    <a:pt x="6089" y="4604"/>
                  </a:lnTo>
                  <a:lnTo>
                    <a:pt x="6040" y="3167"/>
                  </a:lnTo>
                  <a:lnTo>
                    <a:pt x="6040" y="2753"/>
                  </a:lnTo>
                  <a:lnTo>
                    <a:pt x="6040" y="2582"/>
                  </a:lnTo>
                  <a:lnTo>
                    <a:pt x="6040" y="2582"/>
                  </a:lnTo>
                  <a:lnTo>
                    <a:pt x="6065" y="2582"/>
                  </a:lnTo>
                  <a:lnTo>
                    <a:pt x="6089" y="2582"/>
                  </a:lnTo>
                  <a:lnTo>
                    <a:pt x="6138" y="2680"/>
                  </a:lnTo>
                  <a:lnTo>
                    <a:pt x="6235" y="2996"/>
                  </a:lnTo>
                  <a:lnTo>
                    <a:pt x="6381" y="3484"/>
                  </a:lnTo>
                  <a:lnTo>
                    <a:pt x="6503" y="4117"/>
                  </a:lnTo>
                  <a:lnTo>
                    <a:pt x="6625" y="4823"/>
                  </a:lnTo>
                  <a:lnTo>
                    <a:pt x="6722" y="5554"/>
                  </a:lnTo>
                  <a:lnTo>
                    <a:pt x="6795" y="6260"/>
                  </a:lnTo>
                  <a:lnTo>
                    <a:pt x="6820" y="6869"/>
                  </a:lnTo>
                  <a:lnTo>
                    <a:pt x="6820" y="6869"/>
                  </a:lnTo>
                  <a:lnTo>
                    <a:pt x="6844" y="7015"/>
                  </a:lnTo>
                  <a:lnTo>
                    <a:pt x="6869" y="7161"/>
                  </a:lnTo>
                  <a:lnTo>
                    <a:pt x="6917" y="7307"/>
                  </a:lnTo>
                  <a:lnTo>
                    <a:pt x="6990" y="7405"/>
                  </a:lnTo>
                  <a:lnTo>
                    <a:pt x="7088" y="7502"/>
                  </a:lnTo>
                  <a:lnTo>
                    <a:pt x="7209" y="7575"/>
                  </a:lnTo>
                  <a:lnTo>
                    <a:pt x="7331" y="7624"/>
                  </a:lnTo>
                  <a:lnTo>
                    <a:pt x="7477" y="7648"/>
                  </a:lnTo>
                  <a:lnTo>
                    <a:pt x="7477" y="7648"/>
                  </a:lnTo>
                  <a:lnTo>
                    <a:pt x="7624" y="7624"/>
                  </a:lnTo>
                  <a:lnTo>
                    <a:pt x="7745" y="7575"/>
                  </a:lnTo>
                  <a:lnTo>
                    <a:pt x="7867" y="7502"/>
                  </a:lnTo>
                  <a:lnTo>
                    <a:pt x="7964" y="7405"/>
                  </a:lnTo>
                  <a:lnTo>
                    <a:pt x="8038" y="7307"/>
                  </a:lnTo>
                  <a:lnTo>
                    <a:pt x="8086" y="7161"/>
                  </a:lnTo>
                  <a:lnTo>
                    <a:pt x="8111" y="7015"/>
                  </a:lnTo>
                  <a:lnTo>
                    <a:pt x="8135" y="6869"/>
                  </a:lnTo>
                  <a:lnTo>
                    <a:pt x="8135" y="6869"/>
                  </a:lnTo>
                  <a:lnTo>
                    <a:pt x="8111" y="5505"/>
                  </a:lnTo>
                  <a:lnTo>
                    <a:pt x="8086" y="4872"/>
                  </a:lnTo>
                  <a:lnTo>
                    <a:pt x="8038" y="4287"/>
                  </a:lnTo>
                  <a:lnTo>
                    <a:pt x="7964" y="3703"/>
                  </a:lnTo>
                  <a:lnTo>
                    <a:pt x="7867" y="3167"/>
                  </a:lnTo>
                  <a:lnTo>
                    <a:pt x="7745" y="2656"/>
                  </a:lnTo>
                  <a:lnTo>
                    <a:pt x="7599" y="2168"/>
                  </a:lnTo>
                  <a:lnTo>
                    <a:pt x="7404" y="1754"/>
                  </a:lnTo>
                  <a:lnTo>
                    <a:pt x="7185" y="1365"/>
                  </a:lnTo>
                  <a:lnTo>
                    <a:pt x="7063" y="1170"/>
                  </a:lnTo>
                  <a:lnTo>
                    <a:pt x="6917" y="999"/>
                  </a:lnTo>
                  <a:lnTo>
                    <a:pt x="6771" y="853"/>
                  </a:lnTo>
                  <a:lnTo>
                    <a:pt x="6625" y="707"/>
                  </a:lnTo>
                  <a:lnTo>
                    <a:pt x="6454" y="561"/>
                  </a:lnTo>
                  <a:lnTo>
                    <a:pt x="6260" y="439"/>
                  </a:lnTo>
                  <a:lnTo>
                    <a:pt x="6065" y="342"/>
                  </a:lnTo>
                  <a:lnTo>
                    <a:pt x="5870" y="244"/>
                  </a:lnTo>
                  <a:lnTo>
                    <a:pt x="5651" y="171"/>
                  </a:lnTo>
                  <a:lnTo>
                    <a:pt x="5407" y="98"/>
                  </a:lnTo>
                  <a:lnTo>
                    <a:pt x="5164" y="50"/>
                  </a:lnTo>
                  <a:lnTo>
                    <a:pt x="4896" y="1"/>
                  </a:lnTo>
                  <a:lnTo>
                    <a:pt x="4896" y="1"/>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15" name="Shape 415"/>
            <p:cNvSpPr/>
            <p:nvPr/>
          </p:nvSpPr>
          <p:spPr>
            <a:xfrm>
              <a:off x="3443425" y="2267500"/>
              <a:ext cx="85275" cy="93775"/>
            </a:xfrm>
            <a:custGeom>
              <a:avLst/>
              <a:gdLst/>
              <a:ahLst/>
              <a:cxnLst/>
              <a:rect l="0" t="0" r="0" b="0"/>
              <a:pathLst>
                <a:path w="3411" h="3751" fill="none" extrusionOk="0">
                  <a:moveTo>
                    <a:pt x="1" y="1705"/>
                  </a:moveTo>
                  <a:lnTo>
                    <a:pt x="1" y="1705"/>
                  </a:lnTo>
                  <a:lnTo>
                    <a:pt x="1" y="1510"/>
                  </a:lnTo>
                  <a:lnTo>
                    <a:pt x="25" y="1315"/>
                  </a:lnTo>
                  <a:lnTo>
                    <a:pt x="74" y="1145"/>
                  </a:lnTo>
                  <a:lnTo>
                    <a:pt x="123" y="999"/>
                  </a:lnTo>
                  <a:lnTo>
                    <a:pt x="196" y="852"/>
                  </a:lnTo>
                  <a:lnTo>
                    <a:pt x="293" y="706"/>
                  </a:lnTo>
                  <a:lnTo>
                    <a:pt x="391" y="585"/>
                  </a:lnTo>
                  <a:lnTo>
                    <a:pt x="488" y="463"/>
                  </a:lnTo>
                  <a:lnTo>
                    <a:pt x="610" y="341"/>
                  </a:lnTo>
                  <a:lnTo>
                    <a:pt x="756" y="268"/>
                  </a:lnTo>
                  <a:lnTo>
                    <a:pt x="902" y="171"/>
                  </a:lnTo>
                  <a:lnTo>
                    <a:pt x="1048" y="122"/>
                  </a:lnTo>
                  <a:lnTo>
                    <a:pt x="1194" y="49"/>
                  </a:lnTo>
                  <a:lnTo>
                    <a:pt x="1365" y="24"/>
                  </a:lnTo>
                  <a:lnTo>
                    <a:pt x="1535" y="0"/>
                  </a:lnTo>
                  <a:lnTo>
                    <a:pt x="1706" y="0"/>
                  </a:lnTo>
                  <a:lnTo>
                    <a:pt x="1706" y="0"/>
                  </a:lnTo>
                  <a:lnTo>
                    <a:pt x="1876" y="0"/>
                  </a:lnTo>
                  <a:lnTo>
                    <a:pt x="2047" y="24"/>
                  </a:lnTo>
                  <a:lnTo>
                    <a:pt x="2217" y="49"/>
                  </a:lnTo>
                  <a:lnTo>
                    <a:pt x="2363" y="122"/>
                  </a:lnTo>
                  <a:lnTo>
                    <a:pt x="2509" y="171"/>
                  </a:lnTo>
                  <a:lnTo>
                    <a:pt x="2656" y="268"/>
                  </a:lnTo>
                  <a:lnTo>
                    <a:pt x="2802" y="341"/>
                  </a:lnTo>
                  <a:lnTo>
                    <a:pt x="2923" y="463"/>
                  </a:lnTo>
                  <a:lnTo>
                    <a:pt x="3021" y="585"/>
                  </a:lnTo>
                  <a:lnTo>
                    <a:pt x="3118" y="706"/>
                  </a:lnTo>
                  <a:lnTo>
                    <a:pt x="3216" y="852"/>
                  </a:lnTo>
                  <a:lnTo>
                    <a:pt x="3289" y="999"/>
                  </a:lnTo>
                  <a:lnTo>
                    <a:pt x="3337" y="1145"/>
                  </a:lnTo>
                  <a:lnTo>
                    <a:pt x="3386" y="1315"/>
                  </a:lnTo>
                  <a:lnTo>
                    <a:pt x="3411" y="1510"/>
                  </a:lnTo>
                  <a:lnTo>
                    <a:pt x="3411" y="1705"/>
                  </a:lnTo>
                  <a:lnTo>
                    <a:pt x="3411" y="1705"/>
                  </a:lnTo>
                  <a:lnTo>
                    <a:pt x="3411" y="1900"/>
                  </a:lnTo>
                  <a:lnTo>
                    <a:pt x="3386" y="2095"/>
                  </a:lnTo>
                  <a:lnTo>
                    <a:pt x="3337" y="2265"/>
                  </a:lnTo>
                  <a:lnTo>
                    <a:pt x="3289" y="2460"/>
                  </a:lnTo>
                  <a:lnTo>
                    <a:pt x="3216" y="2630"/>
                  </a:lnTo>
                  <a:lnTo>
                    <a:pt x="3118" y="2801"/>
                  </a:lnTo>
                  <a:lnTo>
                    <a:pt x="3021" y="2971"/>
                  </a:lnTo>
                  <a:lnTo>
                    <a:pt x="2923" y="3117"/>
                  </a:lnTo>
                  <a:lnTo>
                    <a:pt x="2802" y="3264"/>
                  </a:lnTo>
                  <a:lnTo>
                    <a:pt x="2656" y="3385"/>
                  </a:lnTo>
                  <a:lnTo>
                    <a:pt x="2509" y="3483"/>
                  </a:lnTo>
                  <a:lnTo>
                    <a:pt x="2363" y="3580"/>
                  </a:lnTo>
                  <a:lnTo>
                    <a:pt x="2217" y="3653"/>
                  </a:lnTo>
                  <a:lnTo>
                    <a:pt x="2047" y="3702"/>
                  </a:lnTo>
                  <a:lnTo>
                    <a:pt x="1876" y="3751"/>
                  </a:lnTo>
                  <a:lnTo>
                    <a:pt x="1706" y="3751"/>
                  </a:lnTo>
                  <a:lnTo>
                    <a:pt x="1706" y="3751"/>
                  </a:lnTo>
                  <a:lnTo>
                    <a:pt x="1535" y="3751"/>
                  </a:lnTo>
                  <a:lnTo>
                    <a:pt x="1365" y="3702"/>
                  </a:lnTo>
                  <a:lnTo>
                    <a:pt x="1194" y="3653"/>
                  </a:lnTo>
                  <a:lnTo>
                    <a:pt x="1048" y="3580"/>
                  </a:lnTo>
                  <a:lnTo>
                    <a:pt x="902" y="3483"/>
                  </a:lnTo>
                  <a:lnTo>
                    <a:pt x="756" y="3385"/>
                  </a:lnTo>
                  <a:lnTo>
                    <a:pt x="610" y="3264"/>
                  </a:lnTo>
                  <a:lnTo>
                    <a:pt x="488" y="3117"/>
                  </a:lnTo>
                  <a:lnTo>
                    <a:pt x="391" y="2971"/>
                  </a:lnTo>
                  <a:lnTo>
                    <a:pt x="293" y="2801"/>
                  </a:lnTo>
                  <a:lnTo>
                    <a:pt x="196" y="2630"/>
                  </a:lnTo>
                  <a:lnTo>
                    <a:pt x="123" y="2460"/>
                  </a:lnTo>
                  <a:lnTo>
                    <a:pt x="74" y="2265"/>
                  </a:lnTo>
                  <a:lnTo>
                    <a:pt x="25" y="2095"/>
                  </a:lnTo>
                  <a:lnTo>
                    <a:pt x="1" y="1900"/>
                  </a:lnTo>
                  <a:lnTo>
                    <a:pt x="1" y="1705"/>
                  </a:lnTo>
                  <a:lnTo>
                    <a:pt x="1" y="1705"/>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416" name="Shape 416"/>
          <p:cNvGrpSpPr/>
          <p:nvPr/>
        </p:nvGrpSpPr>
        <p:grpSpPr>
          <a:xfrm>
            <a:off x="3842516" y="2087836"/>
            <a:ext cx="140237" cy="318339"/>
            <a:chOff x="4747025" y="2332025"/>
            <a:chExt cx="166850" cy="378750"/>
          </a:xfrm>
        </p:grpSpPr>
        <p:sp>
          <p:nvSpPr>
            <p:cNvPr id="417" name="Shape 417"/>
            <p:cNvSpPr/>
            <p:nvPr/>
          </p:nvSpPr>
          <p:spPr>
            <a:xfrm>
              <a:off x="4747025" y="2427025"/>
              <a:ext cx="166850" cy="283750"/>
            </a:xfrm>
            <a:custGeom>
              <a:avLst/>
              <a:gdLst/>
              <a:ahLst/>
              <a:cxnLst/>
              <a:rect l="0" t="0" r="0" b="0"/>
              <a:pathLst>
                <a:path w="6674" h="11350" fill="none" extrusionOk="0">
                  <a:moveTo>
                    <a:pt x="4019" y="0"/>
                  </a:moveTo>
                  <a:lnTo>
                    <a:pt x="4019" y="0"/>
                  </a:lnTo>
                  <a:lnTo>
                    <a:pt x="3873" y="73"/>
                  </a:lnTo>
                  <a:lnTo>
                    <a:pt x="3703" y="122"/>
                  </a:lnTo>
                  <a:lnTo>
                    <a:pt x="3508" y="171"/>
                  </a:lnTo>
                  <a:lnTo>
                    <a:pt x="3337" y="171"/>
                  </a:lnTo>
                  <a:lnTo>
                    <a:pt x="3337" y="171"/>
                  </a:lnTo>
                  <a:lnTo>
                    <a:pt x="3167" y="171"/>
                  </a:lnTo>
                  <a:lnTo>
                    <a:pt x="2996" y="146"/>
                  </a:lnTo>
                  <a:lnTo>
                    <a:pt x="2826" y="73"/>
                  </a:lnTo>
                  <a:lnTo>
                    <a:pt x="2655" y="24"/>
                  </a:lnTo>
                  <a:lnTo>
                    <a:pt x="2655" y="24"/>
                  </a:lnTo>
                  <a:lnTo>
                    <a:pt x="2412" y="24"/>
                  </a:lnTo>
                  <a:lnTo>
                    <a:pt x="2168" y="97"/>
                  </a:lnTo>
                  <a:lnTo>
                    <a:pt x="1949" y="171"/>
                  </a:lnTo>
                  <a:lnTo>
                    <a:pt x="1706" y="317"/>
                  </a:lnTo>
                  <a:lnTo>
                    <a:pt x="1486" y="487"/>
                  </a:lnTo>
                  <a:lnTo>
                    <a:pt x="1243" y="682"/>
                  </a:lnTo>
                  <a:lnTo>
                    <a:pt x="1048" y="926"/>
                  </a:lnTo>
                  <a:lnTo>
                    <a:pt x="853" y="1193"/>
                  </a:lnTo>
                  <a:lnTo>
                    <a:pt x="658" y="1510"/>
                  </a:lnTo>
                  <a:lnTo>
                    <a:pt x="512" y="1851"/>
                  </a:lnTo>
                  <a:lnTo>
                    <a:pt x="366" y="2216"/>
                  </a:lnTo>
                  <a:lnTo>
                    <a:pt x="244" y="2630"/>
                  </a:lnTo>
                  <a:lnTo>
                    <a:pt x="123" y="3093"/>
                  </a:lnTo>
                  <a:lnTo>
                    <a:pt x="49" y="3580"/>
                  </a:lnTo>
                  <a:lnTo>
                    <a:pt x="1" y="4092"/>
                  </a:lnTo>
                  <a:lnTo>
                    <a:pt x="1" y="4652"/>
                  </a:lnTo>
                  <a:lnTo>
                    <a:pt x="1" y="4652"/>
                  </a:lnTo>
                  <a:lnTo>
                    <a:pt x="1" y="4774"/>
                  </a:lnTo>
                  <a:lnTo>
                    <a:pt x="25" y="4895"/>
                  </a:lnTo>
                  <a:lnTo>
                    <a:pt x="74" y="4993"/>
                  </a:lnTo>
                  <a:lnTo>
                    <a:pt x="147" y="5090"/>
                  </a:lnTo>
                  <a:lnTo>
                    <a:pt x="220" y="5163"/>
                  </a:lnTo>
                  <a:lnTo>
                    <a:pt x="317" y="5236"/>
                  </a:lnTo>
                  <a:lnTo>
                    <a:pt x="415" y="5261"/>
                  </a:lnTo>
                  <a:lnTo>
                    <a:pt x="537" y="5285"/>
                  </a:lnTo>
                  <a:lnTo>
                    <a:pt x="537" y="5285"/>
                  </a:lnTo>
                  <a:lnTo>
                    <a:pt x="658" y="5261"/>
                  </a:lnTo>
                  <a:lnTo>
                    <a:pt x="756" y="5236"/>
                  </a:lnTo>
                  <a:lnTo>
                    <a:pt x="853" y="5163"/>
                  </a:lnTo>
                  <a:lnTo>
                    <a:pt x="926" y="5090"/>
                  </a:lnTo>
                  <a:lnTo>
                    <a:pt x="999" y="4993"/>
                  </a:lnTo>
                  <a:lnTo>
                    <a:pt x="1024" y="4895"/>
                  </a:lnTo>
                  <a:lnTo>
                    <a:pt x="1048" y="4774"/>
                  </a:lnTo>
                  <a:lnTo>
                    <a:pt x="1072" y="4652"/>
                  </a:lnTo>
                  <a:lnTo>
                    <a:pt x="1072" y="4652"/>
                  </a:lnTo>
                  <a:lnTo>
                    <a:pt x="1097" y="4189"/>
                  </a:lnTo>
                  <a:lnTo>
                    <a:pt x="1145" y="3726"/>
                  </a:lnTo>
                  <a:lnTo>
                    <a:pt x="1218" y="3312"/>
                  </a:lnTo>
                  <a:lnTo>
                    <a:pt x="1316" y="2923"/>
                  </a:lnTo>
                  <a:lnTo>
                    <a:pt x="1438" y="2582"/>
                  </a:lnTo>
                  <a:lnTo>
                    <a:pt x="1535" y="2338"/>
                  </a:lnTo>
                  <a:lnTo>
                    <a:pt x="1633" y="2168"/>
                  </a:lnTo>
                  <a:lnTo>
                    <a:pt x="1681" y="2143"/>
                  </a:lnTo>
                  <a:lnTo>
                    <a:pt x="1706" y="2143"/>
                  </a:lnTo>
                  <a:lnTo>
                    <a:pt x="1706" y="2143"/>
                  </a:lnTo>
                  <a:lnTo>
                    <a:pt x="1730" y="2241"/>
                  </a:lnTo>
                  <a:lnTo>
                    <a:pt x="1730" y="2509"/>
                  </a:lnTo>
                  <a:lnTo>
                    <a:pt x="1681" y="3483"/>
                  </a:lnTo>
                  <a:lnTo>
                    <a:pt x="1608" y="4822"/>
                  </a:lnTo>
                  <a:lnTo>
                    <a:pt x="1486" y="6357"/>
                  </a:lnTo>
                  <a:lnTo>
                    <a:pt x="1243" y="9231"/>
                  </a:lnTo>
                  <a:lnTo>
                    <a:pt x="1145" y="10521"/>
                  </a:lnTo>
                  <a:lnTo>
                    <a:pt x="1145" y="10521"/>
                  </a:lnTo>
                  <a:lnTo>
                    <a:pt x="1145" y="10668"/>
                  </a:lnTo>
                  <a:lnTo>
                    <a:pt x="1145" y="10814"/>
                  </a:lnTo>
                  <a:lnTo>
                    <a:pt x="1194" y="10935"/>
                  </a:lnTo>
                  <a:lnTo>
                    <a:pt x="1267" y="11057"/>
                  </a:lnTo>
                  <a:lnTo>
                    <a:pt x="1340" y="11155"/>
                  </a:lnTo>
                  <a:lnTo>
                    <a:pt x="1462" y="11252"/>
                  </a:lnTo>
                  <a:lnTo>
                    <a:pt x="1584" y="11325"/>
                  </a:lnTo>
                  <a:lnTo>
                    <a:pt x="1706" y="11349"/>
                  </a:lnTo>
                  <a:lnTo>
                    <a:pt x="1706" y="11349"/>
                  </a:lnTo>
                  <a:lnTo>
                    <a:pt x="1827" y="11349"/>
                  </a:lnTo>
                  <a:lnTo>
                    <a:pt x="1827" y="11349"/>
                  </a:lnTo>
                  <a:lnTo>
                    <a:pt x="1949" y="11349"/>
                  </a:lnTo>
                  <a:lnTo>
                    <a:pt x="2071" y="11325"/>
                  </a:lnTo>
                  <a:lnTo>
                    <a:pt x="2168" y="11252"/>
                  </a:lnTo>
                  <a:lnTo>
                    <a:pt x="2266" y="11179"/>
                  </a:lnTo>
                  <a:lnTo>
                    <a:pt x="2339" y="11106"/>
                  </a:lnTo>
                  <a:lnTo>
                    <a:pt x="2412" y="11008"/>
                  </a:lnTo>
                  <a:lnTo>
                    <a:pt x="2461" y="10887"/>
                  </a:lnTo>
                  <a:lnTo>
                    <a:pt x="2509" y="10765"/>
                  </a:lnTo>
                  <a:lnTo>
                    <a:pt x="3045" y="7014"/>
                  </a:lnTo>
                  <a:lnTo>
                    <a:pt x="3045" y="7014"/>
                  </a:lnTo>
                  <a:lnTo>
                    <a:pt x="3045" y="6966"/>
                  </a:lnTo>
                  <a:lnTo>
                    <a:pt x="3094" y="6868"/>
                  </a:lnTo>
                  <a:lnTo>
                    <a:pt x="3143" y="6819"/>
                  </a:lnTo>
                  <a:lnTo>
                    <a:pt x="3191" y="6771"/>
                  </a:lnTo>
                  <a:lnTo>
                    <a:pt x="3264" y="6746"/>
                  </a:lnTo>
                  <a:lnTo>
                    <a:pt x="3337" y="6722"/>
                  </a:lnTo>
                  <a:lnTo>
                    <a:pt x="3337" y="6722"/>
                  </a:lnTo>
                  <a:lnTo>
                    <a:pt x="3410" y="6746"/>
                  </a:lnTo>
                  <a:lnTo>
                    <a:pt x="3484" y="6771"/>
                  </a:lnTo>
                  <a:lnTo>
                    <a:pt x="3532" y="6819"/>
                  </a:lnTo>
                  <a:lnTo>
                    <a:pt x="3581" y="6868"/>
                  </a:lnTo>
                  <a:lnTo>
                    <a:pt x="3630" y="6966"/>
                  </a:lnTo>
                  <a:lnTo>
                    <a:pt x="3630" y="7014"/>
                  </a:lnTo>
                  <a:lnTo>
                    <a:pt x="4165" y="10765"/>
                  </a:lnTo>
                  <a:lnTo>
                    <a:pt x="4165" y="10765"/>
                  </a:lnTo>
                  <a:lnTo>
                    <a:pt x="4214" y="10887"/>
                  </a:lnTo>
                  <a:lnTo>
                    <a:pt x="4263" y="11008"/>
                  </a:lnTo>
                  <a:lnTo>
                    <a:pt x="4336" y="11106"/>
                  </a:lnTo>
                  <a:lnTo>
                    <a:pt x="4409" y="11179"/>
                  </a:lnTo>
                  <a:lnTo>
                    <a:pt x="4506" y="11252"/>
                  </a:lnTo>
                  <a:lnTo>
                    <a:pt x="4604" y="11325"/>
                  </a:lnTo>
                  <a:lnTo>
                    <a:pt x="4726" y="11349"/>
                  </a:lnTo>
                  <a:lnTo>
                    <a:pt x="4847" y="11349"/>
                  </a:lnTo>
                  <a:lnTo>
                    <a:pt x="4847" y="11349"/>
                  </a:lnTo>
                  <a:lnTo>
                    <a:pt x="4969" y="11349"/>
                  </a:lnTo>
                  <a:lnTo>
                    <a:pt x="4969" y="11349"/>
                  </a:lnTo>
                  <a:lnTo>
                    <a:pt x="5091" y="11325"/>
                  </a:lnTo>
                  <a:lnTo>
                    <a:pt x="5213" y="11252"/>
                  </a:lnTo>
                  <a:lnTo>
                    <a:pt x="5334" y="11155"/>
                  </a:lnTo>
                  <a:lnTo>
                    <a:pt x="5408" y="11057"/>
                  </a:lnTo>
                  <a:lnTo>
                    <a:pt x="5481" y="10935"/>
                  </a:lnTo>
                  <a:lnTo>
                    <a:pt x="5529" y="10814"/>
                  </a:lnTo>
                  <a:lnTo>
                    <a:pt x="5529" y="10668"/>
                  </a:lnTo>
                  <a:lnTo>
                    <a:pt x="5529" y="10521"/>
                  </a:lnTo>
                  <a:lnTo>
                    <a:pt x="5529" y="10521"/>
                  </a:lnTo>
                  <a:lnTo>
                    <a:pt x="5188" y="6381"/>
                  </a:lnTo>
                  <a:lnTo>
                    <a:pt x="4994" y="3507"/>
                  </a:lnTo>
                  <a:lnTo>
                    <a:pt x="4945" y="2533"/>
                  </a:lnTo>
                  <a:lnTo>
                    <a:pt x="4945" y="2241"/>
                  </a:lnTo>
                  <a:lnTo>
                    <a:pt x="4969" y="2143"/>
                  </a:lnTo>
                  <a:lnTo>
                    <a:pt x="4969" y="2143"/>
                  </a:lnTo>
                  <a:lnTo>
                    <a:pt x="4994" y="2143"/>
                  </a:lnTo>
                  <a:lnTo>
                    <a:pt x="5042" y="2168"/>
                  </a:lnTo>
                  <a:lnTo>
                    <a:pt x="5140" y="2314"/>
                  </a:lnTo>
                  <a:lnTo>
                    <a:pt x="5237" y="2557"/>
                  </a:lnTo>
                  <a:lnTo>
                    <a:pt x="5334" y="2898"/>
                  </a:lnTo>
                  <a:lnTo>
                    <a:pt x="5432" y="3288"/>
                  </a:lnTo>
                  <a:lnTo>
                    <a:pt x="5529" y="3726"/>
                  </a:lnTo>
                  <a:lnTo>
                    <a:pt x="5578" y="4189"/>
                  </a:lnTo>
                  <a:lnTo>
                    <a:pt x="5602" y="4652"/>
                  </a:lnTo>
                  <a:lnTo>
                    <a:pt x="5602" y="4652"/>
                  </a:lnTo>
                  <a:lnTo>
                    <a:pt x="5627" y="4774"/>
                  </a:lnTo>
                  <a:lnTo>
                    <a:pt x="5651" y="4895"/>
                  </a:lnTo>
                  <a:lnTo>
                    <a:pt x="5675" y="4993"/>
                  </a:lnTo>
                  <a:lnTo>
                    <a:pt x="5749" y="5090"/>
                  </a:lnTo>
                  <a:lnTo>
                    <a:pt x="5822" y="5163"/>
                  </a:lnTo>
                  <a:lnTo>
                    <a:pt x="5919" y="5236"/>
                  </a:lnTo>
                  <a:lnTo>
                    <a:pt x="6016" y="5261"/>
                  </a:lnTo>
                  <a:lnTo>
                    <a:pt x="6138" y="5285"/>
                  </a:lnTo>
                  <a:lnTo>
                    <a:pt x="6138" y="5285"/>
                  </a:lnTo>
                  <a:lnTo>
                    <a:pt x="6260" y="5261"/>
                  </a:lnTo>
                  <a:lnTo>
                    <a:pt x="6357" y="5236"/>
                  </a:lnTo>
                  <a:lnTo>
                    <a:pt x="6455" y="5163"/>
                  </a:lnTo>
                  <a:lnTo>
                    <a:pt x="6528" y="5090"/>
                  </a:lnTo>
                  <a:lnTo>
                    <a:pt x="6601" y="4993"/>
                  </a:lnTo>
                  <a:lnTo>
                    <a:pt x="6650" y="4895"/>
                  </a:lnTo>
                  <a:lnTo>
                    <a:pt x="6674" y="4774"/>
                  </a:lnTo>
                  <a:lnTo>
                    <a:pt x="6674" y="4652"/>
                  </a:lnTo>
                  <a:lnTo>
                    <a:pt x="6674" y="4652"/>
                  </a:lnTo>
                  <a:lnTo>
                    <a:pt x="6674" y="4092"/>
                  </a:lnTo>
                  <a:lnTo>
                    <a:pt x="6625" y="3556"/>
                  </a:lnTo>
                  <a:lnTo>
                    <a:pt x="6552" y="3069"/>
                  </a:lnTo>
                  <a:lnTo>
                    <a:pt x="6455" y="2630"/>
                  </a:lnTo>
                  <a:lnTo>
                    <a:pt x="6357" y="2216"/>
                  </a:lnTo>
                  <a:lnTo>
                    <a:pt x="6211" y="1827"/>
                  </a:lnTo>
                  <a:lnTo>
                    <a:pt x="6065" y="1486"/>
                  </a:lnTo>
                  <a:lnTo>
                    <a:pt x="5895" y="1169"/>
                  </a:lnTo>
                  <a:lnTo>
                    <a:pt x="5700" y="901"/>
                  </a:lnTo>
                  <a:lnTo>
                    <a:pt x="5505" y="658"/>
                  </a:lnTo>
                  <a:lnTo>
                    <a:pt x="5286" y="463"/>
                  </a:lnTo>
                  <a:lnTo>
                    <a:pt x="5042" y="292"/>
                  </a:lnTo>
                  <a:lnTo>
                    <a:pt x="4799" y="171"/>
                  </a:lnTo>
                  <a:lnTo>
                    <a:pt x="4555" y="73"/>
                  </a:lnTo>
                  <a:lnTo>
                    <a:pt x="4287" y="24"/>
                  </a:lnTo>
                  <a:lnTo>
                    <a:pt x="4019" y="0"/>
                  </a:lnTo>
                  <a:lnTo>
                    <a:pt x="4019" y="0"/>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18" name="Shape 418"/>
            <p:cNvSpPr/>
            <p:nvPr/>
          </p:nvSpPr>
          <p:spPr>
            <a:xfrm>
              <a:off x="4792100" y="2332025"/>
              <a:ext cx="76725" cy="84050"/>
            </a:xfrm>
            <a:custGeom>
              <a:avLst/>
              <a:gdLst/>
              <a:ahLst/>
              <a:cxnLst/>
              <a:rect l="0" t="0" r="0" b="0"/>
              <a:pathLst>
                <a:path w="3069" h="3362" fill="none" extrusionOk="0">
                  <a:moveTo>
                    <a:pt x="0" y="1511"/>
                  </a:moveTo>
                  <a:lnTo>
                    <a:pt x="0" y="1511"/>
                  </a:lnTo>
                  <a:lnTo>
                    <a:pt x="24" y="1340"/>
                  </a:lnTo>
                  <a:lnTo>
                    <a:pt x="49" y="1170"/>
                  </a:lnTo>
                  <a:lnTo>
                    <a:pt x="73" y="1024"/>
                  </a:lnTo>
                  <a:lnTo>
                    <a:pt x="122" y="877"/>
                  </a:lnTo>
                  <a:lnTo>
                    <a:pt x="195" y="756"/>
                  </a:lnTo>
                  <a:lnTo>
                    <a:pt x="268" y="634"/>
                  </a:lnTo>
                  <a:lnTo>
                    <a:pt x="365" y="512"/>
                  </a:lnTo>
                  <a:lnTo>
                    <a:pt x="463" y="415"/>
                  </a:lnTo>
                  <a:lnTo>
                    <a:pt x="682" y="220"/>
                  </a:lnTo>
                  <a:lnTo>
                    <a:pt x="950" y="98"/>
                  </a:lnTo>
                  <a:lnTo>
                    <a:pt x="1218" y="25"/>
                  </a:lnTo>
                  <a:lnTo>
                    <a:pt x="1534" y="1"/>
                  </a:lnTo>
                  <a:lnTo>
                    <a:pt x="1534" y="1"/>
                  </a:lnTo>
                  <a:lnTo>
                    <a:pt x="1851" y="25"/>
                  </a:lnTo>
                  <a:lnTo>
                    <a:pt x="2119" y="98"/>
                  </a:lnTo>
                  <a:lnTo>
                    <a:pt x="2387" y="220"/>
                  </a:lnTo>
                  <a:lnTo>
                    <a:pt x="2606" y="415"/>
                  </a:lnTo>
                  <a:lnTo>
                    <a:pt x="2703" y="512"/>
                  </a:lnTo>
                  <a:lnTo>
                    <a:pt x="2801" y="634"/>
                  </a:lnTo>
                  <a:lnTo>
                    <a:pt x="2874" y="756"/>
                  </a:lnTo>
                  <a:lnTo>
                    <a:pt x="2947" y="877"/>
                  </a:lnTo>
                  <a:lnTo>
                    <a:pt x="2996" y="1024"/>
                  </a:lnTo>
                  <a:lnTo>
                    <a:pt x="3020" y="1170"/>
                  </a:lnTo>
                  <a:lnTo>
                    <a:pt x="3044" y="1340"/>
                  </a:lnTo>
                  <a:lnTo>
                    <a:pt x="3069" y="1511"/>
                  </a:lnTo>
                  <a:lnTo>
                    <a:pt x="3069" y="1511"/>
                  </a:lnTo>
                  <a:lnTo>
                    <a:pt x="3044" y="1681"/>
                  </a:lnTo>
                  <a:lnTo>
                    <a:pt x="3020" y="1852"/>
                  </a:lnTo>
                  <a:lnTo>
                    <a:pt x="2947" y="2193"/>
                  </a:lnTo>
                  <a:lnTo>
                    <a:pt x="2801" y="2509"/>
                  </a:lnTo>
                  <a:lnTo>
                    <a:pt x="2606" y="2777"/>
                  </a:lnTo>
                  <a:lnTo>
                    <a:pt x="2509" y="2899"/>
                  </a:lnTo>
                  <a:lnTo>
                    <a:pt x="2387" y="3021"/>
                  </a:lnTo>
                  <a:lnTo>
                    <a:pt x="2265" y="3118"/>
                  </a:lnTo>
                  <a:lnTo>
                    <a:pt x="2119" y="3191"/>
                  </a:lnTo>
                  <a:lnTo>
                    <a:pt x="1997" y="3264"/>
                  </a:lnTo>
                  <a:lnTo>
                    <a:pt x="1851" y="3313"/>
                  </a:lnTo>
                  <a:lnTo>
                    <a:pt x="1681" y="3337"/>
                  </a:lnTo>
                  <a:lnTo>
                    <a:pt x="1534" y="3362"/>
                  </a:lnTo>
                  <a:lnTo>
                    <a:pt x="1534" y="3362"/>
                  </a:lnTo>
                  <a:lnTo>
                    <a:pt x="1388" y="3337"/>
                  </a:lnTo>
                  <a:lnTo>
                    <a:pt x="1218" y="3313"/>
                  </a:lnTo>
                  <a:lnTo>
                    <a:pt x="1072" y="3264"/>
                  </a:lnTo>
                  <a:lnTo>
                    <a:pt x="950" y="3191"/>
                  </a:lnTo>
                  <a:lnTo>
                    <a:pt x="804" y="3118"/>
                  </a:lnTo>
                  <a:lnTo>
                    <a:pt x="682" y="3021"/>
                  </a:lnTo>
                  <a:lnTo>
                    <a:pt x="560" y="2899"/>
                  </a:lnTo>
                  <a:lnTo>
                    <a:pt x="463" y="2777"/>
                  </a:lnTo>
                  <a:lnTo>
                    <a:pt x="268" y="2509"/>
                  </a:lnTo>
                  <a:lnTo>
                    <a:pt x="122" y="2193"/>
                  </a:lnTo>
                  <a:lnTo>
                    <a:pt x="49" y="1852"/>
                  </a:lnTo>
                  <a:lnTo>
                    <a:pt x="24" y="1681"/>
                  </a:lnTo>
                  <a:lnTo>
                    <a:pt x="0" y="1511"/>
                  </a:lnTo>
                  <a:lnTo>
                    <a:pt x="0" y="1511"/>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419" name="Shape 419"/>
          <p:cNvGrpSpPr/>
          <p:nvPr/>
        </p:nvGrpSpPr>
        <p:grpSpPr>
          <a:xfrm>
            <a:off x="3274989" y="2035641"/>
            <a:ext cx="145343" cy="422729"/>
            <a:chOff x="4071800" y="2269925"/>
            <a:chExt cx="172925" cy="502950"/>
          </a:xfrm>
        </p:grpSpPr>
        <p:sp>
          <p:nvSpPr>
            <p:cNvPr id="420" name="Shape 420"/>
            <p:cNvSpPr/>
            <p:nvPr/>
          </p:nvSpPr>
          <p:spPr>
            <a:xfrm>
              <a:off x="4118075" y="2269925"/>
              <a:ext cx="80375" cy="91350"/>
            </a:xfrm>
            <a:custGeom>
              <a:avLst/>
              <a:gdLst/>
              <a:ahLst/>
              <a:cxnLst/>
              <a:rect l="0" t="0" r="0" b="0"/>
              <a:pathLst>
                <a:path w="3215" h="3654" fill="none" extrusionOk="0">
                  <a:moveTo>
                    <a:pt x="0" y="1657"/>
                  </a:moveTo>
                  <a:lnTo>
                    <a:pt x="0" y="1657"/>
                  </a:lnTo>
                  <a:lnTo>
                    <a:pt x="0" y="1462"/>
                  </a:lnTo>
                  <a:lnTo>
                    <a:pt x="24" y="1291"/>
                  </a:lnTo>
                  <a:lnTo>
                    <a:pt x="73" y="1121"/>
                  </a:lnTo>
                  <a:lnTo>
                    <a:pt x="122" y="975"/>
                  </a:lnTo>
                  <a:lnTo>
                    <a:pt x="195" y="829"/>
                  </a:lnTo>
                  <a:lnTo>
                    <a:pt x="268" y="682"/>
                  </a:lnTo>
                  <a:lnTo>
                    <a:pt x="365" y="561"/>
                  </a:lnTo>
                  <a:lnTo>
                    <a:pt x="463" y="439"/>
                  </a:lnTo>
                  <a:lnTo>
                    <a:pt x="585" y="341"/>
                  </a:lnTo>
                  <a:lnTo>
                    <a:pt x="706" y="244"/>
                  </a:lnTo>
                  <a:lnTo>
                    <a:pt x="853" y="171"/>
                  </a:lnTo>
                  <a:lnTo>
                    <a:pt x="974" y="122"/>
                  </a:lnTo>
                  <a:lnTo>
                    <a:pt x="1120" y="74"/>
                  </a:lnTo>
                  <a:lnTo>
                    <a:pt x="1291" y="25"/>
                  </a:lnTo>
                  <a:lnTo>
                    <a:pt x="1437" y="0"/>
                  </a:lnTo>
                  <a:lnTo>
                    <a:pt x="1608" y="0"/>
                  </a:lnTo>
                  <a:lnTo>
                    <a:pt x="1608" y="0"/>
                  </a:lnTo>
                  <a:lnTo>
                    <a:pt x="1778" y="0"/>
                  </a:lnTo>
                  <a:lnTo>
                    <a:pt x="1924" y="25"/>
                  </a:lnTo>
                  <a:lnTo>
                    <a:pt x="2095" y="74"/>
                  </a:lnTo>
                  <a:lnTo>
                    <a:pt x="2241" y="122"/>
                  </a:lnTo>
                  <a:lnTo>
                    <a:pt x="2363" y="171"/>
                  </a:lnTo>
                  <a:lnTo>
                    <a:pt x="2509" y="244"/>
                  </a:lnTo>
                  <a:lnTo>
                    <a:pt x="2630" y="341"/>
                  </a:lnTo>
                  <a:lnTo>
                    <a:pt x="2752" y="439"/>
                  </a:lnTo>
                  <a:lnTo>
                    <a:pt x="2850" y="561"/>
                  </a:lnTo>
                  <a:lnTo>
                    <a:pt x="2947" y="682"/>
                  </a:lnTo>
                  <a:lnTo>
                    <a:pt x="3020" y="829"/>
                  </a:lnTo>
                  <a:lnTo>
                    <a:pt x="3093" y="975"/>
                  </a:lnTo>
                  <a:lnTo>
                    <a:pt x="3142" y="1121"/>
                  </a:lnTo>
                  <a:lnTo>
                    <a:pt x="3191" y="1291"/>
                  </a:lnTo>
                  <a:lnTo>
                    <a:pt x="3215" y="1462"/>
                  </a:lnTo>
                  <a:lnTo>
                    <a:pt x="3215" y="1657"/>
                  </a:lnTo>
                  <a:lnTo>
                    <a:pt x="3215" y="1657"/>
                  </a:lnTo>
                  <a:lnTo>
                    <a:pt x="3215" y="1827"/>
                  </a:lnTo>
                  <a:lnTo>
                    <a:pt x="3191" y="2022"/>
                  </a:lnTo>
                  <a:lnTo>
                    <a:pt x="3142" y="2217"/>
                  </a:lnTo>
                  <a:lnTo>
                    <a:pt x="3093" y="2387"/>
                  </a:lnTo>
                  <a:lnTo>
                    <a:pt x="3020" y="2558"/>
                  </a:lnTo>
                  <a:lnTo>
                    <a:pt x="2947" y="2728"/>
                  </a:lnTo>
                  <a:lnTo>
                    <a:pt x="2850" y="2874"/>
                  </a:lnTo>
                  <a:lnTo>
                    <a:pt x="2752" y="3020"/>
                  </a:lnTo>
                  <a:lnTo>
                    <a:pt x="2630" y="3167"/>
                  </a:lnTo>
                  <a:lnTo>
                    <a:pt x="2509" y="3288"/>
                  </a:lnTo>
                  <a:lnTo>
                    <a:pt x="2363" y="3386"/>
                  </a:lnTo>
                  <a:lnTo>
                    <a:pt x="2241" y="3483"/>
                  </a:lnTo>
                  <a:lnTo>
                    <a:pt x="2095" y="3556"/>
                  </a:lnTo>
                  <a:lnTo>
                    <a:pt x="1924" y="3605"/>
                  </a:lnTo>
                  <a:lnTo>
                    <a:pt x="1778" y="3629"/>
                  </a:lnTo>
                  <a:lnTo>
                    <a:pt x="1608" y="3654"/>
                  </a:lnTo>
                  <a:lnTo>
                    <a:pt x="1608" y="3654"/>
                  </a:lnTo>
                  <a:lnTo>
                    <a:pt x="1437" y="3629"/>
                  </a:lnTo>
                  <a:lnTo>
                    <a:pt x="1291" y="3605"/>
                  </a:lnTo>
                  <a:lnTo>
                    <a:pt x="1120" y="3556"/>
                  </a:lnTo>
                  <a:lnTo>
                    <a:pt x="974" y="3483"/>
                  </a:lnTo>
                  <a:lnTo>
                    <a:pt x="853" y="3386"/>
                  </a:lnTo>
                  <a:lnTo>
                    <a:pt x="706" y="3288"/>
                  </a:lnTo>
                  <a:lnTo>
                    <a:pt x="585" y="3167"/>
                  </a:lnTo>
                  <a:lnTo>
                    <a:pt x="463" y="3020"/>
                  </a:lnTo>
                  <a:lnTo>
                    <a:pt x="365" y="2874"/>
                  </a:lnTo>
                  <a:lnTo>
                    <a:pt x="268" y="2728"/>
                  </a:lnTo>
                  <a:lnTo>
                    <a:pt x="195" y="2558"/>
                  </a:lnTo>
                  <a:lnTo>
                    <a:pt x="122" y="2387"/>
                  </a:lnTo>
                  <a:lnTo>
                    <a:pt x="73" y="2217"/>
                  </a:lnTo>
                  <a:lnTo>
                    <a:pt x="24" y="2022"/>
                  </a:lnTo>
                  <a:lnTo>
                    <a:pt x="0" y="1827"/>
                  </a:lnTo>
                  <a:lnTo>
                    <a:pt x="0" y="1657"/>
                  </a:lnTo>
                  <a:lnTo>
                    <a:pt x="0" y="1657"/>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21" name="Shape 421"/>
            <p:cNvSpPr/>
            <p:nvPr/>
          </p:nvSpPr>
          <p:spPr>
            <a:xfrm>
              <a:off x="4071800" y="2372825"/>
              <a:ext cx="172925" cy="400050"/>
            </a:xfrm>
            <a:custGeom>
              <a:avLst/>
              <a:gdLst/>
              <a:ahLst/>
              <a:cxnLst/>
              <a:rect l="0" t="0" r="0" b="0"/>
              <a:pathLst>
                <a:path w="6917" h="16002" fill="none" extrusionOk="0">
                  <a:moveTo>
                    <a:pt x="4189" y="0"/>
                  </a:moveTo>
                  <a:lnTo>
                    <a:pt x="4189" y="0"/>
                  </a:lnTo>
                  <a:lnTo>
                    <a:pt x="4019" y="98"/>
                  </a:lnTo>
                  <a:lnTo>
                    <a:pt x="3848" y="147"/>
                  </a:lnTo>
                  <a:lnTo>
                    <a:pt x="3653" y="195"/>
                  </a:lnTo>
                  <a:lnTo>
                    <a:pt x="3459" y="220"/>
                  </a:lnTo>
                  <a:lnTo>
                    <a:pt x="3459" y="220"/>
                  </a:lnTo>
                  <a:lnTo>
                    <a:pt x="3264" y="195"/>
                  </a:lnTo>
                  <a:lnTo>
                    <a:pt x="3069" y="147"/>
                  </a:lnTo>
                  <a:lnTo>
                    <a:pt x="2898" y="98"/>
                  </a:lnTo>
                  <a:lnTo>
                    <a:pt x="2728" y="0"/>
                  </a:lnTo>
                  <a:lnTo>
                    <a:pt x="2728" y="0"/>
                  </a:lnTo>
                  <a:lnTo>
                    <a:pt x="2533" y="49"/>
                  </a:lnTo>
                  <a:lnTo>
                    <a:pt x="2338" y="122"/>
                  </a:lnTo>
                  <a:lnTo>
                    <a:pt x="2168" y="195"/>
                  </a:lnTo>
                  <a:lnTo>
                    <a:pt x="2022" y="293"/>
                  </a:lnTo>
                  <a:lnTo>
                    <a:pt x="1705" y="488"/>
                  </a:lnTo>
                  <a:lnTo>
                    <a:pt x="1437" y="755"/>
                  </a:lnTo>
                  <a:lnTo>
                    <a:pt x="1169" y="1072"/>
                  </a:lnTo>
                  <a:lnTo>
                    <a:pt x="950" y="1413"/>
                  </a:lnTo>
                  <a:lnTo>
                    <a:pt x="755" y="1803"/>
                  </a:lnTo>
                  <a:lnTo>
                    <a:pt x="585" y="2217"/>
                  </a:lnTo>
                  <a:lnTo>
                    <a:pt x="439" y="2704"/>
                  </a:lnTo>
                  <a:lnTo>
                    <a:pt x="317" y="3191"/>
                  </a:lnTo>
                  <a:lnTo>
                    <a:pt x="219" y="3727"/>
                  </a:lnTo>
                  <a:lnTo>
                    <a:pt x="146" y="4311"/>
                  </a:lnTo>
                  <a:lnTo>
                    <a:pt x="73" y="4896"/>
                  </a:lnTo>
                  <a:lnTo>
                    <a:pt x="24" y="5529"/>
                  </a:lnTo>
                  <a:lnTo>
                    <a:pt x="0" y="6187"/>
                  </a:lnTo>
                  <a:lnTo>
                    <a:pt x="0" y="6869"/>
                  </a:lnTo>
                  <a:lnTo>
                    <a:pt x="0" y="6869"/>
                  </a:lnTo>
                  <a:lnTo>
                    <a:pt x="24" y="7015"/>
                  </a:lnTo>
                  <a:lnTo>
                    <a:pt x="49" y="7161"/>
                  </a:lnTo>
                  <a:lnTo>
                    <a:pt x="98" y="7307"/>
                  </a:lnTo>
                  <a:lnTo>
                    <a:pt x="171" y="7404"/>
                  </a:lnTo>
                  <a:lnTo>
                    <a:pt x="244" y="7502"/>
                  </a:lnTo>
                  <a:lnTo>
                    <a:pt x="317" y="7575"/>
                  </a:lnTo>
                  <a:lnTo>
                    <a:pt x="414" y="7624"/>
                  </a:lnTo>
                  <a:lnTo>
                    <a:pt x="487" y="7624"/>
                  </a:lnTo>
                  <a:lnTo>
                    <a:pt x="487" y="7624"/>
                  </a:lnTo>
                  <a:lnTo>
                    <a:pt x="633" y="7624"/>
                  </a:lnTo>
                  <a:lnTo>
                    <a:pt x="731" y="7575"/>
                  </a:lnTo>
                  <a:lnTo>
                    <a:pt x="804" y="7502"/>
                  </a:lnTo>
                  <a:lnTo>
                    <a:pt x="877" y="7404"/>
                  </a:lnTo>
                  <a:lnTo>
                    <a:pt x="926" y="7307"/>
                  </a:lnTo>
                  <a:lnTo>
                    <a:pt x="950" y="7161"/>
                  </a:lnTo>
                  <a:lnTo>
                    <a:pt x="974" y="6869"/>
                  </a:lnTo>
                  <a:lnTo>
                    <a:pt x="974" y="6869"/>
                  </a:lnTo>
                  <a:lnTo>
                    <a:pt x="999" y="6503"/>
                  </a:lnTo>
                  <a:lnTo>
                    <a:pt x="1023" y="6089"/>
                  </a:lnTo>
                  <a:lnTo>
                    <a:pt x="1145" y="5091"/>
                  </a:lnTo>
                  <a:lnTo>
                    <a:pt x="1291" y="4092"/>
                  </a:lnTo>
                  <a:lnTo>
                    <a:pt x="1364" y="3654"/>
                  </a:lnTo>
                  <a:lnTo>
                    <a:pt x="1461" y="3288"/>
                  </a:lnTo>
                  <a:lnTo>
                    <a:pt x="1461" y="3288"/>
                  </a:lnTo>
                  <a:lnTo>
                    <a:pt x="1413" y="3094"/>
                  </a:lnTo>
                  <a:lnTo>
                    <a:pt x="1388" y="2899"/>
                  </a:lnTo>
                  <a:lnTo>
                    <a:pt x="1388" y="2704"/>
                  </a:lnTo>
                  <a:lnTo>
                    <a:pt x="1413" y="2533"/>
                  </a:lnTo>
                  <a:lnTo>
                    <a:pt x="1437" y="2387"/>
                  </a:lnTo>
                  <a:lnTo>
                    <a:pt x="1510" y="2241"/>
                  </a:lnTo>
                  <a:lnTo>
                    <a:pt x="1583" y="2119"/>
                  </a:lnTo>
                  <a:lnTo>
                    <a:pt x="1656" y="2046"/>
                  </a:lnTo>
                  <a:lnTo>
                    <a:pt x="1656" y="2046"/>
                  </a:lnTo>
                  <a:lnTo>
                    <a:pt x="1583" y="2144"/>
                  </a:lnTo>
                  <a:lnTo>
                    <a:pt x="1534" y="2290"/>
                  </a:lnTo>
                  <a:lnTo>
                    <a:pt x="1486" y="2485"/>
                  </a:lnTo>
                  <a:lnTo>
                    <a:pt x="1486" y="2680"/>
                  </a:lnTo>
                  <a:lnTo>
                    <a:pt x="1510" y="2874"/>
                  </a:lnTo>
                  <a:lnTo>
                    <a:pt x="1559" y="3069"/>
                  </a:lnTo>
                  <a:lnTo>
                    <a:pt x="1608" y="3167"/>
                  </a:lnTo>
                  <a:lnTo>
                    <a:pt x="1681" y="3264"/>
                  </a:lnTo>
                  <a:lnTo>
                    <a:pt x="1754" y="3337"/>
                  </a:lnTo>
                  <a:lnTo>
                    <a:pt x="1851" y="3410"/>
                  </a:lnTo>
                  <a:lnTo>
                    <a:pt x="1851" y="3410"/>
                  </a:lnTo>
                  <a:lnTo>
                    <a:pt x="1900" y="3775"/>
                  </a:lnTo>
                  <a:lnTo>
                    <a:pt x="1924" y="3970"/>
                  </a:lnTo>
                  <a:lnTo>
                    <a:pt x="1949" y="4190"/>
                  </a:lnTo>
                  <a:lnTo>
                    <a:pt x="1924" y="4433"/>
                  </a:lnTo>
                  <a:lnTo>
                    <a:pt x="1900" y="4725"/>
                  </a:lnTo>
                  <a:lnTo>
                    <a:pt x="1827" y="5018"/>
                  </a:lnTo>
                  <a:lnTo>
                    <a:pt x="1705" y="5383"/>
                  </a:lnTo>
                  <a:lnTo>
                    <a:pt x="1705" y="5383"/>
                  </a:lnTo>
                  <a:lnTo>
                    <a:pt x="1510" y="5894"/>
                  </a:lnTo>
                  <a:lnTo>
                    <a:pt x="1364" y="6381"/>
                  </a:lnTo>
                  <a:lnTo>
                    <a:pt x="1267" y="6820"/>
                  </a:lnTo>
                  <a:lnTo>
                    <a:pt x="1218" y="7210"/>
                  </a:lnTo>
                  <a:lnTo>
                    <a:pt x="1169" y="7599"/>
                  </a:lnTo>
                  <a:lnTo>
                    <a:pt x="1169" y="7989"/>
                  </a:lnTo>
                  <a:lnTo>
                    <a:pt x="1194" y="8793"/>
                  </a:lnTo>
                  <a:lnTo>
                    <a:pt x="1194" y="8793"/>
                  </a:lnTo>
                  <a:lnTo>
                    <a:pt x="1242" y="9962"/>
                  </a:lnTo>
                  <a:lnTo>
                    <a:pt x="1291" y="11131"/>
                  </a:lnTo>
                  <a:lnTo>
                    <a:pt x="1315" y="13201"/>
                  </a:lnTo>
                  <a:lnTo>
                    <a:pt x="1340" y="14686"/>
                  </a:lnTo>
                  <a:lnTo>
                    <a:pt x="1340" y="15271"/>
                  </a:lnTo>
                  <a:lnTo>
                    <a:pt x="1340" y="15271"/>
                  </a:lnTo>
                  <a:lnTo>
                    <a:pt x="1364" y="15490"/>
                  </a:lnTo>
                  <a:lnTo>
                    <a:pt x="1413" y="15661"/>
                  </a:lnTo>
                  <a:lnTo>
                    <a:pt x="1486" y="15782"/>
                  </a:lnTo>
                  <a:lnTo>
                    <a:pt x="1583" y="15880"/>
                  </a:lnTo>
                  <a:lnTo>
                    <a:pt x="1656" y="15953"/>
                  </a:lnTo>
                  <a:lnTo>
                    <a:pt x="1729" y="15977"/>
                  </a:lnTo>
                  <a:lnTo>
                    <a:pt x="1827" y="16002"/>
                  </a:lnTo>
                  <a:lnTo>
                    <a:pt x="1827" y="16002"/>
                  </a:lnTo>
                  <a:lnTo>
                    <a:pt x="1949" y="16002"/>
                  </a:lnTo>
                  <a:lnTo>
                    <a:pt x="2070" y="15953"/>
                  </a:lnTo>
                  <a:lnTo>
                    <a:pt x="2168" y="15904"/>
                  </a:lnTo>
                  <a:lnTo>
                    <a:pt x="2241" y="15831"/>
                  </a:lnTo>
                  <a:lnTo>
                    <a:pt x="2314" y="15758"/>
                  </a:lnTo>
                  <a:lnTo>
                    <a:pt x="2387" y="15636"/>
                  </a:lnTo>
                  <a:lnTo>
                    <a:pt x="2411" y="15490"/>
                  </a:lnTo>
                  <a:lnTo>
                    <a:pt x="2460" y="15344"/>
                  </a:lnTo>
                  <a:lnTo>
                    <a:pt x="3142" y="8525"/>
                  </a:lnTo>
                  <a:lnTo>
                    <a:pt x="3142" y="8525"/>
                  </a:lnTo>
                  <a:lnTo>
                    <a:pt x="3142" y="8427"/>
                  </a:lnTo>
                  <a:lnTo>
                    <a:pt x="3191" y="8257"/>
                  </a:lnTo>
                  <a:lnTo>
                    <a:pt x="3239" y="8159"/>
                  </a:lnTo>
                  <a:lnTo>
                    <a:pt x="3288" y="8062"/>
                  </a:lnTo>
                  <a:lnTo>
                    <a:pt x="3361" y="7989"/>
                  </a:lnTo>
                  <a:lnTo>
                    <a:pt x="3459" y="7965"/>
                  </a:lnTo>
                  <a:lnTo>
                    <a:pt x="3459" y="7965"/>
                  </a:lnTo>
                  <a:lnTo>
                    <a:pt x="3556" y="7989"/>
                  </a:lnTo>
                  <a:lnTo>
                    <a:pt x="3629" y="8062"/>
                  </a:lnTo>
                  <a:lnTo>
                    <a:pt x="3678" y="8159"/>
                  </a:lnTo>
                  <a:lnTo>
                    <a:pt x="3726" y="8257"/>
                  </a:lnTo>
                  <a:lnTo>
                    <a:pt x="3775" y="8427"/>
                  </a:lnTo>
                  <a:lnTo>
                    <a:pt x="3775" y="8525"/>
                  </a:lnTo>
                  <a:lnTo>
                    <a:pt x="4457" y="15344"/>
                  </a:lnTo>
                  <a:lnTo>
                    <a:pt x="4457" y="15344"/>
                  </a:lnTo>
                  <a:lnTo>
                    <a:pt x="4506" y="15490"/>
                  </a:lnTo>
                  <a:lnTo>
                    <a:pt x="4530" y="15636"/>
                  </a:lnTo>
                  <a:lnTo>
                    <a:pt x="4603" y="15758"/>
                  </a:lnTo>
                  <a:lnTo>
                    <a:pt x="4676" y="15831"/>
                  </a:lnTo>
                  <a:lnTo>
                    <a:pt x="4749" y="15904"/>
                  </a:lnTo>
                  <a:lnTo>
                    <a:pt x="4847" y="15953"/>
                  </a:lnTo>
                  <a:lnTo>
                    <a:pt x="4969" y="16002"/>
                  </a:lnTo>
                  <a:lnTo>
                    <a:pt x="5090" y="16002"/>
                  </a:lnTo>
                  <a:lnTo>
                    <a:pt x="5090" y="16002"/>
                  </a:lnTo>
                  <a:lnTo>
                    <a:pt x="5188" y="15977"/>
                  </a:lnTo>
                  <a:lnTo>
                    <a:pt x="5261" y="15953"/>
                  </a:lnTo>
                  <a:lnTo>
                    <a:pt x="5334" y="15880"/>
                  </a:lnTo>
                  <a:lnTo>
                    <a:pt x="5431" y="15782"/>
                  </a:lnTo>
                  <a:lnTo>
                    <a:pt x="5504" y="15661"/>
                  </a:lnTo>
                  <a:lnTo>
                    <a:pt x="5553" y="15490"/>
                  </a:lnTo>
                  <a:lnTo>
                    <a:pt x="5577" y="15271"/>
                  </a:lnTo>
                  <a:lnTo>
                    <a:pt x="5577" y="15271"/>
                  </a:lnTo>
                  <a:lnTo>
                    <a:pt x="5577" y="14686"/>
                  </a:lnTo>
                  <a:lnTo>
                    <a:pt x="5602" y="13201"/>
                  </a:lnTo>
                  <a:lnTo>
                    <a:pt x="5626" y="11131"/>
                  </a:lnTo>
                  <a:lnTo>
                    <a:pt x="5675" y="9962"/>
                  </a:lnTo>
                  <a:lnTo>
                    <a:pt x="5724" y="8793"/>
                  </a:lnTo>
                  <a:lnTo>
                    <a:pt x="5724" y="8793"/>
                  </a:lnTo>
                  <a:lnTo>
                    <a:pt x="5748" y="7989"/>
                  </a:lnTo>
                  <a:lnTo>
                    <a:pt x="5748" y="7599"/>
                  </a:lnTo>
                  <a:lnTo>
                    <a:pt x="5699" y="7210"/>
                  </a:lnTo>
                  <a:lnTo>
                    <a:pt x="5650" y="6820"/>
                  </a:lnTo>
                  <a:lnTo>
                    <a:pt x="5553" y="6381"/>
                  </a:lnTo>
                  <a:lnTo>
                    <a:pt x="5407" y="5894"/>
                  </a:lnTo>
                  <a:lnTo>
                    <a:pt x="5212" y="5383"/>
                  </a:lnTo>
                  <a:lnTo>
                    <a:pt x="5212" y="5383"/>
                  </a:lnTo>
                  <a:lnTo>
                    <a:pt x="5090" y="5018"/>
                  </a:lnTo>
                  <a:lnTo>
                    <a:pt x="5017" y="4725"/>
                  </a:lnTo>
                  <a:lnTo>
                    <a:pt x="4993" y="4433"/>
                  </a:lnTo>
                  <a:lnTo>
                    <a:pt x="4969" y="4190"/>
                  </a:lnTo>
                  <a:lnTo>
                    <a:pt x="4993" y="3970"/>
                  </a:lnTo>
                  <a:lnTo>
                    <a:pt x="5017" y="3775"/>
                  </a:lnTo>
                  <a:lnTo>
                    <a:pt x="5066" y="3410"/>
                  </a:lnTo>
                  <a:lnTo>
                    <a:pt x="5066" y="3410"/>
                  </a:lnTo>
                  <a:lnTo>
                    <a:pt x="5163" y="3337"/>
                  </a:lnTo>
                  <a:lnTo>
                    <a:pt x="5236" y="3264"/>
                  </a:lnTo>
                  <a:lnTo>
                    <a:pt x="5310" y="3167"/>
                  </a:lnTo>
                  <a:lnTo>
                    <a:pt x="5358" y="3069"/>
                  </a:lnTo>
                  <a:lnTo>
                    <a:pt x="5407" y="2874"/>
                  </a:lnTo>
                  <a:lnTo>
                    <a:pt x="5431" y="2680"/>
                  </a:lnTo>
                  <a:lnTo>
                    <a:pt x="5431" y="2485"/>
                  </a:lnTo>
                  <a:lnTo>
                    <a:pt x="5383" y="2290"/>
                  </a:lnTo>
                  <a:lnTo>
                    <a:pt x="5334" y="2144"/>
                  </a:lnTo>
                  <a:lnTo>
                    <a:pt x="5261" y="2046"/>
                  </a:lnTo>
                  <a:lnTo>
                    <a:pt x="5261" y="2046"/>
                  </a:lnTo>
                  <a:lnTo>
                    <a:pt x="5334" y="2119"/>
                  </a:lnTo>
                  <a:lnTo>
                    <a:pt x="5407" y="2241"/>
                  </a:lnTo>
                  <a:lnTo>
                    <a:pt x="5480" y="2387"/>
                  </a:lnTo>
                  <a:lnTo>
                    <a:pt x="5504" y="2533"/>
                  </a:lnTo>
                  <a:lnTo>
                    <a:pt x="5529" y="2704"/>
                  </a:lnTo>
                  <a:lnTo>
                    <a:pt x="5529" y="2899"/>
                  </a:lnTo>
                  <a:lnTo>
                    <a:pt x="5504" y="3094"/>
                  </a:lnTo>
                  <a:lnTo>
                    <a:pt x="5456" y="3288"/>
                  </a:lnTo>
                  <a:lnTo>
                    <a:pt x="5456" y="3288"/>
                  </a:lnTo>
                  <a:lnTo>
                    <a:pt x="5553" y="3654"/>
                  </a:lnTo>
                  <a:lnTo>
                    <a:pt x="5626" y="4092"/>
                  </a:lnTo>
                  <a:lnTo>
                    <a:pt x="5772" y="5091"/>
                  </a:lnTo>
                  <a:lnTo>
                    <a:pt x="5894" y="6089"/>
                  </a:lnTo>
                  <a:lnTo>
                    <a:pt x="5918" y="6503"/>
                  </a:lnTo>
                  <a:lnTo>
                    <a:pt x="5943" y="6869"/>
                  </a:lnTo>
                  <a:lnTo>
                    <a:pt x="5943" y="6869"/>
                  </a:lnTo>
                  <a:lnTo>
                    <a:pt x="5967" y="7161"/>
                  </a:lnTo>
                  <a:lnTo>
                    <a:pt x="5991" y="7307"/>
                  </a:lnTo>
                  <a:lnTo>
                    <a:pt x="6040" y="7404"/>
                  </a:lnTo>
                  <a:lnTo>
                    <a:pt x="6113" y="7502"/>
                  </a:lnTo>
                  <a:lnTo>
                    <a:pt x="6186" y="7575"/>
                  </a:lnTo>
                  <a:lnTo>
                    <a:pt x="6284" y="7624"/>
                  </a:lnTo>
                  <a:lnTo>
                    <a:pt x="6430" y="7624"/>
                  </a:lnTo>
                  <a:lnTo>
                    <a:pt x="6430" y="7624"/>
                  </a:lnTo>
                  <a:lnTo>
                    <a:pt x="6503" y="7624"/>
                  </a:lnTo>
                  <a:lnTo>
                    <a:pt x="6600" y="7575"/>
                  </a:lnTo>
                  <a:lnTo>
                    <a:pt x="6673" y="7502"/>
                  </a:lnTo>
                  <a:lnTo>
                    <a:pt x="6746" y="7404"/>
                  </a:lnTo>
                  <a:lnTo>
                    <a:pt x="6820" y="7307"/>
                  </a:lnTo>
                  <a:lnTo>
                    <a:pt x="6868" y="7161"/>
                  </a:lnTo>
                  <a:lnTo>
                    <a:pt x="6893" y="7015"/>
                  </a:lnTo>
                  <a:lnTo>
                    <a:pt x="6917" y="6869"/>
                  </a:lnTo>
                  <a:lnTo>
                    <a:pt x="6917" y="6869"/>
                  </a:lnTo>
                  <a:lnTo>
                    <a:pt x="6917" y="6187"/>
                  </a:lnTo>
                  <a:lnTo>
                    <a:pt x="6893" y="5529"/>
                  </a:lnTo>
                  <a:lnTo>
                    <a:pt x="6844" y="4896"/>
                  </a:lnTo>
                  <a:lnTo>
                    <a:pt x="6771" y="4311"/>
                  </a:lnTo>
                  <a:lnTo>
                    <a:pt x="6698" y="3727"/>
                  </a:lnTo>
                  <a:lnTo>
                    <a:pt x="6600" y="3191"/>
                  </a:lnTo>
                  <a:lnTo>
                    <a:pt x="6479" y="2704"/>
                  </a:lnTo>
                  <a:lnTo>
                    <a:pt x="6332" y="2217"/>
                  </a:lnTo>
                  <a:lnTo>
                    <a:pt x="6162" y="1803"/>
                  </a:lnTo>
                  <a:lnTo>
                    <a:pt x="5967" y="1413"/>
                  </a:lnTo>
                  <a:lnTo>
                    <a:pt x="5748" y="1072"/>
                  </a:lnTo>
                  <a:lnTo>
                    <a:pt x="5480" y="755"/>
                  </a:lnTo>
                  <a:lnTo>
                    <a:pt x="5212" y="488"/>
                  </a:lnTo>
                  <a:lnTo>
                    <a:pt x="4895" y="293"/>
                  </a:lnTo>
                  <a:lnTo>
                    <a:pt x="4749" y="195"/>
                  </a:lnTo>
                  <a:lnTo>
                    <a:pt x="4579" y="122"/>
                  </a:lnTo>
                  <a:lnTo>
                    <a:pt x="4384" y="49"/>
                  </a:lnTo>
                  <a:lnTo>
                    <a:pt x="4189" y="0"/>
                  </a:lnTo>
                  <a:lnTo>
                    <a:pt x="4189" y="0"/>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422" name="Shape 422"/>
          <p:cNvSpPr/>
          <p:nvPr/>
        </p:nvSpPr>
        <p:spPr>
          <a:xfrm>
            <a:off x="4317610" y="2080241"/>
            <a:ext cx="320377" cy="337775"/>
          </a:xfrm>
          <a:custGeom>
            <a:avLst/>
            <a:gdLst/>
            <a:ahLst/>
            <a:cxnLst/>
            <a:rect l="0" t="0" r="0" b="0"/>
            <a:pathLst>
              <a:path w="15247" h="16075" fill="none" extrusionOk="0">
                <a:moveTo>
                  <a:pt x="9401" y="10717"/>
                </a:moveTo>
                <a:lnTo>
                  <a:pt x="9401" y="10717"/>
                </a:lnTo>
                <a:lnTo>
                  <a:pt x="9085" y="10692"/>
                </a:lnTo>
                <a:lnTo>
                  <a:pt x="9085" y="9596"/>
                </a:lnTo>
                <a:lnTo>
                  <a:pt x="9085" y="9596"/>
                </a:lnTo>
                <a:lnTo>
                  <a:pt x="9401" y="9377"/>
                </a:lnTo>
                <a:lnTo>
                  <a:pt x="9718" y="9133"/>
                </a:lnTo>
                <a:lnTo>
                  <a:pt x="10010" y="8866"/>
                </a:lnTo>
                <a:lnTo>
                  <a:pt x="10302" y="8573"/>
                </a:lnTo>
                <a:lnTo>
                  <a:pt x="10546" y="8232"/>
                </a:lnTo>
                <a:lnTo>
                  <a:pt x="10765" y="7867"/>
                </a:lnTo>
                <a:lnTo>
                  <a:pt x="10984" y="7502"/>
                </a:lnTo>
                <a:lnTo>
                  <a:pt x="11155" y="7088"/>
                </a:lnTo>
                <a:lnTo>
                  <a:pt x="11155" y="7088"/>
                </a:lnTo>
                <a:lnTo>
                  <a:pt x="11228" y="7112"/>
                </a:lnTo>
                <a:lnTo>
                  <a:pt x="11228" y="7112"/>
                </a:lnTo>
                <a:lnTo>
                  <a:pt x="11374" y="7112"/>
                </a:lnTo>
                <a:lnTo>
                  <a:pt x="11496" y="7039"/>
                </a:lnTo>
                <a:lnTo>
                  <a:pt x="11617" y="6942"/>
                </a:lnTo>
                <a:lnTo>
                  <a:pt x="11715" y="6771"/>
                </a:lnTo>
                <a:lnTo>
                  <a:pt x="11812" y="6601"/>
                </a:lnTo>
                <a:lnTo>
                  <a:pt x="11910" y="6381"/>
                </a:lnTo>
                <a:lnTo>
                  <a:pt x="11958" y="6138"/>
                </a:lnTo>
                <a:lnTo>
                  <a:pt x="12007" y="5870"/>
                </a:lnTo>
                <a:lnTo>
                  <a:pt x="12007" y="5870"/>
                </a:lnTo>
                <a:lnTo>
                  <a:pt x="12031" y="5626"/>
                </a:lnTo>
                <a:lnTo>
                  <a:pt x="12007" y="5383"/>
                </a:lnTo>
                <a:lnTo>
                  <a:pt x="11983" y="5188"/>
                </a:lnTo>
                <a:lnTo>
                  <a:pt x="11934" y="4993"/>
                </a:lnTo>
                <a:lnTo>
                  <a:pt x="11885" y="4823"/>
                </a:lnTo>
                <a:lnTo>
                  <a:pt x="11812" y="4677"/>
                </a:lnTo>
                <a:lnTo>
                  <a:pt x="11715" y="4579"/>
                </a:lnTo>
                <a:lnTo>
                  <a:pt x="11593" y="4506"/>
                </a:lnTo>
                <a:lnTo>
                  <a:pt x="11593" y="4506"/>
                </a:lnTo>
                <a:lnTo>
                  <a:pt x="11666" y="4141"/>
                </a:lnTo>
                <a:lnTo>
                  <a:pt x="11690" y="3800"/>
                </a:lnTo>
                <a:lnTo>
                  <a:pt x="11690" y="3483"/>
                </a:lnTo>
                <a:lnTo>
                  <a:pt x="11690" y="3191"/>
                </a:lnTo>
                <a:lnTo>
                  <a:pt x="11666" y="2899"/>
                </a:lnTo>
                <a:lnTo>
                  <a:pt x="11617" y="2631"/>
                </a:lnTo>
                <a:lnTo>
                  <a:pt x="11544" y="2387"/>
                </a:lnTo>
                <a:lnTo>
                  <a:pt x="11471" y="2144"/>
                </a:lnTo>
                <a:lnTo>
                  <a:pt x="11374" y="1924"/>
                </a:lnTo>
                <a:lnTo>
                  <a:pt x="11276" y="1705"/>
                </a:lnTo>
                <a:lnTo>
                  <a:pt x="11155" y="1510"/>
                </a:lnTo>
                <a:lnTo>
                  <a:pt x="11009" y="1340"/>
                </a:lnTo>
                <a:lnTo>
                  <a:pt x="10862" y="1169"/>
                </a:lnTo>
                <a:lnTo>
                  <a:pt x="10716" y="1023"/>
                </a:lnTo>
                <a:lnTo>
                  <a:pt x="10400" y="755"/>
                </a:lnTo>
                <a:lnTo>
                  <a:pt x="10034" y="561"/>
                </a:lnTo>
                <a:lnTo>
                  <a:pt x="9669" y="366"/>
                </a:lnTo>
                <a:lnTo>
                  <a:pt x="9304" y="244"/>
                </a:lnTo>
                <a:lnTo>
                  <a:pt x="8938" y="146"/>
                </a:lnTo>
                <a:lnTo>
                  <a:pt x="8573" y="73"/>
                </a:lnTo>
                <a:lnTo>
                  <a:pt x="8232" y="25"/>
                </a:lnTo>
                <a:lnTo>
                  <a:pt x="7915" y="0"/>
                </a:lnTo>
                <a:lnTo>
                  <a:pt x="7623" y="0"/>
                </a:lnTo>
                <a:lnTo>
                  <a:pt x="7623" y="0"/>
                </a:lnTo>
                <a:lnTo>
                  <a:pt x="7282" y="25"/>
                </a:lnTo>
                <a:lnTo>
                  <a:pt x="6990" y="98"/>
                </a:lnTo>
                <a:lnTo>
                  <a:pt x="6746" y="171"/>
                </a:lnTo>
                <a:lnTo>
                  <a:pt x="6527" y="293"/>
                </a:lnTo>
                <a:lnTo>
                  <a:pt x="6332" y="390"/>
                </a:lnTo>
                <a:lnTo>
                  <a:pt x="6186" y="536"/>
                </a:lnTo>
                <a:lnTo>
                  <a:pt x="6040" y="658"/>
                </a:lnTo>
                <a:lnTo>
                  <a:pt x="5943" y="780"/>
                </a:lnTo>
                <a:lnTo>
                  <a:pt x="5943" y="780"/>
                </a:lnTo>
                <a:lnTo>
                  <a:pt x="5943" y="780"/>
                </a:lnTo>
                <a:lnTo>
                  <a:pt x="5943" y="780"/>
                </a:lnTo>
                <a:lnTo>
                  <a:pt x="5553" y="853"/>
                </a:lnTo>
                <a:lnTo>
                  <a:pt x="5188" y="975"/>
                </a:lnTo>
                <a:lnTo>
                  <a:pt x="4871" y="1145"/>
                </a:lnTo>
                <a:lnTo>
                  <a:pt x="4603" y="1316"/>
                </a:lnTo>
                <a:lnTo>
                  <a:pt x="4360" y="1535"/>
                </a:lnTo>
                <a:lnTo>
                  <a:pt x="4165" y="1754"/>
                </a:lnTo>
                <a:lnTo>
                  <a:pt x="4019" y="2022"/>
                </a:lnTo>
                <a:lnTo>
                  <a:pt x="3897" y="2290"/>
                </a:lnTo>
                <a:lnTo>
                  <a:pt x="3799" y="2558"/>
                </a:lnTo>
                <a:lnTo>
                  <a:pt x="3726" y="2826"/>
                </a:lnTo>
                <a:lnTo>
                  <a:pt x="3678" y="3118"/>
                </a:lnTo>
                <a:lnTo>
                  <a:pt x="3629" y="3410"/>
                </a:lnTo>
                <a:lnTo>
                  <a:pt x="3629" y="3702"/>
                </a:lnTo>
                <a:lnTo>
                  <a:pt x="3629" y="3970"/>
                </a:lnTo>
                <a:lnTo>
                  <a:pt x="3678" y="4482"/>
                </a:lnTo>
                <a:lnTo>
                  <a:pt x="3678" y="4482"/>
                </a:lnTo>
                <a:lnTo>
                  <a:pt x="3678" y="4506"/>
                </a:lnTo>
                <a:lnTo>
                  <a:pt x="3678" y="4506"/>
                </a:lnTo>
                <a:lnTo>
                  <a:pt x="3556" y="4555"/>
                </a:lnTo>
                <a:lnTo>
                  <a:pt x="3459" y="4652"/>
                </a:lnTo>
                <a:lnTo>
                  <a:pt x="3385" y="4798"/>
                </a:lnTo>
                <a:lnTo>
                  <a:pt x="3312" y="4969"/>
                </a:lnTo>
                <a:lnTo>
                  <a:pt x="3264" y="5164"/>
                </a:lnTo>
                <a:lnTo>
                  <a:pt x="3239" y="5383"/>
                </a:lnTo>
                <a:lnTo>
                  <a:pt x="3215" y="5626"/>
                </a:lnTo>
                <a:lnTo>
                  <a:pt x="3239" y="5870"/>
                </a:lnTo>
                <a:lnTo>
                  <a:pt x="3239" y="5870"/>
                </a:lnTo>
                <a:lnTo>
                  <a:pt x="3288" y="6138"/>
                </a:lnTo>
                <a:lnTo>
                  <a:pt x="3337" y="6381"/>
                </a:lnTo>
                <a:lnTo>
                  <a:pt x="3434" y="6601"/>
                </a:lnTo>
                <a:lnTo>
                  <a:pt x="3532" y="6771"/>
                </a:lnTo>
                <a:lnTo>
                  <a:pt x="3629" y="6942"/>
                </a:lnTo>
                <a:lnTo>
                  <a:pt x="3751" y="7039"/>
                </a:lnTo>
                <a:lnTo>
                  <a:pt x="3873" y="7112"/>
                </a:lnTo>
                <a:lnTo>
                  <a:pt x="4019" y="7112"/>
                </a:lnTo>
                <a:lnTo>
                  <a:pt x="4019" y="7112"/>
                </a:lnTo>
                <a:lnTo>
                  <a:pt x="4092" y="7088"/>
                </a:lnTo>
                <a:lnTo>
                  <a:pt x="4092" y="7088"/>
                </a:lnTo>
                <a:lnTo>
                  <a:pt x="4262" y="7502"/>
                </a:lnTo>
                <a:lnTo>
                  <a:pt x="4481" y="7867"/>
                </a:lnTo>
                <a:lnTo>
                  <a:pt x="4701" y="8232"/>
                </a:lnTo>
                <a:lnTo>
                  <a:pt x="4969" y="8573"/>
                </a:lnTo>
                <a:lnTo>
                  <a:pt x="5236" y="8866"/>
                </a:lnTo>
                <a:lnTo>
                  <a:pt x="5529" y="9133"/>
                </a:lnTo>
                <a:lnTo>
                  <a:pt x="5845" y="9377"/>
                </a:lnTo>
                <a:lnTo>
                  <a:pt x="6162" y="9596"/>
                </a:lnTo>
                <a:lnTo>
                  <a:pt x="6162" y="10668"/>
                </a:lnTo>
                <a:lnTo>
                  <a:pt x="6162" y="10668"/>
                </a:lnTo>
                <a:lnTo>
                  <a:pt x="5650" y="10717"/>
                </a:lnTo>
                <a:lnTo>
                  <a:pt x="5650" y="10717"/>
                </a:lnTo>
                <a:lnTo>
                  <a:pt x="5066" y="10814"/>
                </a:lnTo>
                <a:lnTo>
                  <a:pt x="4506" y="10936"/>
                </a:lnTo>
                <a:lnTo>
                  <a:pt x="3946" y="11058"/>
                </a:lnTo>
                <a:lnTo>
                  <a:pt x="3410" y="11228"/>
                </a:lnTo>
                <a:lnTo>
                  <a:pt x="2923" y="11423"/>
                </a:lnTo>
                <a:lnTo>
                  <a:pt x="2460" y="11642"/>
                </a:lnTo>
                <a:lnTo>
                  <a:pt x="2022" y="11886"/>
                </a:lnTo>
                <a:lnTo>
                  <a:pt x="1632" y="12153"/>
                </a:lnTo>
                <a:lnTo>
                  <a:pt x="1267" y="12421"/>
                </a:lnTo>
                <a:lnTo>
                  <a:pt x="950" y="12738"/>
                </a:lnTo>
                <a:lnTo>
                  <a:pt x="682" y="13079"/>
                </a:lnTo>
                <a:lnTo>
                  <a:pt x="439" y="13420"/>
                </a:lnTo>
                <a:lnTo>
                  <a:pt x="268" y="13810"/>
                </a:lnTo>
                <a:lnTo>
                  <a:pt x="122" y="14199"/>
                </a:lnTo>
                <a:lnTo>
                  <a:pt x="49" y="14638"/>
                </a:lnTo>
                <a:lnTo>
                  <a:pt x="0" y="15076"/>
                </a:lnTo>
                <a:lnTo>
                  <a:pt x="0" y="15076"/>
                </a:lnTo>
                <a:lnTo>
                  <a:pt x="49" y="15125"/>
                </a:lnTo>
                <a:lnTo>
                  <a:pt x="244" y="15222"/>
                </a:lnTo>
                <a:lnTo>
                  <a:pt x="414" y="15295"/>
                </a:lnTo>
                <a:lnTo>
                  <a:pt x="633" y="15393"/>
                </a:lnTo>
                <a:lnTo>
                  <a:pt x="901" y="15490"/>
                </a:lnTo>
                <a:lnTo>
                  <a:pt x="1267" y="15563"/>
                </a:lnTo>
                <a:lnTo>
                  <a:pt x="1705" y="15661"/>
                </a:lnTo>
                <a:lnTo>
                  <a:pt x="2216" y="15758"/>
                </a:lnTo>
                <a:lnTo>
                  <a:pt x="2825" y="15831"/>
                </a:lnTo>
                <a:lnTo>
                  <a:pt x="3556" y="15928"/>
                </a:lnTo>
                <a:lnTo>
                  <a:pt x="4384" y="15977"/>
                </a:lnTo>
                <a:lnTo>
                  <a:pt x="5309" y="16026"/>
                </a:lnTo>
                <a:lnTo>
                  <a:pt x="6381" y="16050"/>
                </a:lnTo>
                <a:lnTo>
                  <a:pt x="7599" y="16075"/>
                </a:lnTo>
                <a:lnTo>
                  <a:pt x="7599" y="16075"/>
                </a:lnTo>
                <a:lnTo>
                  <a:pt x="8792" y="16050"/>
                </a:lnTo>
                <a:lnTo>
                  <a:pt x="9864" y="16026"/>
                </a:lnTo>
                <a:lnTo>
                  <a:pt x="10814" y="15977"/>
                </a:lnTo>
                <a:lnTo>
                  <a:pt x="11642" y="15928"/>
                </a:lnTo>
                <a:lnTo>
                  <a:pt x="12372" y="15831"/>
                </a:lnTo>
                <a:lnTo>
                  <a:pt x="12981" y="15758"/>
                </a:lnTo>
                <a:lnTo>
                  <a:pt x="13517" y="15661"/>
                </a:lnTo>
                <a:lnTo>
                  <a:pt x="13955" y="15563"/>
                </a:lnTo>
                <a:lnTo>
                  <a:pt x="14321" y="15490"/>
                </a:lnTo>
                <a:lnTo>
                  <a:pt x="14613" y="15393"/>
                </a:lnTo>
                <a:lnTo>
                  <a:pt x="14832" y="15295"/>
                </a:lnTo>
                <a:lnTo>
                  <a:pt x="15003" y="15222"/>
                </a:lnTo>
                <a:lnTo>
                  <a:pt x="15173" y="15125"/>
                </a:lnTo>
                <a:lnTo>
                  <a:pt x="15246" y="15076"/>
                </a:lnTo>
                <a:lnTo>
                  <a:pt x="15246" y="15076"/>
                </a:lnTo>
                <a:lnTo>
                  <a:pt x="15198" y="14613"/>
                </a:lnTo>
                <a:lnTo>
                  <a:pt x="15125" y="14175"/>
                </a:lnTo>
                <a:lnTo>
                  <a:pt x="15003" y="13761"/>
                </a:lnTo>
                <a:lnTo>
                  <a:pt x="14832" y="13371"/>
                </a:lnTo>
                <a:lnTo>
                  <a:pt x="14589" y="13006"/>
                </a:lnTo>
                <a:lnTo>
                  <a:pt x="14321" y="12665"/>
                </a:lnTo>
                <a:lnTo>
                  <a:pt x="14004" y="12373"/>
                </a:lnTo>
                <a:lnTo>
                  <a:pt x="13639" y="12080"/>
                </a:lnTo>
                <a:lnTo>
                  <a:pt x="13249" y="11813"/>
                </a:lnTo>
                <a:lnTo>
                  <a:pt x="12811" y="11593"/>
                </a:lnTo>
                <a:lnTo>
                  <a:pt x="12324" y="11374"/>
                </a:lnTo>
                <a:lnTo>
                  <a:pt x="11812" y="11204"/>
                </a:lnTo>
                <a:lnTo>
                  <a:pt x="11252" y="11033"/>
                </a:lnTo>
                <a:lnTo>
                  <a:pt x="10668" y="10911"/>
                </a:lnTo>
                <a:lnTo>
                  <a:pt x="10034" y="10790"/>
                </a:lnTo>
                <a:lnTo>
                  <a:pt x="9401" y="10717"/>
                </a:lnTo>
                <a:lnTo>
                  <a:pt x="9401" y="10717"/>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nvGrpSpPr>
          <p:cNvPr id="423" name="Shape 423"/>
          <p:cNvGrpSpPr/>
          <p:nvPr/>
        </p:nvGrpSpPr>
        <p:grpSpPr>
          <a:xfrm>
            <a:off x="4872695" y="2086302"/>
            <a:ext cx="345970" cy="325504"/>
            <a:chOff x="5972700" y="2330200"/>
            <a:chExt cx="411625" cy="387275"/>
          </a:xfrm>
        </p:grpSpPr>
        <p:sp>
          <p:nvSpPr>
            <p:cNvPr id="424" name="Shape 424"/>
            <p:cNvSpPr/>
            <p:nvPr/>
          </p:nvSpPr>
          <p:spPr>
            <a:xfrm>
              <a:off x="5972700" y="2476950"/>
              <a:ext cx="98050" cy="219825"/>
            </a:xfrm>
            <a:custGeom>
              <a:avLst/>
              <a:gdLst/>
              <a:ahLst/>
              <a:cxnLst/>
              <a:rect l="0" t="0" r="0" b="0"/>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25" name="Shape 425"/>
            <p:cNvSpPr/>
            <p:nvPr/>
          </p:nvSpPr>
          <p:spPr>
            <a:xfrm>
              <a:off x="6078025" y="2330200"/>
              <a:ext cx="306300" cy="387275"/>
            </a:xfrm>
            <a:custGeom>
              <a:avLst/>
              <a:gdLst/>
              <a:ahLst/>
              <a:cxnLst/>
              <a:rect l="0" t="0" r="0" b="0"/>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426" name="Shape 426"/>
          <p:cNvGrpSpPr/>
          <p:nvPr/>
        </p:nvGrpSpPr>
        <p:grpSpPr>
          <a:xfrm>
            <a:off x="467992" y="2614430"/>
            <a:ext cx="109538" cy="399195"/>
            <a:chOff x="732125" y="2958550"/>
            <a:chExt cx="130325" cy="474950"/>
          </a:xfrm>
        </p:grpSpPr>
        <p:sp>
          <p:nvSpPr>
            <p:cNvPr id="427" name="Shape 427"/>
            <p:cNvSpPr/>
            <p:nvPr/>
          </p:nvSpPr>
          <p:spPr>
            <a:xfrm>
              <a:off x="732125" y="2958550"/>
              <a:ext cx="130325" cy="474950"/>
            </a:xfrm>
            <a:custGeom>
              <a:avLst/>
              <a:gdLst/>
              <a:ahLst/>
              <a:cxnLst/>
              <a:rect l="0" t="0" r="0" b="0"/>
              <a:pathLst>
                <a:path w="5213" h="18998" fill="none" extrusionOk="0">
                  <a:moveTo>
                    <a:pt x="4336" y="14443"/>
                  </a:moveTo>
                  <a:lnTo>
                    <a:pt x="4336" y="1754"/>
                  </a:lnTo>
                  <a:lnTo>
                    <a:pt x="4336" y="1754"/>
                  </a:lnTo>
                  <a:lnTo>
                    <a:pt x="4336" y="1584"/>
                  </a:lnTo>
                  <a:lnTo>
                    <a:pt x="4311" y="1389"/>
                  </a:lnTo>
                  <a:lnTo>
                    <a:pt x="4262" y="1243"/>
                  </a:lnTo>
                  <a:lnTo>
                    <a:pt x="4214" y="1073"/>
                  </a:lnTo>
                  <a:lnTo>
                    <a:pt x="4141" y="926"/>
                  </a:lnTo>
                  <a:lnTo>
                    <a:pt x="4043" y="780"/>
                  </a:lnTo>
                  <a:lnTo>
                    <a:pt x="3946" y="634"/>
                  </a:lnTo>
                  <a:lnTo>
                    <a:pt x="3824" y="512"/>
                  </a:lnTo>
                  <a:lnTo>
                    <a:pt x="3702" y="415"/>
                  </a:lnTo>
                  <a:lnTo>
                    <a:pt x="3580" y="318"/>
                  </a:lnTo>
                  <a:lnTo>
                    <a:pt x="3434" y="220"/>
                  </a:lnTo>
                  <a:lnTo>
                    <a:pt x="3288" y="147"/>
                  </a:lnTo>
                  <a:lnTo>
                    <a:pt x="3118" y="98"/>
                  </a:lnTo>
                  <a:lnTo>
                    <a:pt x="2947" y="50"/>
                  </a:lnTo>
                  <a:lnTo>
                    <a:pt x="2777" y="25"/>
                  </a:lnTo>
                  <a:lnTo>
                    <a:pt x="2606" y="1"/>
                  </a:lnTo>
                  <a:lnTo>
                    <a:pt x="2606" y="1"/>
                  </a:lnTo>
                  <a:lnTo>
                    <a:pt x="2436" y="25"/>
                  </a:lnTo>
                  <a:lnTo>
                    <a:pt x="2265" y="50"/>
                  </a:lnTo>
                  <a:lnTo>
                    <a:pt x="2095" y="98"/>
                  </a:lnTo>
                  <a:lnTo>
                    <a:pt x="1924" y="147"/>
                  </a:lnTo>
                  <a:lnTo>
                    <a:pt x="1778" y="220"/>
                  </a:lnTo>
                  <a:lnTo>
                    <a:pt x="1632" y="318"/>
                  </a:lnTo>
                  <a:lnTo>
                    <a:pt x="1510" y="415"/>
                  </a:lnTo>
                  <a:lnTo>
                    <a:pt x="1389" y="512"/>
                  </a:lnTo>
                  <a:lnTo>
                    <a:pt x="1267" y="634"/>
                  </a:lnTo>
                  <a:lnTo>
                    <a:pt x="1169" y="780"/>
                  </a:lnTo>
                  <a:lnTo>
                    <a:pt x="1072" y="926"/>
                  </a:lnTo>
                  <a:lnTo>
                    <a:pt x="999" y="1073"/>
                  </a:lnTo>
                  <a:lnTo>
                    <a:pt x="950" y="1243"/>
                  </a:lnTo>
                  <a:lnTo>
                    <a:pt x="901" y="1389"/>
                  </a:lnTo>
                  <a:lnTo>
                    <a:pt x="877" y="1584"/>
                  </a:lnTo>
                  <a:lnTo>
                    <a:pt x="877" y="1754"/>
                  </a:lnTo>
                  <a:lnTo>
                    <a:pt x="877" y="14443"/>
                  </a:lnTo>
                  <a:lnTo>
                    <a:pt x="877" y="14443"/>
                  </a:lnTo>
                  <a:lnTo>
                    <a:pt x="682" y="14638"/>
                  </a:lnTo>
                  <a:lnTo>
                    <a:pt x="512" y="14833"/>
                  </a:lnTo>
                  <a:lnTo>
                    <a:pt x="366" y="15052"/>
                  </a:lnTo>
                  <a:lnTo>
                    <a:pt x="244" y="15296"/>
                  </a:lnTo>
                  <a:lnTo>
                    <a:pt x="146" y="15564"/>
                  </a:lnTo>
                  <a:lnTo>
                    <a:pt x="73" y="15832"/>
                  </a:lnTo>
                  <a:lnTo>
                    <a:pt x="25" y="16100"/>
                  </a:lnTo>
                  <a:lnTo>
                    <a:pt x="0" y="16392"/>
                  </a:lnTo>
                  <a:lnTo>
                    <a:pt x="0" y="16392"/>
                  </a:lnTo>
                  <a:lnTo>
                    <a:pt x="25" y="16635"/>
                  </a:lnTo>
                  <a:lnTo>
                    <a:pt x="49" y="16903"/>
                  </a:lnTo>
                  <a:lnTo>
                    <a:pt x="122" y="17147"/>
                  </a:lnTo>
                  <a:lnTo>
                    <a:pt x="195" y="17390"/>
                  </a:lnTo>
                  <a:lnTo>
                    <a:pt x="317" y="17634"/>
                  </a:lnTo>
                  <a:lnTo>
                    <a:pt x="439" y="17829"/>
                  </a:lnTo>
                  <a:lnTo>
                    <a:pt x="609" y="18048"/>
                  </a:lnTo>
                  <a:lnTo>
                    <a:pt x="755" y="18218"/>
                  </a:lnTo>
                  <a:lnTo>
                    <a:pt x="950" y="18389"/>
                  </a:lnTo>
                  <a:lnTo>
                    <a:pt x="1145" y="18535"/>
                  </a:lnTo>
                  <a:lnTo>
                    <a:pt x="1364" y="18681"/>
                  </a:lnTo>
                  <a:lnTo>
                    <a:pt x="1583" y="18779"/>
                  </a:lnTo>
                  <a:lnTo>
                    <a:pt x="1827" y="18876"/>
                  </a:lnTo>
                  <a:lnTo>
                    <a:pt x="2070" y="18925"/>
                  </a:lnTo>
                  <a:lnTo>
                    <a:pt x="2338" y="18973"/>
                  </a:lnTo>
                  <a:lnTo>
                    <a:pt x="2606" y="18998"/>
                  </a:lnTo>
                  <a:lnTo>
                    <a:pt x="2606" y="18998"/>
                  </a:lnTo>
                  <a:lnTo>
                    <a:pt x="2874" y="18973"/>
                  </a:lnTo>
                  <a:lnTo>
                    <a:pt x="3142" y="18925"/>
                  </a:lnTo>
                  <a:lnTo>
                    <a:pt x="3386" y="18876"/>
                  </a:lnTo>
                  <a:lnTo>
                    <a:pt x="3629" y="18779"/>
                  </a:lnTo>
                  <a:lnTo>
                    <a:pt x="3848" y="18681"/>
                  </a:lnTo>
                  <a:lnTo>
                    <a:pt x="4068" y="18535"/>
                  </a:lnTo>
                  <a:lnTo>
                    <a:pt x="4262" y="18389"/>
                  </a:lnTo>
                  <a:lnTo>
                    <a:pt x="4457" y="18218"/>
                  </a:lnTo>
                  <a:lnTo>
                    <a:pt x="4603" y="18048"/>
                  </a:lnTo>
                  <a:lnTo>
                    <a:pt x="4774" y="17829"/>
                  </a:lnTo>
                  <a:lnTo>
                    <a:pt x="4896" y="17634"/>
                  </a:lnTo>
                  <a:lnTo>
                    <a:pt x="5017" y="17390"/>
                  </a:lnTo>
                  <a:lnTo>
                    <a:pt x="5091" y="17147"/>
                  </a:lnTo>
                  <a:lnTo>
                    <a:pt x="5164" y="16903"/>
                  </a:lnTo>
                  <a:lnTo>
                    <a:pt x="5188" y="16635"/>
                  </a:lnTo>
                  <a:lnTo>
                    <a:pt x="5212" y="16392"/>
                  </a:lnTo>
                  <a:lnTo>
                    <a:pt x="5212" y="16392"/>
                  </a:lnTo>
                  <a:lnTo>
                    <a:pt x="5188" y="16100"/>
                  </a:lnTo>
                  <a:lnTo>
                    <a:pt x="5139" y="15832"/>
                  </a:lnTo>
                  <a:lnTo>
                    <a:pt x="5066" y="15564"/>
                  </a:lnTo>
                  <a:lnTo>
                    <a:pt x="4969" y="15296"/>
                  </a:lnTo>
                  <a:lnTo>
                    <a:pt x="4847" y="15052"/>
                  </a:lnTo>
                  <a:lnTo>
                    <a:pt x="4701" y="14833"/>
                  </a:lnTo>
                  <a:lnTo>
                    <a:pt x="4530" y="14638"/>
                  </a:lnTo>
                  <a:lnTo>
                    <a:pt x="4336" y="14443"/>
                  </a:lnTo>
                  <a:lnTo>
                    <a:pt x="4336" y="14443"/>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28" name="Shape 428"/>
            <p:cNvSpPr/>
            <p:nvPr/>
          </p:nvSpPr>
          <p:spPr>
            <a:xfrm>
              <a:off x="756475" y="3090675"/>
              <a:ext cx="81625" cy="318475"/>
            </a:xfrm>
            <a:custGeom>
              <a:avLst/>
              <a:gdLst/>
              <a:ahLst/>
              <a:cxnLst/>
              <a:rect l="0" t="0" r="0" b="0"/>
              <a:pathLst>
                <a:path w="3265" h="12739" fill="none" extrusionOk="0">
                  <a:moveTo>
                    <a:pt x="2387" y="1"/>
                  </a:moveTo>
                  <a:lnTo>
                    <a:pt x="877" y="1"/>
                  </a:lnTo>
                  <a:lnTo>
                    <a:pt x="877" y="9158"/>
                  </a:lnTo>
                  <a:lnTo>
                    <a:pt x="877" y="9158"/>
                  </a:lnTo>
                  <a:lnTo>
                    <a:pt x="853" y="9353"/>
                  </a:lnTo>
                  <a:lnTo>
                    <a:pt x="780" y="9548"/>
                  </a:lnTo>
                  <a:lnTo>
                    <a:pt x="682" y="9719"/>
                  </a:lnTo>
                  <a:lnTo>
                    <a:pt x="536" y="9889"/>
                  </a:lnTo>
                  <a:lnTo>
                    <a:pt x="536" y="9889"/>
                  </a:lnTo>
                  <a:lnTo>
                    <a:pt x="415" y="10011"/>
                  </a:lnTo>
                  <a:lnTo>
                    <a:pt x="317" y="10133"/>
                  </a:lnTo>
                  <a:lnTo>
                    <a:pt x="220" y="10279"/>
                  </a:lnTo>
                  <a:lnTo>
                    <a:pt x="147" y="10425"/>
                  </a:lnTo>
                  <a:lnTo>
                    <a:pt x="74" y="10595"/>
                  </a:lnTo>
                  <a:lnTo>
                    <a:pt x="49" y="10766"/>
                  </a:lnTo>
                  <a:lnTo>
                    <a:pt x="1" y="10936"/>
                  </a:lnTo>
                  <a:lnTo>
                    <a:pt x="1" y="11107"/>
                  </a:lnTo>
                  <a:lnTo>
                    <a:pt x="1" y="11107"/>
                  </a:lnTo>
                  <a:lnTo>
                    <a:pt x="1" y="11253"/>
                  </a:lnTo>
                  <a:lnTo>
                    <a:pt x="25" y="11423"/>
                  </a:lnTo>
                  <a:lnTo>
                    <a:pt x="74" y="11570"/>
                  </a:lnTo>
                  <a:lnTo>
                    <a:pt x="122" y="11740"/>
                  </a:lnTo>
                  <a:lnTo>
                    <a:pt x="195" y="11862"/>
                  </a:lnTo>
                  <a:lnTo>
                    <a:pt x="293" y="12008"/>
                  </a:lnTo>
                  <a:lnTo>
                    <a:pt x="366" y="12130"/>
                  </a:lnTo>
                  <a:lnTo>
                    <a:pt x="488" y="12251"/>
                  </a:lnTo>
                  <a:lnTo>
                    <a:pt x="585" y="12349"/>
                  </a:lnTo>
                  <a:lnTo>
                    <a:pt x="731" y="12446"/>
                  </a:lnTo>
                  <a:lnTo>
                    <a:pt x="853" y="12519"/>
                  </a:lnTo>
                  <a:lnTo>
                    <a:pt x="999" y="12592"/>
                  </a:lnTo>
                  <a:lnTo>
                    <a:pt x="1145" y="12666"/>
                  </a:lnTo>
                  <a:lnTo>
                    <a:pt x="1316" y="12690"/>
                  </a:lnTo>
                  <a:lnTo>
                    <a:pt x="1462" y="12714"/>
                  </a:lnTo>
                  <a:lnTo>
                    <a:pt x="1632" y="12739"/>
                  </a:lnTo>
                  <a:lnTo>
                    <a:pt x="1632" y="12739"/>
                  </a:lnTo>
                  <a:lnTo>
                    <a:pt x="1803" y="12714"/>
                  </a:lnTo>
                  <a:lnTo>
                    <a:pt x="1949" y="12690"/>
                  </a:lnTo>
                  <a:lnTo>
                    <a:pt x="2119" y="12666"/>
                  </a:lnTo>
                  <a:lnTo>
                    <a:pt x="2266" y="12592"/>
                  </a:lnTo>
                  <a:lnTo>
                    <a:pt x="2412" y="12519"/>
                  </a:lnTo>
                  <a:lnTo>
                    <a:pt x="2533" y="12446"/>
                  </a:lnTo>
                  <a:lnTo>
                    <a:pt x="2680" y="12349"/>
                  </a:lnTo>
                  <a:lnTo>
                    <a:pt x="2777" y="12251"/>
                  </a:lnTo>
                  <a:lnTo>
                    <a:pt x="2899" y="12130"/>
                  </a:lnTo>
                  <a:lnTo>
                    <a:pt x="2972" y="12008"/>
                  </a:lnTo>
                  <a:lnTo>
                    <a:pt x="3069" y="11862"/>
                  </a:lnTo>
                  <a:lnTo>
                    <a:pt x="3142" y="11740"/>
                  </a:lnTo>
                  <a:lnTo>
                    <a:pt x="3191" y="11570"/>
                  </a:lnTo>
                  <a:lnTo>
                    <a:pt x="3240" y="11423"/>
                  </a:lnTo>
                  <a:lnTo>
                    <a:pt x="3264" y="11253"/>
                  </a:lnTo>
                  <a:lnTo>
                    <a:pt x="3264" y="11107"/>
                  </a:lnTo>
                  <a:lnTo>
                    <a:pt x="3264" y="11107"/>
                  </a:lnTo>
                  <a:lnTo>
                    <a:pt x="3264" y="10936"/>
                  </a:lnTo>
                  <a:lnTo>
                    <a:pt x="3215" y="10766"/>
                  </a:lnTo>
                  <a:lnTo>
                    <a:pt x="3191" y="10595"/>
                  </a:lnTo>
                  <a:lnTo>
                    <a:pt x="3118" y="10425"/>
                  </a:lnTo>
                  <a:lnTo>
                    <a:pt x="3045" y="10279"/>
                  </a:lnTo>
                  <a:lnTo>
                    <a:pt x="2947" y="10133"/>
                  </a:lnTo>
                  <a:lnTo>
                    <a:pt x="2850" y="10011"/>
                  </a:lnTo>
                  <a:lnTo>
                    <a:pt x="2728" y="9889"/>
                  </a:lnTo>
                  <a:lnTo>
                    <a:pt x="2728" y="9889"/>
                  </a:lnTo>
                  <a:lnTo>
                    <a:pt x="2582" y="9719"/>
                  </a:lnTo>
                  <a:lnTo>
                    <a:pt x="2485" y="9548"/>
                  </a:lnTo>
                  <a:lnTo>
                    <a:pt x="2412" y="9353"/>
                  </a:lnTo>
                  <a:lnTo>
                    <a:pt x="2387" y="9158"/>
                  </a:lnTo>
                  <a:lnTo>
                    <a:pt x="2387" y="1"/>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29" name="Shape 429"/>
            <p:cNvSpPr/>
            <p:nvPr/>
          </p:nvSpPr>
          <p:spPr>
            <a:xfrm>
              <a:off x="802750" y="3129050"/>
              <a:ext cx="13425" cy="25"/>
            </a:xfrm>
            <a:custGeom>
              <a:avLst/>
              <a:gdLst/>
              <a:ahLst/>
              <a:cxnLst/>
              <a:rect l="0" t="0" r="0" b="0"/>
              <a:pathLst>
                <a:path w="537" h="1" fill="none" extrusionOk="0">
                  <a:moveTo>
                    <a:pt x="536" y="0"/>
                  </a:moveTo>
                  <a:lnTo>
                    <a:pt x="0"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30" name="Shape 430"/>
            <p:cNvSpPr/>
            <p:nvPr/>
          </p:nvSpPr>
          <p:spPr>
            <a:xfrm>
              <a:off x="802750" y="3162525"/>
              <a:ext cx="13425" cy="25"/>
            </a:xfrm>
            <a:custGeom>
              <a:avLst/>
              <a:gdLst/>
              <a:ahLst/>
              <a:cxnLst/>
              <a:rect l="0" t="0" r="0" b="0"/>
              <a:pathLst>
                <a:path w="537" h="1" fill="none" extrusionOk="0">
                  <a:moveTo>
                    <a:pt x="536" y="1"/>
                  </a:moveTo>
                  <a:lnTo>
                    <a:pt x="0"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31" name="Shape 431"/>
            <p:cNvSpPr/>
            <p:nvPr/>
          </p:nvSpPr>
          <p:spPr>
            <a:xfrm>
              <a:off x="802750" y="3196025"/>
              <a:ext cx="13425" cy="25"/>
            </a:xfrm>
            <a:custGeom>
              <a:avLst/>
              <a:gdLst/>
              <a:ahLst/>
              <a:cxnLst/>
              <a:rect l="0" t="0" r="0" b="0"/>
              <a:pathLst>
                <a:path w="537" h="1" fill="none" extrusionOk="0">
                  <a:moveTo>
                    <a:pt x="536" y="0"/>
                  </a:moveTo>
                  <a:lnTo>
                    <a:pt x="0"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32" name="Shape 432"/>
            <p:cNvSpPr/>
            <p:nvPr/>
          </p:nvSpPr>
          <p:spPr>
            <a:xfrm>
              <a:off x="802750" y="3229500"/>
              <a:ext cx="13425" cy="25"/>
            </a:xfrm>
            <a:custGeom>
              <a:avLst/>
              <a:gdLst/>
              <a:ahLst/>
              <a:cxnLst/>
              <a:rect l="0" t="0" r="0" b="0"/>
              <a:pathLst>
                <a:path w="537" h="1" fill="none" extrusionOk="0">
                  <a:moveTo>
                    <a:pt x="536" y="1"/>
                  </a:moveTo>
                  <a:lnTo>
                    <a:pt x="0"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33" name="Shape 433"/>
            <p:cNvSpPr/>
            <p:nvPr/>
          </p:nvSpPr>
          <p:spPr>
            <a:xfrm>
              <a:off x="802750" y="3263000"/>
              <a:ext cx="13425" cy="25"/>
            </a:xfrm>
            <a:custGeom>
              <a:avLst/>
              <a:gdLst/>
              <a:ahLst/>
              <a:cxnLst/>
              <a:rect l="0" t="0" r="0" b="0"/>
              <a:pathLst>
                <a:path w="537" h="1" fill="none" extrusionOk="0">
                  <a:moveTo>
                    <a:pt x="536" y="0"/>
                  </a:moveTo>
                  <a:lnTo>
                    <a:pt x="0"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34" name="Shape 434"/>
            <p:cNvSpPr/>
            <p:nvPr/>
          </p:nvSpPr>
          <p:spPr>
            <a:xfrm>
              <a:off x="802750" y="3296475"/>
              <a:ext cx="13425" cy="25"/>
            </a:xfrm>
            <a:custGeom>
              <a:avLst/>
              <a:gdLst/>
              <a:ahLst/>
              <a:cxnLst/>
              <a:rect l="0" t="0" r="0" b="0"/>
              <a:pathLst>
                <a:path w="537" h="1" fill="none" extrusionOk="0">
                  <a:moveTo>
                    <a:pt x="536" y="1"/>
                  </a:moveTo>
                  <a:lnTo>
                    <a:pt x="0"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435" name="Shape 435"/>
          <p:cNvSpPr/>
          <p:nvPr/>
        </p:nvSpPr>
        <p:spPr>
          <a:xfrm>
            <a:off x="1484912" y="2598659"/>
            <a:ext cx="335737" cy="430924"/>
          </a:xfrm>
          <a:custGeom>
            <a:avLst/>
            <a:gdLst/>
            <a:ahLst/>
            <a:cxnLst/>
            <a:rect l="0" t="0" r="0" b="0"/>
            <a:pathLst>
              <a:path w="15978" h="20508" fill="none" extrusionOk="0">
                <a:moveTo>
                  <a:pt x="15977" y="1292"/>
                </a:moveTo>
                <a:lnTo>
                  <a:pt x="15977" y="19217"/>
                </a:lnTo>
                <a:lnTo>
                  <a:pt x="15977" y="19217"/>
                </a:lnTo>
                <a:lnTo>
                  <a:pt x="15953" y="19485"/>
                </a:lnTo>
                <a:lnTo>
                  <a:pt x="15880" y="19728"/>
                </a:lnTo>
                <a:lnTo>
                  <a:pt x="15758" y="19948"/>
                </a:lnTo>
                <a:lnTo>
                  <a:pt x="15612" y="20142"/>
                </a:lnTo>
                <a:lnTo>
                  <a:pt x="15417" y="20289"/>
                </a:lnTo>
                <a:lnTo>
                  <a:pt x="15198" y="20410"/>
                </a:lnTo>
                <a:lnTo>
                  <a:pt x="14955" y="20483"/>
                </a:lnTo>
                <a:lnTo>
                  <a:pt x="14711" y="20508"/>
                </a:lnTo>
                <a:lnTo>
                  <a:pt x="1267" y="20508"/>
                </a:lnTo>
                <a:lnTo>
                  <a:pt x="1267" y="20508"/>
                </a:lnTo>
                <a:lnTo>
                  <a:pt x="1023" y="20483"/>
                </a:lnTo>
                <a:lnTo>
                  <a:pt x="780" y="20410"/>
                </a:lnTo>
                <a:lnTo>
                  <a:pt x="561" y="20289"/>
                </a:lnTo>
                <a:lnTo>
                  <a:pt x="366" y="20142"/>
                </a:lnTo>
                <a:lnTo>
                  <a:pt x="220" y="19948"/>
                </a:lnTo>
                <a:lnTo>
                  <a:pt x="98" y="19728"/>
                </a:lnTo>
                <a:lnTo>
                  <a:pt x="25" y="19485"/>
                </a:lnTo>
                <a:lnTo>
                  <a:pt x="1" y="19217"/>
                </a:lnTo>
                <a:lnTo>
                  <a:pt x="1" y="1292"/>
                </a:lnTo>
                <a:lnTo>
                  <a:pt x="1" y="1292"/>
                </a:lnTo>
                <a:lnTo>
                  <a:pt x="25" y="1024"/>
                </a:lnTo>
                <a:lnTo>
                  <a:pt x="98" y="780"/>
                </a:lnTo>
                <a:lnTo>
                  <a:pt x="220" y="561"/>
                </a:lnTo>
                <a:lnTo>
                  <a:pt x="366" y="366"/>
                </a:lnTo>
                <a:lnTo>
                  <a:pt x="561" y="220"/>
                </a:lnTo>
                <a:lnTo>
                  <a:pt x="780" y="98"/>
                </a:lnTo>
                <a:lnTo>
                  <a:pt x="1023" y="25"/>
                </a:lnTo>
                <a:lnTo>
                  <a:pt x="1267" y="1"/>
                </a:lnTo>
                <a:lnTo>
                  <a:pt x="14711" y="1"/>
                </a:lnTo>
                <a:lnTo>
                  <a:pt x="14711" y="1"/>
                </a:lnTo>
                <a:lnTo>
                  <a:pt x="14955" y="25"/>
                </a:lnTo>
                <a:lnTo>
                  <a:pt x="15198" y="98"/>
                </a:lnTo>
                <a:lnTo>
                  <a:pt x="15417" y="220"/>
                </a:lnTo>
                <a:lnTo>
                  <a:pt x="15612" y="366"/>
                </a:lnTo>
                <a:lnTo>
                  <a:pt x="15758" y="561"/>
                </a:lnTo>
                <a:lnTo>
                  <a:pt x="15880" y="780"/>
                </a:lnTo>
                <a:lnTo>
                  <a:pt x="15953" y="1024"/>
                </a:lnTo>
                <a:lnTo>
                  <a:pt x="15977" y="1292"/>
                </a:lnTo>
                <a:lnTo>
                  <a:pt x="15977" y="1292"/>
                </a:lnTo>
                <a:close/>
                <a:moveTo>
                  <a:pt x="7989" y="19899"/>
                </a:moveTo>
                <a:lnTo>
                  <a:pt x="7989" y="19899"/>
                </a:lnTo>
                <a:lnTo>
                  <a:pt x="8159" y="19875"/>
                </a:lnTo>
                <a:lnTo>
                  <a:pt x="8306" y="19826"/>
                </a:lnTo>
                <a:lnTo>
                  <a:pt x="8452" y="19753"/>
                </a:lnTo>
                <a:lnTo>
                  <a:pt x="8574" y="19655"/>
                </a:lnTo>
                <a:lnTo>
                  <a:pt x="8671" y="19534"/>
                </a:lnTo>
                <a:lnTo>
                  <a:pt x="8744" y="19387"/>
                </a:lnTo>
                <a:lnTo>
                  <a:pt x="8793" y="19241"/>
                </a:lnTo>
                <a:lnTo>
                  <a:pt x="8817" y="19071"/>
                </a:lnTo>
                <a:lnTo>
                  <a:pt x="8817" y="19071"/>
                </a:lnTo>
                <a:lnTo>
                  <a:pt x="8793" y="18900"/>
                </a:lnTo>
                <a:lnTo>
                  <a:pt x="8744" y="18754"/>
                </a:lnTo>
                <a:lnTo>
                  <a:pt x="8671" y="18608"/>
                </a:lnTo>
                <a:lnTo>
                  <a:pt x="8574" y="18486"/>
                </a:lnTo>
                <a:lnTo>
                  <a:pt x="8452" y="18389"/>
                </a:lnTo>
                <a:lnTo>
                  <a:pt x="8306" y="18316"/>
                </a:lnTo>
                <a:lnTo>
                  <a:pt x="8159" y="18267"/>
                </a:lnTo>
                <a:lnTo>
                  <a:pt x="7989" y="18243"/>
                </a:lnTo>
                <a:lnTo>
                  <a:pt x="7989" y="18243"/>
                </a:lnTo>
                <a:lnTo>
                  <a:pt x="7819" y="18267"/>
                </a:lnTo>
                <a:lnTo>
                  <a:pt x="7672" y="18316"/>
                </a:lnTo>
                <a:lnTo>
                  <a:pt x="7526" y="18389"/>
                </a:lnTo>
                <a:lnTo>
                  <a:pt x="7404" y="18486"/>
                </a:lnTo>
                <a:lnTo>
                  <a:pt x="7307" y="18608"/>
                </a:lnTo>
                <a:lnTo>
                  <a:pt x="7234" y="18754"/>
                </a:lnTo>
                <a:lnTo>
                  <a:pt x="7185" y="18900"/>
                </a:lnTo>
                <a:lnTo>
                  <a:pt x="7161" y="19071"/>
                </a:lnTo>
                <a:lnTo>
                  <a:pt x="7161" y="19071"/>
                </a:lnTo>
                <a:lnTo>
                  <a:pt x="7185" y="19241"/>
                </a:lnTo>
                <a:lnTo>
                  <a:pt x="7234" y="19387"/>
                </a:lnTo>
                <a:lnTo>
                  <a:pt x="7307" y="19534"/>
                </a:lnTo>
                <a:lnTo>
                  <a:pt x="7404" y="19655"/>
                </a:lnTo>
                <a:lnTo>
                  <a:pt x="7526" y="19753"/>
                </a:lnTo>
                <a:lnTo>
                  <a:pt x="7672" y="19826"/>
                </a:lnTo>
                <a:lnTo>
                  <a:pt x="7819" y="19875"/>
                </a:lnTo>
                <a:lnTo>
                  <a:pt x="7989" y="19899"/>
                </a:lnTo>
                <a:lnTo>
                  <a:pt x="7989" y="19899"/>
                </a:lnTo>
                <a:close/>
                <a:moveTo>
                  <a:pt x="14394" y="1584"/>
                </a:moveTo>
                <a:lnTo>
                  <a:pt x="1584" y="1584"/>
                </a:lnTo>
                <a:lnTo>
                  <a:pt x="1584" y="17634"/>
                </a:lnTo>
                <a:lnTo>
                  <a:pt x="14394" y="17634"/>
                </a:lnTo>
                <a:lnTo>
                  <a:pt x="14394" y="1584"/>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36" name="Shape 436"/>
          <p:cNvSpPr/>
          <p:nvPr/>
        </p:nvSpPr>
        <p:spPr>
          <a:xfrm>
            <a:off x="963404" y="2598659"/>
            <a:ext cx="248745" cy="430924"/>
          </a:xfrm>
          <a:custGeom>
            <a:avLst/>
            <a:gdLst/>
            <a:ahLst/>
            <a:cxnLst/>
            <a:rect l="0" t="0" r="0" b="0"/>
            <a:pathLst>
              <a:path w="11838" h="20508" fill="none" extrusionOk="0">
                <a:moveTo>
                  <a:pt x="10547" y="1"/>
                </a:moveTo>
                <a:lnTo>
                  <a:pt x="1292" y="1"/>
                </a:lnTo>
                <a:lnTo>
                  <a:pt x="1292" y="1"/>
                </a:lnTo>
                <a:lnTo>
                  <a:pt x="1024" y="25"/>
                </a:lnTo>
                <a:lnTo>
                  <a:pt x="780" y="98"/>
                </a:lnTo>
                <a:lnTo>
                  <a:pt x="561" y="220"/>
                </a:lnTo>
                <a:lnTo>
                  <a:pt x="366" y="366"/>
                </a:lnTo>
                <a:lnTo>
                  <a:pt x="220" y="561"/>
                </a:lnTo>
                <a:lnTo>
                  <a:pt x="98" y="780"/>
                </a:lnTo>
                <a:lnTo>
                  <a:pt x="25" y="1024"/>
                </a:lnTo>
                <a:lnTo>
                  <a:pt x="1" y="1292"/>
                </a:lnTo>
                <a:lnTo>
                  <a:pt x="1" y="19217"/>
                </a:lnTo>
                <a:lnTo>
                  <a:pt x="1" y="19217"/>
                </a:lnTo>
                <a:lnTo>
                  <a:pt x="25" y="19485"/>
                </a:lnTo>
                <a:lnTo>
                  <a:pt x="98" y="19728"/>
                </a:lnTo>
                <a:lnTo>
                  <a:pt x="220" y="19948"/>
                </a:lnTo>
                <a:lnTo>
                  <a:pt x="366" y="20142"/>
                </a:lnTo>
                <a:lnTo>
                  <a:pt x="561" y="20289"/>
                </a:lnTo>
                <a:lnTo>
                  <a:pt x="780" y="20410"/>
                </a:lnTo>
                <a:lnTo>
                  <a:pt x="1024" y="20483"/>
                </a:lnTo>
                <a:lnTo>
                  <a:pt x="1292" y="20508"/>
                </a:lnTo>
                <a:lnTo>
                  <a:pt x="10547" y="20508"/>
                </a:lnTo>
                <a:lnTo>
                  <a:pt x="10547" y="20508"/>
                </a:lnTo>
                <a:lnTo>
                  <a:pt x="10814" y="20483"/>
                </a:lnTo>
                <a:lnTo>
                  <a:pt x="11058" y="20410"/>
                </a:lnTo>
                <a:lnTo>
                  <a:pt x="11277" y="20289"/>
                </a:lnTo>
                <a:lnTo>
                  <a:pt x="11472" y="20142"/>
                </a:lnTo>
                <a:lnTo>
                  <a:pt x="11618" y="19948"/>
                </a:lnTo>
                <a:lnTo>
                  <a:pt x="11740" y="19728"/>
                </a:lnTo>
                <a:lnTo>
                  <a:pt x="11813" y="19485"/>
                </a:lnTo>
                <a:lnTo>
                  <a:pt x="11837" y="19217"/>
                </a:lnTo>
                <a:lnTo>
                  <a:pt x="11837" y="1292"/>
                </a:lnTo>
                <a:lnTo>
                  <a:pt x="11837" y="1292"/>
                </a:lnTo>
                <a:lnTo>
                  <a:pt x="11813" y="1024"/>
                </a:lnTo>
                <a:lnTo>
                  <a:pt x="11740" y="780"/>
                </a:lnTo>
                <a:lnTo>
                  <a:pt x="11618" y="561"/>
                </a:lnTo>
                <a:lnTo>
                  <a:pt x="11472" y="366"/>
                </a:lnTo>
                <a:lnTo>
                  <a:pt x="11277" y="220"/>
                </a:lnTo>
                <a:lnTo>
                  <a:pt x="11058" y="98"/>
                </a:lnTo>
                <a:lnTo>
                  <a:pt x="10814" y="25"/>
                </a:lnTo>
                <a:lnTo>
                  <a:pt x="10547" y="1"/>
                </a:lnTo>
                <a:lnTo>
                  <a:pt x="10547" y="1"/>
                </a:lnTo>
                <a:close/>
                <a:moveTo>
                  <a:pt x="5554" y="975"/>
                </a:moveTo>
                <a:lnTo>
                  <a:pt x="6284" y="975"/>
                </a:lnTo>
                <a:lnTo>
                  <a:pt x="6284" y="975"/>
                </a:lnTo>
                <a:lnTo>
                  <a:pt x="6406" y="999"/>
                </a:lnTo>
                <a:lnTo>
                  <a:pt x="6479" y="1073"/>
                </a:lnTo>
                <a:lnTo>
                  <a:pt x="6552" y="1146"/>
                </a:lnTo>
                <a:lnTo>
                  <a:pt x="6577" y="1267"/>
                </a:lnTo>
                <a:lnTo>
                  <a:pt x="6577" y="1267"/>
                </a:lnTo>
                <a:lnTo>
                  <a:pt x="6552" y="1365"/>
                </a:lnTo>
                <a:lnTo>
                  <a:pt x="6479" y="1462"/>
                </a:lnTo>
                <a:lnTo>
                  <a:pt x="6406" y="1511"/>
                </a:lnTo>
                <a:lnTo>
                  <a:pt x="6284" y="1535"/>
                </a:lnTo>
                <a:lnTo>
                  <a:pt x="5554" y="1535"/>
                </a:lnTo>
                <a:lnTo>
                  <a:pt x="5554" y="1535"/>
                </a:lnTo>
                <a:lnTo>
                  <a:pt x="5432" y="1511"/>
                </a:lnTo>
                <a:lnTo>
                  <a:pt x="5359" y="1462"/>
                </a:lnTo>
                <a:lnTo>
                  <a:pt x="5286" y="1365"/>
                </a:lnTo>
                <a:lnTo>
                  <a:pt x="5262" y="1267"/>
                </a:lnTo>
                <a:lnTo>
                  <a:pt x="5262" y="1267"/>
                </a:lnTo>
                <a:lnTo>
                  <a:pt x="5286" y="1146"/>
                </a:lnTo>
                <a:lnTo>
                  <a:pt x="5359" y="1073"/>
                </a:lnTo>
                <a:lnTo>
                  <a:pt x="5432" y="999"/>
                </a:lnTo>
                <a:lnTo>
                  <a:pt x="5554" y="975"/>
                </a:lnTo>
                <a:lnTo>
                  <a:pt x="5554" y="975"/>
                </a:lnTo>
                <a:close/>
                <a:moveTo>
                  <a:pt x="5919" y="19436"/>
                </a:moveTo>
                <a:lnTo>
                  <a:pt x="5919" y="19436"/>
                </a:lnTo>
                <a:lnTo>
                  <a:pt x="5749" y="19412"/>
                </a:lnTo>
                <a:lnTo>
                  <a:pt x="5578" y="19363"/>
                </a:lnTo>
                <a:lnTo>
                  <a:pt x="5432" y="19290"/>
                </a:lnTo>
                <a:lnTo>
                  <a:pt x="5310" y="19193"/>
                </a:lnTo>
                <a:lnTo>
                  <a:pt x="5213" y="19071"/>
                </a:lnTo>
                <a:lnTo>
                  <a:pt x="5140" y="18925"/>
                </a:lnTo>
                <a:lnTo>
                  <a:pt x="5091" y="18754"/>
                </a:lnTo>
                <a:lnTo>
                  <a:pt x="5067" y="18584"/>
                </a:lnTo>
                <a:lnTo>
                  <a:pt x="5067" y="18584"/>
                </a:lnTo>
                <a:lnTo>
                  <a:pt x="5091" y="18413"/>
                </a:lnTo>
                <a:lnTo>
                  <a:pt x="5140" y="18243"/>
                </a:lnTo>
                <a:lnTo>
                  <a:pt x="5213" y="18097"/>
                </a:lnTo>
                <a:lnTo>
                  <a:pt x="5310" y="17975"/>
                </a:lnTo>
                <a:lnTo>
                  <a:pt x="5432" y="17877"/>
                </a:lnTo>
                <a:lnTo>
                  <a:pt x="5578" y="17804"/>
                </a:lnTo>
                <a:lnTo>
                  <a:pt x="5749" y="17756"/>
                </a:lnTo>
                <a:lnTo>
                  <a:pt x="5919" y="17731"/>
                </a:lnTo>
                <a:lnTo>
                  <a:pt x="5919" y="17731"/>
                </a:lnTo>
                <a:lnTo>
                  <a:pt x="6090" y="17756"/>
                </a:lnTo>
                <a:lnTo>
                  <a:pt x="6260" y="17804"/>
                </a:lnTo>
                <a:lnTo>
                  <a:pt x="6406" y="17877"/>
                </a:lnTo>
                <a:lnTo>
                  <a:pt x="6528" y="17975"/>
                </a:lnTo>
                <a:lnTo>
                  <a:pt x="6625" y="18097"/>
                </a:lnTo>
                <a:lnTo>
                  <a:pt x="6699" y="18243"/>
                </a:lnTo>
                <a:lnTo>
                  <a:pt x="6747" y="18413"/>
                </a:lnTo>
                <a:lnTo>
                  <a:pt x="6772" y="18584"/>
                </a:lnTo>
                <a:lnTo>
                  <a:pt x="6772" y="18584"/>
                </a:lnTo>
                <a:lnTo>
                  <a:pt x="6747" y="18754"/>
                </a:lnTo>
                <a:lnTo>
                  <a:pt x="6699" y="18925"/>
                </a:lnTo>
                <a:lnTo>
                  <a:pt x="6625" y="19071"/>
                </a:lnTo>
                <a:lnTo>
                  <a:pt x="6528" y="19193"/>
                </a:lnTo>
                <a:lnTo>
                  <a:pt x="6406" y="19290"/>
                </a:lnTo>
                <a:lnTo>
                  <a:pt x="6260" y="19363"/>
                </a:lnTo>
                <a:lnTo>
                  <a:pt x="6090" y="19412"/>
                </a:lnTo>
                <a:lnTo>
                  <a:pt x="5919" y="19436"/>
                </a:lnTo>
                <a:lnTo>
                  <a:pt x="5919" y="19436"/>
                </a:lnTo>
                <a:close/>
                <a:moveTo>
                  <a:pt x="10547" y="16660"/>
                </a:moveTo>
                <a:lnTo>
                  <a:pt x="1292" y="16660"/>
                </a:lnTo>
                <a:lnTo>
                  <a:pt x="1292" y="2558"/>
                </a:lnTo>
                <a:lnTo>
                  <a:pt x="10547" y="2558"/>
                </a:lnTo>
                <a:lnTo>
                  <a:pt x="10547" y="16660"/>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nvGrpSpPr>
          <p:cNvPr id="437" name="Shape 437"/>
          <p:cNvGrpSpPr/>
          <p:nvPr/>
        </p:nvGrpSpPr>
        <p:grpSpPr>
          <a:xfrm>
            <a:off x="2023737" y="2627227"/>
            <a:ext cx="387932" cy="367466"/>
            <a:chOff x="2583100" y="2973775"/>
            <a:chExt cx="461550" cy="437200"/>
          </a:xfrm>
        </p:grpSpPr>
        <p:sp>
          <p:nvSpPr>
            <p:cNvPr id="438" name="Shape 438"/>
            <p:cNvSpPr/>
            <p:nvPr/>
          </p:nvSpPr>
          <p:spPr>
            <a:xfrm>
              <a:off x="2701225" y="3315975"/>
              <a:ext cx="225300" cy="95000"/>
            </a:xfrm>
            <a:custGeom>
              <a:avLst/>
              <a:gdLst/>
              <a:ahLst/>
              <a:cxnLst/>
              <a:rect l="0" t="0" r="0" b="0"/>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39" name="Shape 439"/>
            <p:cNvSpPr/>
            <p:nvPr/>
          </p:nvSpPr>
          <p:spPr>
            <a:xfrm>
              <a:off x="2583100" y="2973775"/>
              <a:ext cx="461550" cy="336125"/>
            </a:xfrm>
            <a:custGeom>
              <a:avLst/>
              <a:gdLst/>
              <a:ahLst/>
              <a:cxnLst/>
              <a:rect l="0" t="0" r="0" b="0"/>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440" name="Shape 440"/>
          <p:cNvSpPr/>
          <p:nvPr/>
        </p:nvSpPr>
        <p:spPr>
          <a:xfrm>
            <a:off x="3734681" y="2636021"/>
            <a:ext cx="356203" cy="356203"/>
          </a:xfrm>
          <a:custGeom>
            <a:avLst/>
            <a:gdLst/>
            <a:ahLst/>
            <a:cxnLst/>
            <a:rect l="0" t="0" r="0" b="0"/>
            <a:pathLst>
              <a:path w="16952" h="16952" fill="none" extrusionOk="0">
                <a:moveTo>
                  <a:pt x="16173" y="7015"/>
                </a:moveTo>
                <a:lnTo>
                  <a:pt x="14419" y="6820"/>
                </a:lnTo>
                <a:lnTo>
                  <a:pt x="14419" y="6820"/>
                </a:lnTo>
                <a:lnTo>
                  <a:pt x="14322" y="6479"/>
                </a:lnTo>
                <a:lnTo>
                  <a:pt x="14175" y="6114"/>
                </a:lnTo>
                <a:lnTo>
                  <a:pt x="14029" y="5773"/>
                </a:lnTo>
                <a:lnTo>
                  <a:pt x="13859" y="5432"/>
                </a:lnTo>
                <a:lnTo>
                  <a:pt x="14955" y="4068"/>
                </a:lnTo>
                <a:lnTo>
                  <a:pt x="14955" y="4068"/>
                </a:lnTo>
                <a:lnTo>
                  <a:pt x="15028" y="3922"/>
                </a:lnTo>
                <a:lnTo>
                  <a:pt x="15077" y="3776"/>
                </a:lnTo>
                <a:lnTo>
                  <a:pt x="15125" y="3630"/>
                </a:lnTo>
                <a:lnTo>
                  <a:pt x="15125" y="3484"/>
                </a:lnTo>
                <a:lnTo>
                  <a:pt x="15101" y="3313"/>
                </a:lnTo>
                <a:lnTo>
                  <a:pt x="15052" y="3167"/>
                </a:lnTo>
                <a:lnTo>
                  <a:pt x="14979" y="3021"/>
                </a:lnTo>
                <a:lnTo>
                  <a:pt x="14882" y="2899"/>
                </a:lnTo>
                <a:lnTo>
                  <a:pt x="14054" y="2071"/>
                </a:lnTo>
                <a:lnTo>
                  <a:pt x="14054" y="2071"/>
                </a:lnTo>
                <a:lnTo>
                  <a:pt x="13932" y="1974"/>
                </a:lnTo>
                <a:lnTo>
                  <a:pt x="13786" y="1901"/>
                </a:lnTo>
                <a:lnTo>
                  <a:pt x="13640" y="1852"/>
                </a:lnTo>
                <a:lnTo>
                  <a:pt x="13469" y="1827"/>
                </a:lnTo>
                <a:lnTo>
                  <a:pt x="13323" y="1827"/>
                </a:lnTo>
                <a:lnTo>
                  <a:pt x="13177" y="1876"/>
                </a:lnTo>
                <a:lnTo>
                  <a:pt x="13031" y="1925"/>
                </a:lnTo>
                <a:lnTo>
                  <a:pt x="12885" y="2022"/>
                </a:lnTo>
                <a:lnTo>
                  <a:pt x="11521" y="3094"/>
                </a:lnTo>
                <a:lnTo>
                  <a:pt x="11521" y="3094"/>
                </a:lnTo>
                <a:lnTo>
                  <a:pt x="11180" y="2923"/>
                </a:lnTo>
                <a:lnTo>
                  <a:pt x="10839" y="2777"/>
                </a:lnTo>
                <a:lnTo>
                  <a:pt x="10473" y="2631"/>
                </a:lnTo>
                <a:lnTo>
                  <a:pt x="10133" y="2534"/>
                </a:lnTo>
                <a:lnTo>
                  <a:pt x="9938" y="780"/>
                </a:lnTo>
                <a:lnTo>
                  <a:pt x="9938" y="780"/>
                </a:lnTo>
                <a:lnTo>
                  <a:pt x="9889" y="634"/>
                </a:lnTo>
                <a:lnTo>
                  <a:pt x="9840" y="488"/>
                </a:lnTo>
                <a:lnTo>
                  <a:pt x="9743" y="342"/>
                </a:lnTo>
                <a:lnTo>
                  <a:pt x="9645" y="244"/>
                </a:lnTo>
                <a:lnTo>
                  <a:pt x="9499" y="147"/>
                </a:lnTo>
                <a:lnTo>
                  <a:pt x="9378" y="74"/>
                </a:lnTo>
                <a:lnTo>
                  <a:pt x="9231" y="25"/>
                </a:lnTo>
                <a:lnTo>
                  <a:pt x="9061" y="1"/>
                </a:lnTo>
                <a:lnTo>
                  <a:pt x="7892" y="1"/>
                </a:lnTo>
                <a:lnTo>
                  <a:pt x="7892" y="1"/>
                </a:lnTo>
                <a:lnTo>
                  <a:pt x="7721" y="25"/>
                </a:lnTo>
                <a:lnTo>
                  <a:pt x="7575" y="74"/>
                </a:lnTo>
                <a:lnTo>
                  <a:pt x="7453" y="147"/>
                </a:lnTo>
                <a:lnTo>
                  <a:pt x="7307" y="244"/>
                </a:lnTo>
                <a:lnTo>
                  <a:pt x="7210" y="342"/>
                </a:lnTo>
                <a:lnTo>
                  <a:pt x="7112" y="488"/>
                </a:lnTo>
                <a:lnTo>
                  <a:pt x="7064" y="634"/>
                </a:lnTo>
                <a:lnTo>
                  <a:pt x="7015" y="780"/>
                </a:lnTo>
                <a:lnTo>
                  <a:pt x="6820" y="2534"/>
                </a:lnTo>
                <a:lnTo>
                  <a:pt x="6820" y="2534"/>
                </a:lnTo>
                <a:lnTo>
                  <a:pt x="6479" y="2631"/>
                </a:lnTo>
                <a:lnTo>
                  <a:pt x="6114" y="2777"/>
                </a:lnTo>
                <a:lnTo>
                  <a:pt x="5773" y="2923"/>
                </a:lnTo>
                <a:lnTo>
                  <a:pt x="5432" y="3094"/>
                </a:lnTo>
                <a:lnTo>
                  <a:pt x="4068" y="2022"/>
                </a:lnTo>
                <a:lnTo>
                  <a:pt x="4068" y="2022"/>
                </a:lnTo>
                <a:lnTo>
                  <a:pt x="3922" y="1925"/>
                </a:lnTo>
                <a:lnTo>
                  <a:pt x="3776" y="1876"/>
                </a:lnTo>
                <a:lnTo>
                  <a:pt x="3630" y="1827"/>
                </a:lnTo>
                <a:lnTo>
                  <a:pt x="3484" y="1827"/>
                </a:lnTo>
                <a:lnTo>
                  <a:pt x="3313" y="1852"/>
                </a:lnTo>
                <a:lnTo>
                  <a:pt x="3167" y="1901"/>
                </a:lnTo>
                <a:lnTo>
                  <a:pt x="3021" y="1974"/>
                </a:lnTo>
                <a:lnTo>
                  <a:pt x="2899" y="2071"/>
                </a:lnTo>
                <a:lnTo>
                  <a:pt x="2071" y="2899"/>
                </a:lnTo>
                <a:lnTo>
                  <a:pt x="2071" y="2899"/>
                </a:lnTo>
                <a:lnTo>
                  <a:pt x="1974" y="3021"/>
                </a:lnTo>
                <a:lnTo>
                  <a:pt x="1901" y="3167"/>
                </a:lnTo>
                <a:lnTo>
                  <a:pt x="1852" y="3313"/>
                </a:lnTo>
                <a:lnTo>
                  <a:pt x="1827" y="3484"/>
                </a:lnTo>
                <a:lnTo>
                  <a:pt x="1827" y="3630"/>
                </a:lnTo>
                <a:lnTo>
                  <a:pt x="1876" y="3776"/>
                </a:lnTo>
                <a:lnTo>
                  <a:pt x="1925" y="3922"/>
                </a:lnTo>
                <a:lnTo>
                  <a:pt x="2022" y="4068"/>
                </a:lnTo>
                <a:lnTo>
                  <a:pt x="3094" y="5432"/>
                </a:lnTo>
                <a:lnTo>
                  <a:pt x="3094" y="5432"/>
                </a:lnTo>
                <a:lnTo>
                  <a:pt x="2923" y="5773"/>
                </a:lnTo>
                <a:lnTo>
                  <a:pt x="2777" y="6114"/>
                </a:lnTo>
                <a:lnTo>
                  <a:pt x="2631" y="6479"/>
                </a:lnTo>
                <a:lnTo>
                  <a:pt x="2534" y="6820"/>
                </a:lnTo>
                <a:lnTo>
                  <a:pt x="780" y="7015"/>
                </a:lnTo>
                <a:lnTo>
                  <a:pt x="780" y="7015"/>
                </a:lnTo>
                <a:lnTo>
                  <a:pt x="634" y="7064"/>
                </a:lnTo>
                <a:lnTo>
                  <a:pt x="488" y="7112"/>
                </a:lnTo>
                <a:lnTo>
                  <a:pt x="342" y="7210"/>
                </a:lnTo>
                <a:lnTo>
                  <a:pt x="244" y="7307"/>
                </a:lnTo>
                <a:lnTo>
                  <a:pt x="147" y="7453"/>
                </a:lnTo>
                <a:lnTo>
                  <a:pt x="74" y="7575"/>
                </a:lnTo>
                <a:lnTo>
                  <a:pt x="25" y="7721"/>
                </a:lnTo>
                <a:lnTo>
                  <a:pt x="1" y="7892"/>
                </a:lnTo>
                <a:lnTo>
                  <a:pt x="1" y="9061"/>
                </a:lnTo>
                <a:lnTo>
                  <a:pt x="1" y="9061"/>
                </a:lnTo>
                <a:lnTo>
                  <a:pt x="25" y="9231"/>
                </a:lnTo>
                <a:lnTo>
                  <a:pt x="74" y="9377"/>
                </a:lnTo>
                <a:lnTo>
                  <a:pt x="147" y="9499"/>
                </a:lnTo>
                <a:lnTo>
                  <a:pt x="244" y="9645"/>
                </a:lnTo>
                <a:lnTo>
                  <a:pt x="342" y="9743"/>
                </a:lnTo>
                <a:lnTo>
                  <a:pt x="488" y="9840"/>
                </a:lnTo>
                <a:lnTo>
                  <a:pt x="634" y="9889"/>
                </a:lnTo>
                <a:lnTo>
                  <a:pt x="780" y="9938"/>
                </a:lnTo>
                <a:lnTo>
                  <a:pt x="2534" y="10132"/>
                </a:lnTo>
                <a:lnTo>
                  <a:pt x="2534" y="10132"/>
                </a:lnTo>
                <a:lnTo>
                  <a:pt x="2631" y="10473"/>
                </a:lnTo>
                <a:lnTo>
                  <a:pt x="2777" y="10839"/>
                </a:lnTo>
                <a:lnTo>
                  <a:pt x="2923" y="11180"/>
                </a:lnTo>
                <a:lnTo>
                  <a:pt x="3094" y="11521"/>
                </a:lnTo>
                <a:lnTo>
                  <a:pt x="2022" y="12885"/>
                </a:lnTo>
                <a:lnTo>
                  <a:pt x="2022" y="12885"/>
                </a:lnTo>
                <a:lnTo>
                  <a:pt x="1925" y="13031"/>
                </a:lnTo>
                <a:lnTo>
                  <a:pt x="1876" y="13177"/>
                </a:lnTo>
                <a:lnTo>
                  <a:pt x="1827" y="13323"/>
                </a:lnTo>
                <a:lnTo>
                  <a:pt x="1827" y="13469"/>
                </a:lnTo>
                <a:lnTo>
                  <a:pt x="1852" y="13640"/>
                </a:lnTo>
                <a:lnTo>
                  <a:pt x="1901" y="13786"/>
                </a:lnTo>
                <a:lnTo>
                  <a:pt x="1974" y="13932"/>
                </a:lnTo>
                <a:lnTo>
                  <a:pt x="2071" y="14054"/>
                </a:lnTo>
                <a:lnTo>
                  <a:pt x="2899" y="14882"/>
                </a:lnTo>
                <a:lnTo>
                  <a:pt x="2899" y="14882"/>
                </a:lnTo>
                <a:lnTo>
                  <a:pt x="3021" y="14979"/>
                </a:lnTo>
                <a:lnTo>
                  <a:pt x="3167" y="15052"/>
                </a:lnTo>
                <a:lnTo>
                  <a:pt x="3313" y="15101"/>
                </a:lnTo>
                <a:lnTo>
                  <a:pt x="3484" y="15125"/>
                </a:lnTo>
                <a:lnTo>
                  <a:pt x="3630" y="15125"/>
                </a:lnTo>
                <a:lnTo>
                  <a:pt x="3776" y="15077"/>
                </a:lnTo>
                <a:lnTo>
                  <a:pt x="3922" y="15028"/>
                </a:lnTo>
                <a:lnTo>
                  <a:pt x="4068" y="14955"/>
                </a:lnTo>
                <a:lnTo>
                  <a:pt x="5432" y="13859"/>
                </a:lnTo>
                <a:lnTo>
                  <a:pt x="5432" y="13859"/>
                </a:lnTo>
                <a:lnTo>
                  <a:pt x="5773" y="14029"/>
                </a:lnTo>
                <a:lnTo>
                  <a:pt x="6114" y="14175"/>
                </a:lnTo>
                <a:lnTo>
                  <a:pt x="6479" y="14322"/>
                </a:lnTo>
                <a:lnTo>
                  <a:pt x="6820" y="14419"/>
                </a:lnTo>
                <a:lnTo>
                  <a:pt x="7015" y="16173"/>
                </a:lnTo>
                <a:lnTo>
                  <a:pt x="7015" y="16173"/>
                </a:lnTo>
                <a:lnTo>
                  <a:pt x="7064" y="16319"/>
                </a:lnTo>
                <a:lnTo>
                  <a:pt x="7112" y="16465"/>
                </a:lnTo>
                <a:lnTo>
                  <a:pt x="7210" y="16611"/>
                </a:lnTo>
                <a:lnTo>
                  <a:pt x="7307" y="16708"/>
                </a:lnTo>
                <a:lnTo>
                  <a:pt x="7453" y="16806"/>
                </a:lnTo>
                <a:lnTo>
                  <a:pt x="7575" y="16879"/>
                </a:lnTo>
                <a:lnTo>
                  <a:pt x="7721" y="16928"/>
                </a:lnTo>
                <a:lnTo>
                  <a:pt x="7892" y="16952"/>
                </a:lnTo>
                <a:lnTo>
                  <a:pt x="9061" y="16952"/>
                </a:lnTo>
                <a:lnTo>
                  <a:pt x="9061" y="16952"/>
                </a:lnTo>
                <a:lnTo>
                  <a:pt x="9231" y="16928"/>
                </a:lnTo>
                <a:lnTo>
                  <a:pt x="9378" y="16879"/>
                </a:lnTo>
                <a:lnTo>
                  <a:pt x="9499" y="16806"/>
                </a:lnTo>
                <a:lnTo>
                  <a:pt x="9645" y="16708"/>
                </a:lnTo>
                <a:lnTo>
                  <a:pt x="9743" y="16611"/>
                </a:lnTo>
                <a:lnTo>
                  <a:pt x="9840" y="16465"/>
                </a:lnTo>
                <a:lnTo>
                  <a:pt x="9889" y="16319"/>
                </a:lnTo>
                <a:lnTo>
                  <a:pt x="9938" y="16173"/>
                </a:lnTo>
                <a:lnTo>
                  <a:pt x="10133" y="14419"/>
                </a:lnTo>
                <a:lnTo>
                  <a:pt x="10133" y="14419"/>
                </a:lnTo>
                <a:lnTo>
                  <a:pt x="10473" y="14322"/>
                </a:lnTo>
                <a:lnTo>
                  <a:pt x="10839" y="14175"/>
                </a:lnTo>
                <a:lnTo>
                  <a:pt x="11180" y="14029"/>
                </a:lnTo>
                <a:lnTo>
                  <a:pt x="11521" y="13859"/>
                </a:lnTo>
                <a:lnTo>
                  <a:pt x="12885" y="14955"/>
                </a:lnTo>
                <a:lnTo>
                  <a:pt x="12885" y="14955"/>
                </a:lnTo>
                <a:lnTo>
                  <a:pt x="13031" y="15028"/>
                </a:lnTo>
                <a:lnTo>
                  <a:pt x="13177" y="15077"/>
                </a:lnTo>
                <a:lnTo>
                  <a:pt x="13323" y="15125"/>
                </a:lnTo>
                <a:lnTo>
                  <a:pt x="13469" y="15125"/>
                </a:lnTo>
                <a:lnTo>
                  <a:pt x="13640" y="15101"/>
                </a:lnTo>
                <a:lnTo>
                  <a:pt x="13786" y="15052"/>
                </a:lnTo>
                <a:lnTo>
                  <a:pt x="13932" y="14979"/>
                </a:lnTo>
                <a:lnTo>
                  <a:pt x="14054" y="14882"/>
                </a:lnTo>
                <a:lnTo>
                  <a:pt x="14882" y="14054"/>
                </a:lnTo>
                <a:lnTo>
                  <a:pt x="14882" y="14054"/>
                </a:lnTo>
                <a:lnTo>
                  <a:pt x="14979" y="13932"/>
                </a:lnTo>
                <a:lnTo>
                  <a:pt x="15052" y="13786"/>
                </a:lnTo>
                <a:lnTo>
                  <a:pt x="15101" y="13640"/>
                </a:lnTo>
                <a:lnTo>
                  <a:pt x="15125" y="13469"/>
                </a:lnTo>
                <a:lnTo>
                  <a:pt x="15125" y="13323"/>
                </a:lnTo>
                <a:lnTo>
                  <a:pt x="15077" y="13177"/>
                </a:lnTo>
                <a:lnTo>
                  <a:pt x="15028" y="13031"/>
                </a:lnTo>
                <a:lnTo>
                  <a:pt x="14955" y="12885"/>
                </a:lnTo>
                <a:lnTo>
                  <a:pt x="13859" y="11521"/>
                </a:lnTo>
                <a:lnTo>
                  <a:pt x="13859" y="11521"/>
                </a:lnTo>
                <a:lnTo>
                  <a:pt x="14029" y="11180"/>
                </a:lnTo>
                <a:lnTo>
                  <a:pt x="14175" y="10839"/>
                </a:lnTo>
                <a:lnTo>
                  <a:pt x="14322" y="10473"/>
                </a:lnTo>
                <a:lnTo>
                  <a:pt x="14419" y="10132"/>
                </a:lnTo>
                <a:lnTo>
                  <a:pt x="16173" y="9938"/>
                </a:lnTo>
                <a:lnTo>
                  <a:pt x="16173" y="9938"/>
                </a:lnTo>
                <a:lnTo>
                  <a:pt x="16319" y="9889"/>
                </a:lnTo>
                <a:lnTo>
                  <a:pt x="16465" y="9840"/>
                </a:lnTo>
                <a:lnTo>
                  <a:pt x="16611" y="9743"/>
                </a:lnTo>
                <a:lnTo>
                  <a:pt x="16708" y="9645"/>
                </a:lnTo>
                <a:lnTo>
                  <a:pt x="16806" y="9499"/>
                </a:lnTo>
                <a:lnTo>
                  <a:pt x="16879" y="9377"/>
                </a:lnTo>
                <a:lnTo>
                  <a:pt x="16928" y="9231"/>
                </a:lnTo>
                <a:lnTo>
                  <a:pt x="16952" y="9061"/>
                </a:lnTo>
                <a:lnTo>
                  <a:pt x="16952" y="7892"/>
                </a:lnTo>
                <a:lnTo>
                  <a:pt x="16952" y="7892"/>
                </a:lnTo>
                <a:lnTo>
                  <a:pt x="16928" y="7721"/>
                </a:lnTo>
                <a:lnTo>
                  <a:pt x="16879" y="7575"/>
                </a:lnTo>
                <a:lnTo>
                  <a:pt x="16806" y="7453"/>
                </a:lnTo>
                <a:lnTo>
                  <a:pt x="16708" y="7307"/>
                </a:lnTo>
                <a:lnTo>
                  <a:pt x="16611" y="7210"/>
                </a:lnTo>
                <a:lnTo>
                  <a:pt x="16465" y="7112"/>
                </a:lnTo>
                <a:lnTo>
                  <a:pt x="16319" y="7064"/>
                </a:lnTo>
                <a:lnTo>
                  <a:pt x="16173" y="7015"/>
                </a:lnTo>
                <a:lnTo>
                  <a:pt x="16173" y="7015"/>
                </a:lnTo>
                <a:close/>
                <a:moveTo>
                  <a:pt x="10425" y="10425"/>
                </a:moveTo>
                <a:lnTo>
                  <a:pt x="10425" y="10425"/>
                </a:lnTo>
                <a:lnTo>
                  <a:pt x="10206" y="10620"/>
                </a:lnTo>
                <a:lnTo>
                  <a:pt x="9986" y="10766"/>
                </a:lnTo>
                <a:lnTo>
                  <a:pt x="9767" y="10912"/>
                </a:lnTo>
                <a:lnTo>
                  <a:pt x="9524" y="11034"/>
                </a:lnTo>
                <a:lnTo>
                  <a:pt x="9256" y="11107"/>
                </a:lnTo>
                <a:lnTo>
                  <a:pt x="9012" y="11180"/>
                </a:lnTo>
                <a:lnTo>
                  <a:pt x="8744" y="11228"/>
                </a:lnTo>
                <a:lnTo>
                  <a:pt x="8476" y="11228"/>
                </a:lnTo>
                <a:lnTo>
                  <a:pt x="8208" y="11228"/>
                </a:lnTo>
                <a:lnTo>
                  <a:pt x="7941" y="11180"/>
                </a:lnTo>
                <a:lnTo>
                  <a:pt x="7697" y="11107"/>
                </a:lnTo>
                <a:lnTo>
                  <a:pt x="7429" y="11034"/>
                </a:lnTo>
                <a:lnTo>
                  <a:pt x="7186" y="10912"/>
                </a:lnTo>
                <a:lnTo>
                  <a:pt x="6966" y="10766"/>
                </a:lnTo>
                <a:lnTo>
                  <a:pt x="6747" y="10620"/>
                </a:lnTo>
                <a:lnTo>
                  <a:pt x="6528" y="10425"/>
                </a:lnTo>
                <a:lnTo>
                  <a:pt x="6528" y="10425"/>
                </a:lnTo>
                <a:lnTo>
                  <a:pt x="6333" y="10206"/>
                </a:lnTo>
                <a:lnTo>
                  <a:pt x="6187" y="9986"/>
                </a:lnTo>
                <a:lnTo>
                  <a:pt x="6041" y="9767"/>
                </a:lnTo>
                <a:lnTo>
                  <a:pt x="5919" y="9524"/>
                </a:lnTo>
                <a:lnTo>
                  <a:pt x="5846" y="9256"/>
                </a:lnTo>
                <a:lnTo>
                  <a:pt x="5773" y="9012"/>
                </a:lnTo>
                <a:lnTo>
                  <a:pt x="5724" y="8744"/>
                </a:lnTo>
                <a:lnTo>
                  <a:pt x="5724" y="8476"/>
                </a:lnTo>
                <a:lnTo>
                  <a:pt x="5724" y="8208"/>
                </a:lnTo>
                <a:lnTo>
                  <a:pt x="5773" y="7941"/>
                </a:lnTo>
                <a:lnTo>
                  <a:pt x="5846" y="7697"/>
                </a:lnTo>
                <a:lnTo>
                  <a:pt x="5919" y="7429"/>
                </a:lnTo>
                <a:lnTo>
                  <a:pt x="6041" y="7186"/>
                </a:lnTo>
                <a:lnTo>
                  <a:pt x="6187" y="6966"/>
                </a:lnTo>
                <a:lnTo>
                  <a:pt x="6333" y="6747"/>
                </a:lnTo>
                <a:lnTo>
                  <a:pt x="6528" y="6528"/>
                </a:lnTo>
                <a:lnTo>
                  <a:pt x="6528" y="6528"/>
                </a:lnTo>
                <a:lnTo>
                  <a:pt x="6747" y="6333"/>
                </a:lnTo>
                <a:lnTo>
                  <a:pt x="6966" y="6187"/>
                </a:lnTo>
                <a:lnTo>
                  <a:pt x="7186" y="6041"/>
                </a:lnTo>
                <a:lnTo>
                  <a:pt x="7429" y="5919"/>
                </a:lnTo>
                <a:lnTo>
                  <a:pt x="7697" y="5846"/>
                </a:lnTo>
                <a:lnTo>
                  <a:pt x="7941" y="5773"/>
                </a:lnTo>
                <a:lnTo>
                  <a:pt x="8208" y="5724"/>
                </a:lnTo>
                <a:lnTo>
                  <a:pt x="8476" y="5724"/>
                </a:lnTo>
                <a:lnTo>
                  <a:pt x="8744" y="5724"/>
                </a:lnTo>
                <a:lnTo>
                  <a:pt x="9012" y="5773"/>
                </a:lnTo>
                <a:lnTo>
                  <a:pt x="9256" y="5846"/>
                </a:lnTo>
                <a:lnTo>
                  <a:pt x="9524" y="5919"/>
                </a:lnTo>
                <a:lnTo>
                  <a:pt x="9767" y="6041"/>
                </a:lnTo>
                <a:lnTo>
                  <a:pt x="9986" y="6187"/>
                </a:lnTo>
                <a:lnTo>
                  <a:pt x="10206" y="6333"/>
                </a:lnTo>
                <a:lnTo>
                  <a:pt x="10425" y="6528"/>
                </a:lnTo>
                <a:lnTo>
                  <a:pt x="10425" y="6528"/>
                </a:lnTo>
                <a:lnTo>
                  <a:pt x="10620" y="6747"/>
                </a:lnTo>
                <a:lnTo>
                  <a:pt x="10766" y="6966"/>
                </a:lnTo>
                <a:lnTo>
                  <a:pt x="10912" y="7186"/>
                </a:lnTo>
                <a:lnTo>
                  <a:pt x="11034" y="7429"/>
                </a:lnTo>
                <a:lnTo>
                  <a:pt x="11107" y="7697"/>
                </a:lnTo>
                <a:lnTo>
                  <a:pt x="11180" y="7941"/>
                </a:lnTo>
                <a:lnTo>
                  <a:pt x="11228" y="8208"/>
                </a:lnTo>
                <a:lnTo>
                  <a:pt x="11228" y="8476"/>
                </a:lnTo>
                <a:lnTo>
                  <a:pt x="11228" y="8744"/>
                </a:lnTo>
                <a:lnTo>
                  <a:pt x="11180" y="9012"/>
                </a:lnTo>
                <a:lnTo>
                  <a:pt x="11107" y="9256"/>
                </a:lnTo>
                <a:lnTo>
                  <a:pt x="11034" y="9524"/>
                </a:lnTo>
                <a:lnTo>
                  <a:pt x="10912" y="9767"/>
                </a:lnTo>
                <a:lnTo>
                  <a:pt x="10766" y="9986"/>
                </a:lnTo>
                <a:lnTo>
                  <a:pt x="10620" y="10206"/>
                </a:lnTo>
                <a:lnTo>
                  <a:pt x="10425" y="10425"/>
                </a:lnTo>
                <a:lnTo>
                  <a:pt x="10425" y="10425"/>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nvGrpSpPr>
          <p:cNvPr id="441" name="Shape 441"/>
          <p:cNvGrpSpPr/>
          <p:nvPr/>
        </p:nvGrpSpPr>
        <p:grpSpPr>
          <a:xfrm>
            <a:off x="4263186" y="2655383"/>
            <a:ext cx="435021" cy="323445"/>
            <a:chOff x="5247525" y="3007275"/>
            <a:chExt cx="517575" cy="384825"/>
          </a:xfrm>
        </p:grpSpPr>
        <p:sp>
          <p:nvSpPr>
            <p:cNvPr id="442" name="Shape 442"/>
            <p:cNvSpPr/>
            <p:nvPr/>
          </p:nvSpPr>
          <p:spPr>
            <a:xfrm>
              <a:off x="5247525" y="3007275"/>
              <a:ext cx="348900" cy="348900"/>
            </a:xfrm>
            <a:custGeom>
              <a:avLst/>
              <a:gdLst/>
              <a:ahLst/>
              <a:cxnLst/>
              <a:rect l="0" t="0" r="0" b="0"/>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43" name="Shape 443"/>
            <p:cNvSpPr/>
            <p:nvPr/>
          </p:nvSpPr>
          <p:spPr>
            <a:xfrm>
              <a:off x="5566575" y="3193575"/>
              <a:ext cx="198525" cy="198525"/>
            </a:xfrm>
            <a:custGeom>
              <a:avLst/>
              <a:gdLst/>
              <a:ahLst/>
              <a:cxnLst/>
              <a:rect l="0" t="0" r="0" b="0"/>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444" name="Shape 444"/>
          <p:cNvGrpSpPr/>
          <p:nvPr/>
        </p:nvGrpSpPr>
        <p:grpSpPr>
          <a:xfrm>
            <a:off x="3174171" y="2636955"/>
            <a:ext cx="342881" cy="350068"/>
            <a:chOff x="3951850" y="2985350"/>
            <a:chExt cx="407950" cy="416500"/>
          </a:xfrm>
        </p:grpSpPr>
        <p:sp>
          <p:nvSpPr>
            <p:cNvPr id="445" name="Shape 445"/>
            <p:cNvSpPr/>
            <p:nvPr/>
          </p:nvSpPr>
          <p:spPr>
            <a:xfrm>
              <a:off x="3951850" y="2985350"/>
              <a:ext cx="314800" cy="314825"/>
            </a:xfrm>
            <a:custGeom>
              <a:avLst/>
              <a:gdLst/>
              <a:ahLst/>
              <a:cxnLst/>
              <a:rect l="0" t="0" r="0" b="0"/>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46" name="Shape 446"/>
            <p:cNvSpPr/>
            <p:nvPr/>
          </p:nvSpPr>
          <p:spPr>
            <a:xfrm>
              <a:off x="3988375" y="3021875"/>
              <a:ext cx="241750" cy="241750"/>
            </a:xfrm>
            <a:custGeom>
              <a:avLst/>
              <a:gdLst/>
              <a:ahLst/>
              <a:cxnLst/>
              <a:rect l="0" t="0" r="0" b="0"/>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47" name="Shape 447"/>
            <p:cNvSpPr/>
            <p:nvPr/>
          </p:nvSpPr>
          <p:spPr>
            <a:xfrm>
              <a:off x="4024300" y="3058425"/>
              <a:ext cx="84650" cy="84650"/>
            </a:xfrm>
            <a:custGeom>
              <a:avLst/>
              <a:gdLst/>
              <a:ahLst/>
              <a:cxnLst/>
              <a:rect l="0" t="0" r="0" b="0"/>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48" name="Shape 448"/>
            <p:cNvSpPr/>
            <p:nvPr/>
          </p:nvSpPr>
          <p:spPr>
            <a:xfrm>
              <a:off x="4205750" y="3248375"/>
              <a:ext cx="154050" cy="153475"/>
            </a:xfrm>
            <a:custGeom>
              <a:avLst/>
              <a:gdLst/>
              <a:ahLst/>
              <a:cxnLst/>
              <a:rect l="0" t="0" r="0" b="0"/>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449" name="Shape 449"/>
          <p:cNvGrpSpPr/>
          <p:nvPr/>
        </p:nvGrpSpPr>
        <p:grpSpPr>
          <a:xfrm>
            <a:off x="330844" y="3226503"/>
            <a:ext cx="397136" cy="305017"/>
            <a:chOff x="568950" y="3686775"/>
            <a:chExt cx="472500" cy="362900"/>
          </a:xfrm>
        </p:grpSpPr>
        <p:sp>
          <p:nvSpPr>
            <p:cNvPr id="450" name="Shape 450"/>
            <p:cNvSpPr/>
            <p:nvPr/>
          </p:nvSpPr>
          <p:spPr>
            <a:xfrm>
              <a:off x="568950" y="3686775"/>
              <a:ext cx="472500" cy="362900"/>
            </a:xfrm>
            <a:custGeom>
              <a:avLst/>
              <a:gdLst/>
              <a:ahLst/>
              <a:cxnLst/>
              <a:rect l="0" t="0" r="0" b="0"/>
              <a:pathLst>
                <a:path w="18900" h="14516" fill="none" extrusionOk="0">
                  <a:moveTo>
                    <a:pt x="18900" y="7989"/>
                  </a:moveTo>
                  <a:lnTo>
                    <a:pt x="18900" y="7989"/>
                  </a:lnTo>
                  <a:lnTo>
                    <a:pt x="18705" y="8111"/>
                  </a:lnTo>
                  <a:lnTo>
                    <a:pt x="18510" y="8184"/>
                  </a:lnTo>
                  <a:lnTo>
                    <a:pt x="18291" y="8232"/>
                  </a:lnTo>
                  <a:lnTo>
                    <a:pt x="18072" y="8232"/>
                  </a:lnTo>
                  <a:lnTo>
                    <a:pt x="17852" y="8184"/>
                  </a:lnTo>
                  <a:lnTo>
                    <a:pt x="17658" y="8111"/>
                  </a:lnTo>
                  <a:lnTo>
                    <a:pt x="17487" y="8013"/>
                  </a:lnTo>
                  <a:lnTo>
                    <a:pt x="17341" y="7891"/>
                  </a:lnTo>
                  <a:lnTo>
                    <a:pt x="17341" y="7891"/>
                  </a:lnTo>
                  <a:lnTo>
                    <a:pt x="17243" y="7745"/>
                  </a:lnTo>
                  <a:lnTo>
                    <a:pt x="17170" y="7575"/>
                  </a:lnTo>
                  <a:lnTo>
                    <a:pt x="17170" y="7404"/>
                  </a:lnTo>
                  <a:lnTo>
                    <a:pt x="17195" y="7234"/>
                  </a:lnTo>
                  <a:lnTo>
                    <a:pt x="17243" y="7088"/>
                  </a:lnTo>
                  <a:lnTo>
                    <a:pt x="17341" y="6942"/>
                  </a:lnTo>
                  <a:lnTo>
                    <a:pt x="17487" y="6844"/>
                  </a:lnTo>
                  <a:lnTo>
                    <a:pt x="17658" y="6795"/>
                  </a:lnTo>
                  <a:lnTo>
                    <a:pt x="17658" y="6795"/>
                  </a:lnTo>
                  <a:lnTo>
                    <a:pt x="17755" y="6771"/>
                  </a:lnTo>
                  <a:lnTo>
                    <a:pt x="17828" y="6771"/>
                  </a:lnTo>
                  <a:lnTo>
                    <a:pt x="17901" y="6795"/>
                  </a:lnTo>
                  <a:lnTo>
                    <a:pt x="17974" y="6820"/>
                  </a:lnTo>
                  <a:lnTo>
                    <a:pt x="18023" y="6869"/>
                  </a:lnTo>
                  <a:lnTo>
                    <a:pt x="18047" y="6917"/>
                  </a:lnTo>
                  <a:lnTo>
                    <a:pt x="18096" y="7063"/>
                  </a:lnTo>
                  <a:lnTo>
                    <a:pt x="18072" y="7210"/>
                  </a:lnTo>
                  <a:lnTo>
                    <a:pt x="18023" y="7356"/>
                  </a:lnTo>
                  <a:lnTo>
                    <a:pt x="17950" y="7477"/>
                  </a:lnTo>
                  <a:lnTo>
                    <a:pt x="17828" y="7599"/>
                  </a:lnTo>
                  <a:lnTo>
                    <a:pt x="17828" y="7599"/>
                  </a:lnTo>
                  <a:lnTo>
                    <a:pt x="17633" y="7697"/>
                  </a:lnTo>
                  <a:lnTo>
                    <a:pt x="17438" y="7770"/>
                  </a:lnTo>
                  <a:lnTo>
                    <a:pt x="17219" y="7794"/>
                  </a:lnTo>
                  <a:lnTo>
                    <a:pt x="17000" y="7794"/>
                  </a:lnTo>
                  <a:lnTo>
                    <a:pt x="17000" y="7794"/>
                  </a:lnTo>
                  <a:lnTo>
                    <a:pt x="16878" y="7794"/>
                  </a:lnTo>
                  <a:lnTo>
                    <a:pt x="16781" y="7770"/>
                  </a:lnTo>
                  <a:lnTo>
                    <a:pt x="16708" y="7745"/>
                  </a:lnTo>
                  <a:lnTo>
                    <a:pt x="16635" y="7697"/>
                  </a:lnTo>
                  <a:lnTo>
                    <a:pt x="16586" y="7648"/>
                  </a:lnTo>
                  <a:lnTo>
                    <a:pt x="16562" y="7550"/>
                  </a:lnTo>
                  <a:lnTo>
                    <a:pt x="16537" y="7331"/>
                  </a:lnTo>
                  <a:lnTo>
                    <a:pt x="16537" y="7331"/>
                  </a:lnTo>
                  <a:lnTo>
                    <a:pt x="16513" y="7015"/>
                  </a:lnTo>
                  <a:lnTo>
                    <a:pt x="16488" y="6698"/>
                  </a:lnTo>
                  <a:lnTo>
                    <a:pt x="16440" y="6381"/>
                  </a:lnTo>
                  <a:lnTo>
                    <a:pt x="16367" y="6065"/>
                  </a:lnTo>
                  <a:lnTo>
                    <a:pt x="16269" y="5748"/>
                  </a:lnTo>
                  <a:lnTo>
                    <a:pt x="16172" y="5456"/>
                  </a:lnTo>
                  <a:lnTo>
                    <a:pt x="16050" y="5164"/>
                  </a:lnTo>
                  <a:lnTo>
                    <a:pt x="15904" y="4871"/>
                  </a:lnTo>
                  <a:lnTo>
                    <a:pt x="15758" y="4604"/>
                  </a:lnTo>
                  <a:lnTo>
                    <a:pt x="15587" y="4311"/>
                  </a:lnTo>
                  <a:lnTo>
                    <a:pt x="15393" y="4068"/>
                  </a:lnTo>
                  <a:lnTo>
                    <a:pt x="15198" y="3800"/>
                  </a:lnTo>
                  <a:lnTo>
                    <a:pt x="14978" y="3556"/>
                  </a:lnTo>
                  <a:lnTo>
                    <a:pt x="14759" y="3313"/>
                  </a:lnTo>
                  <a:lnTo>
                    <a:pt x="14516" y="3094"/>
                  </a:lnTo>
                  <a:lnTo>
                    <a:pt x="14272" y="2874"/>
                  </a:lnTo>
                  <a:lnTo>
                    <a:pt x="14004" y="2655"/>
                  </a:lnTo>
                  <a:lnTo>
                    <a:pt x="13712" y="2460"/>
                  </a:lnTo>
                  <a:lnTo>
                    <a:pt x="13420" y="2265"/>
                  </a:lnTo>
                  <a:lnTo>
                    <a:pt x="13128" y="2095"/>
                  </a:lnTo>
                  <a:lnTo>
                    <a:pt x="12811" y="1924"/>
                  </a:lnTo>
                  <a:lnTo>
                    <a:pt x="12494" y="1778"/>
                  </a:lnTo>
                  <a:lnTo>
                    <a:pt x="12178" y="1632"/>
                  </a:lnTo>
                  <a:lnTo>
                    <a:pt x="11837" y="1510"/>
                  </a:lnTo>
                  <a:lnTo>
                    <a:pt x="11496" y="1389"/>
                  </a:lnTo>
                  <a:lnTo>
                    <a:pt x="11130" y="1291"/>
                  </a:lnTo>
                  <a:lnTo>
                    <a:pt x="10765" y="1218"/>
                  </a:lnTo>
                  <a:lnTo>
                    <a:pt x="10400" y="1145"/>
                  </a:lnTo>
                  <a:lnTo>
                    <a:pt x="10034" y="1096"/>
                  </a:lnTo>
                  <a:lnTo>
                    <a:pt x="9645" y="1048"/>
                  </a:lnTo>
                  <a:lnTo>
                    <a:pt x="9255" y="1023"/>
                  </a:lnTo>
                  <a:lnTo>
                    <a:pt x="8865" y="1023"/>
                  </a:lnTo>
                  <a:lnTo>
                    <a:pt x="8865" y="1023"/>
                  </a:lnTo>
                  <a:lnTo>
                    <a:pt x="8330" y="1023"/>
                  </a:lnTo>
                  <a:lnTo>
                    <a:pt x="7794" y="1072"/>
                  </a:lnTo>
                  <a:lnTo>
                    <a:pt x="7258" y="1145"/>
                  </a:lnTo>
                  <a:lnTo>
                    <a:pt x="6747" y="1267"/>
                  </a:lnTo>
                  <a:lnTo>
                    <a:pt x="6747" y="1267"/>
                  </a:lnTo>
                  <a:lnTo>
                    <a:pt x="6600" y="1048"/>
                  </a:lnTo>
                  <a:lnTo>
                    <a:pt x="6454" y="877"/>
                  </a:lnTo>
                  <a:lnTo>
                    <a:pt x="6284" y="707"/>
                  </a:lnTo>
                  <a:lnTo>
                    <a:pt x="6138" y="561"/>
                  </a:lnTo>
                  <a:lnTo>
                    <a:pt x="5967" y="439"/>
                  </a:lnTo>
                  <a:lnTo>
                    <a:pt x="5821" y="341"/>
                  </a:lnTo>
                  <a:lnTo>
                    <a:pt x="5504" y="195"/>
                  </a:lnTo>
                  <a:lnTo>
                    <a:pt x="5237" y="98"/>
                  </a:lnTo>
                  <a:lnTo>
                    <a:pt x="5017" y="49"/>
                  </a:lnTo>
                  <a:lnTo>
                    <a:pt x="4822" y="0"/>
                  </a:lnTo>
                  <a:lnTo>
                    <a:pt x="4822" y="0"/>
                  </a:lnTo>
                  <a:lnTo>
                    <a:pt x="4725" y="195"/>
                  </a:lnTo>
                  <a:lnTo>
                    <a:pt x="4628" y="390"/>
                  </a:lnTo>
                  <a:lnTo>
                    <a:pt x="4530" y="682"/>
                  </a:lnTo>
                  <a:lnTo>
                    <a:pt x="4433" y="999"/>
                  </a:lnTo>
                  <a:lnTo>
                    <a:pt x="4384" y="1389"/>
                  </a:lnTo>
                  <a:lnTo>
                    <a:pt x="4360" y="1778"/>
                  </a:lnTo>
                  <a:lnTo>
                    <a:pt x="4360" y="1998"/>
                  </a:lnTo>
                  <a:lnTo>
                    <a:pt x="4408" y="2217"/>
                  </a:lnTo>
                  <a:lnTo>
                    <a:pt x="4408" y="2217"/>
                  </a:lnTo>
                  <a:lnTo>
                    <a:pt x="4067" y="2436"/>
                  </a:lnTo>
                  <a:lnTo>
                    <a:pt x="3678" y="2728"/>
                  </a:lnTo>
                  <a:lnTo>
                    <a:pt x="3264" y="3142"/>
                  </a:lnTo>
                  <a:lnTo>
                    <a:pt x="2825" y="3605"/>
                  </a:lnTo>
                  <a:lnTo>
                    <a:pt x="2411" y="4116"/>
                  </a:lnTo>
                  <a:lnTo>
                    <a:pt x="2022" y="4652"/>
                  </a:lnTo>
                  <a:lnTo>
                    <a:pt x="1851" y="4945"/>
                  </a:lnTo>
                  <a:lnTo>
                    <a:pt x="1705" y="5237"/>
                  </a:lnTo>
                  <a:lnTo>
                    <a:pt x="1559" y="5529"/>
                  </a:lnTo>
                  <a:lnTo>
                    <a:pt x="1461" y="5797"/>
                  </a:lnTo>
                  <a:lnTo>
                    <a:pt x="560" y="5797"/>
                  </a:lnTo>
                  <a:lnTo>
                    <a:pt x="560" y="5797"/>
                  </a:lnTo>
                  <a:lnTo>
                    <a:pt x="463" y="5821"/>
                  </a:lnTo>
                  <a:lnTo>
                    <a:pt x="341" y="5846"/>
                  </a:lnTo>
                  <a:lnTo>
                    <a:pt x="244" y="5894"/>
                  </a:lnTo>
                  <a:lnTo>
                    <a:pt x="171" y="5967"/>
                  </a:lnTo>
                  <a:lnTo>
                    <a:pt x="98" y="6040"/>
                  </a:lnTo>
                  <a:lnTo>
                    <a:pt x="49" y="6138"/>
                  </a:lnTo>
                  <a:lnTo>
                    <a:pt x="25" y="6260"/>
                  </a:lnTo>
                  <a:lnTo>
                    <a:pt x="0" y="6357"/>
                  </a:lnTo>
                  <a:lnTo>
                    <a:pt x="0" y="8598"/>
                  </a:lnTo>
                  <a:lnTo>
                    <a:pt x="0" y="8598"/>
                  </a:lnTo>
                  <a:lnTo>
                    <a:pt x="25" y="8720"/>
                  </a:lnTo>
                  <a:lnTo>
                    <a:pt x="49" y="8817"/>
                  </a:lnTo>
                  <a:lnTo>
                    <a:pt x="98" y="8914"/>
                  </a:lnTo>
                  <a:lnTo>
                    <a:pt x="171" y="8987"/>
                  </a:lnTo>
                  <a:lnTo>
                    <a:pt x="244" y="9060"/>
                  </a:lnTo>
                  <a:lnTo>
                    <a:pt x="341" y="9109"/>
                  </a:lnTo>
                  <a:lnTo>
                    <a:pt x="463" y="9158"/>
                  </a:lnTo>
                  <a:lnTo>
                    <a:pt x="560" y="9158"/>
                  </a:lnTo>
                  <a:lnTo>
                    <a:pt x="1510" y="9158"/>
                  </a:lnTo>
                  <a:lnTo>
                    <a:pt x="1510" y="9158"/>
                  </a:lnTo>
                  <a:lnTo>
                    <a:pt x="1583" y="9353"/>
                  </a:lnTo>
                  <a:lnTo>
                    <a:pt x="1681" y="9572"/>
                  </a:lnTo>
                  <a:lnTo>
                    <a:pt x="1924" y="9986"/>
                  </a:lnTo>
                  <a:lnTo>
                    <a:pt x="2216" y="10376"/>
                  </a:lnTo>
                  <a:lnTo>
                    <a:pt x="2582" y="10765"/>
                  </a:lnTo>
                  <a:lnTo>
                    <a:pt x="2972" y="11131"/>
                  </a:lnTo>
                  <a:lnTo>
                    <a:pt x="3410" y="11472"/>
                  </a:lnTo>
                  <a:lnTo>
                    <a:pt x="3897" y="11788"/>
                  </a:lnTo>
                  <a:lnTo>
                    <a:pt x="4408" y="12032"/>
                  </a:lnTo>
                  <a:lnTo>
                    <a:pt x="4408" y="14516"/>
                  </a:lnTo>
                  <a:lnTo>
                    <a:pt x="5090" y="14516"/>
                  </a:lnTo>
                  <a:lnTo>
                    <a:pt x="6308" y="12860"/>
                  </a:lnTo>
                  <a:lnTo>
                    <a:pt x="6308" y="12860"/>
                  </a:lnTo>
                  <a:lnTo>
                    <a:pt x="6917" y="13030"/>
                  </a:lnTo>
                  <a:lnTo>
                    <a:pt x="7550" y="13128"/>
                  </a:lnTo>
                  <a:lnTo>
                    <a:pt x="8208" y="13201"/>
                  </a:lnTo>
                  <a:lnTo>
                    <a:pt x="8865" y="13225"/>
                  </a:lnTo>
                  <a:lnTo>
                    <a:pt x="8865" y="13225"/>
                  </a:lnTo>
                  <a:lnTo>
                    <a:pt x="9523" y="13201"/>
                  </a:lnTo>
                  <a:lnTo>
                    <a:pt x="10181" y="13128"/>
                  </a:lnTo>
                  <a:lnTo>
                    <a:pt x="10814" y="13030"/>
                  </a:lnTo>
                  <a:lnTo>
                    <a:pt x="11423" y="12860"/>
                  </a:lnTo>
                  <a:lnTo>
                    <a:pt x="12592" y="14516"/>
                  </a:lnTo>
                  <a:lnTo>
                    <a:pt x="13347" y="14516"/>
                  </a:lnTo>
                  <a:lnTo>
                    <a:pt x="13347" y="12032"/>
                  </a:lnTo>
                  <a:lnTo>
                    <a:pt x="13347" y="12032"/>
                  </a:lnTo>
                  <a:lnTo>
                    <a:pt x="13688" y="11886"/>
                  </a:lnTo>
                  <a:lnTo>
                    <a:pt x="14004" y="11715"/>
                  </a:lnTo>
                  <a:lnTo>
                    <a:pt x="14297" y="11545"/>
                  </a:lnTo>
                  <a:lnTo>
                    <a:pt x="14589" y="11350"/>
                  </a:lnTo>
                  <a:lnTo>
                    <a:pt x="14857" y="11131"/>
                  </a:lnTo>
                  <a:lnTo>
                    <a:pt x="15100" y="10911"/>
                  </a:lnTo>
                  <a:lnTo>
                    <a:pt x="15344" y="10668"/>
                  </a:lnTo>
                  <a:lnTo>
                    <a:pt x="15563" y="10400"/>
                  </a:lnTo>
                  <a:lnTo>
                    <a:pt x="15733" y="10132"/>
                  </a:lnTo>
                  <a:lnTo>
                    <a:pt x="15904" y="9864"/>
                  </a:lnTo>
                  <a:lnTo>
                    <a:pt x="16074" y="9572"/>
                  </a:lnTo>
                  <a:lnTo>
                    <a:pt x="16196" y="9255"/>
                  </a:lnTo>
                  <a:lnTo>
                    <a:pt x="16318" y="8939"/>
                  </a:lnTo>
                  <a:lnTo>
                    <a:pt x="16391" y="8598"/>
                  </a:lnTo>
                  <a:lnTo>
                    <a:pt x="16464" y="8257"/>
                  </a:lnTo>
                  <a:lnTo>
                    <a:pt x="16513" y="7916"/>
                  </a:lnTo>
                  <a:lnTo>
                    <a:pt x="16513" y="7916"/>
                  </a:lnTo>
                  <a:lnTo>
                    <a:pt x="16513" y="7599"/>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51" name="Shape 451"/>
            <p:cNvSpPr/>
            <p:nvPr/>
          </p:nvSpPr>
          <p:spPr>
            <a:xfrm>
              <a:off x="645650" y="3820725"/>
              <a:ext cx="34125" cy="34125"/>
            </a:xfrm>
            <a:custGeom>
              <a:avLst/>
              <a:gdLst/>
              <a:ahLst/>
              <a:cxnLst/>
              <a:rect l="0" t="0" r="0" b="0"/>
              <a:pathLst>
                <a:path w="1365" h="1365" fill="none" extrusionOk="0">
                  <a:moveTo>
                    <a:pt x="683" y="1364"/>
                  </a:moveTo>
                  <a:lnTo>
                    <a:pt x="683" y="1364"/>
                  </a:lnTo>
                  <a:lnTo>
                    <a:pt x="537" y="1340"/>
                  </a:lnTo>
                  <a:lnTo>
                    <a:pt x="415" y="1316"/>
                  </a:lnTo>
                  <a:lnTo>
                    <a:pt x="293" y="1243"/>
                  </a:lnTo>
                  <a:lnTo>
                    <a:pt x="196" y="1170"/>
                  </a:lnTo>
                  <a:lnTo>
                    <a:pt x="123" y="1072"/>
                  </a:lnTo>
                  <a:lnTo>
                    <a:pt x="50" y="950"/>
                  </a:lnTo>
                  <a:lnTo>
                    <a:pt x="25" y="829"/>
                  </a:lnTo>
                  <a:lnTo>
                    <a:pt x="1" y="682"/>
                  </a:lnTo>
                  <a:lnTo>
                    <a:pt x="1" y="682"/>
                  </a:lnTo>
                  <a:lnTo>
                    <a:pt x="25" y="536"/>
                  </a:lnTo>
                  <a:lnTo>
                    <a:pt x="50" y="415"/>
                  </a:lnTo>
                  <a:lnTo>
                    <a:pt x="123" y="317"/>
                  </a:lnTo>
                  <a:lnTo>
                    <a:pt x="196" y="195"/>
                  </a:lnTo>
                  <a:lnTo>
                    <a:pt x="293" y="122"/>
                  </a:lnTo>
                  <a:lnTo>
                    <a:pt x="415" y="74"/>
                  </a:lnTo>
                  <a:lnTo>
                    <a:pt x="537" y="25"/>
                  </a:lnTo>
                  <a:lnTo>
                    <a:pt x="683" y="1"/>
                  </a:lnTo>
                  <a:lnTo>
                    <a:pt x="683" y="1"/>
                  </a:lnTo>
                  <a:lnTo>
                    <a:pt x="805" y="25"/>
                  </a:lnTo>
                  <a:lnTo>
                    <a:pt x="951" y="74"/>
                  </a:lnTo>
                  <a:lnTo>
                    <a:pt x="1048" y="122"/>
                  </a:lnTo>
                  <a:lnTo>
                    <a:pt x="1170" y="195"/>
                  </a:lnTo>
                  <a:lnTo>
                    <a:pt x="1243" y="317"/>
                  </a:lnTo>
                  <a:lnTo>
                    <a:pt x="1292" y="415"/>
                  </a:lnTo>
                  <a:lnTo>
                    <a:pt x="1340" y="536"/>
                  </a:lnTo>
                  <a:lnTo>
                    <a:pt x="1365" y="682"/>
                  </a:lnTo>
                  <a:lnTo>
                    <a:pt x="1365" y="682"/>
                  </a:lnTo>
                  <a:lnTo>
                    <a:pt x="1340" y="829"/>
                  </a:lnTo>
                  <a:lnTo>
                    <a:pt x="1292" y="950"/>
                  </a:lnTo>
                  <a:lnTo>
                    <a:pt x="1243" y="1072"/>
                  </a:lnTo>
                  <a:lnTo>
                    <a:pt x="1170" y="1170"/>
                  </a:lnTo>
                  <a:lnTo>
                    <a:pt x="1048" y="1243"/>
                  </a:lnTo>
                  <a:lnTo>
                    <a:pt x="951" y="1316"/>
                  </a:lnTo>
                  <a:lnTo>
                    <a:pt x="805" y="1340"/>
                  </a:lnTo>
                  <a:lnTo>
                    <a:pt x="683" y="1364"/>
                  </a:lnTo>
                  <a:lnTo>
                    <a:pt x="683" y="1364"/>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52" name="Shape 452"/>
            <p:cNvSpPr/>
            <p:nvPr/>
          </p:nvSpPr>
          <p:spPr>
            <a:xfrm>
              <a:off x="747950" y="3753750"/>
              <a:ext cx="85275" cy="12200"/>
            </a:xfrm>
            <a:custGeom>
              <a:avLst/>
              <a:gdLst/>
              <a:ahLst/>
              <a:cxnLst/>
              <a:rect l="0" t="0" r="0" b="0"/>
              <a:pathLst>
                <a:path w="3411" h="488" fill="none" extrusionOk="0">
                  <a:moveTo>
                    <a:pt x="3410" y="488"/>
                  </a:moveTo>
                  <a:lnTo>
                    <a:pt x="3410" y="488"/>
                  </a:lnTo>
                  <a:lnTo>
                    <a:pt x="3215" y="366"/>
                  </a:lnTo>
                  <a:lnTo>
                    <a:pt x="3021" y="268"/>
                  </a:lnTo>
                  <a:lnTo>
                    <a:pt x="2826" y="195"/>
                  </a:lnTo>
                  <a:lnTo>
                    <a:pt x="2607" y="122"/>
                  </a:lnTo>
                  <a:lnTo>
                    <a:pt x="2387" y="74"/>
                  </a:lnTo>
                  <a:lnTo>
                    <a:pt x="2168" y="25"/>
                  </a:lnTo>
                  <a:lnTo>
                    <a:pt x="1925" y="0"/>
                  </a:lnTo>
                  <a:lnTo>
                    <a:pt x="1705" y="0"/>
                  </a:lnTo>
                  <a:lnTo>
                    <a:pt x="1462" y="0"/>
                  </a:lnTo>
                  <a:lnTo>
                    <a:pt x="1243" y="25"/>
                  </a:lnTo>
                  <a:lnTo>
                    <a:pt x="1023" y="74"/>
                  </a:lnTo>
                  <a:lnTo>
                    <a:pt x="804" y="122"/>
                  </a:lnTo>
                  <a:lnTo>
                    <a:pt x="585" y="195"/>
                  </a:lnTo>
                  <a:lnTo>
                    <a:pt x="366" y="268"/>
                  </a:lnTo>
                  <a:lnTo>
                    <a:pt x="171" y="366"/>
                  </a:lnTo>
                  <a:lnTo>
                    <a:pt x="1" y="488"/>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453" name="Shape 453"/>
          <p:cNvSpPr/>
          <p:nvPr/>
        </p:nvSpPr>
        <p:spPr>
          <a:xfrm>
            <a:off x="4907685" y="2619652"/>
            <a:ext cx="270220" cy="388962"/>
          </a:xfrm>
          <a:custGeom>
            <a:avLst/>
            <a:gdLst/>
            <a:ahLst/>
            <a:cxnLst/>
            <a:rect l="0" t="0" r="0" b="0"/>
            <a:pathLst>
              <a:path w="12860" h="18511" fill="none" extrusionOk="0">
                <a:moveTo>
                  <a:pt x="12373" y="7526"/>
                </a:moveTo>
                <a:lnTo>
                  <a:pt x="11618" y="7526"/>
                </a:lnTo>
                <a:lnTo>
                  <a:pt x="11618" y="5188"/>
                </a:lnTo>
                <a:lnTo>
                  <a:pt x="11618" y="5188"/>
                </a:lnTo>
                <a:lnTo>
                  <a:pt x="11593" y="4677"/>
                </a:lnTo>
                <a:lnTo>
                  <a:pt x="11520" y="4141"/>
                </a:lnTo>
                <a:lnTo>
                  <a:pt x="11398" y="3654"/>
                </a:lnTo>
                <a:lnTo>
                  <a:pt x="11204" y="3167"/>
                </a:lnTo>
                <a:lnTo>
                  <a:pt x="10984" y="2728"/>
                </a:lnTo>
                <a:lnTo>
                  <a:pt x="10741" y="2290"/>
                </a:lnTo>
                <a:lnTo>
                  <a:pt x="10424" y="1900"/>
                </a:lnTo>
                <a:lnTo>
                  <a:pt x="10108" y="1535"/>
                </a:lnTo>
                <a:lnTo>
                  <a:pt x="9718" y="1194"/>
                </a:lnTo>
                <a:lnTo>
                  <a:pt x="9328" y="902"/>
                </a:lnTo>
                <a:lnTo>
                  <a:pt x="8914" y="634"/>
                </a:lnTo>
                <a:lnTo>
                  <a:pt x="8452" y="415"/>
                </a:lnTo>
                <a:lnTo>
                  <a:pt x="7964" y="244"/>
                </a:lnTo>
                <a:lnTo>
                  <a:pt x="7477" y="122"/>
                </a:lnTo>
                <a:lnTo>
                  <a:pt x="6966" y="25"/>
                </a:lnTo>
                <a:lnTo>
                  <a:pt x="6430" y="0"/>
                </a:lnTo>
                <a:lnTo>
                  <a:pt x="6430" y="0"/>
                </a:lnTo>
                <a:lnTo>
                  <a:pt x="5894" y="25"/>
                </a:lnTo>
                <a:lnTo>
                  <a:pt x="5383" y="122"/>
                </a:lnTo>
                <a:lnTo>
                  <a:pt x="4896" y="244"/>
                </a:lnTo>
                <a:lnTo>
                  <a:pt x="4409" y="415"/>
                </a:lnTo>
                <a:lnTo>
                  <a:pt x="3970" y="634"/>
                </a:lnTo>
                <a:lnTo>
                  <a:pt x="3532" y="902"/>
                </a:lnTo>
                <a:lnTo>
                  <a:pt x="3142" y="1194"/>
                </a:lnTo>
                <a:lnTo>
                  <a:pt x="2752" y="1535"/>
                </a:lnTo>
                <a:lnTo>
                  <a:pt x="2436" y="1900"/>
                </a:lnTo>
                <a:lnTo>
                  <a:pt x="2119" y="2290"/>
                </a:lnTo>
                <a:lnTo>
                  <a:pt x="1876" y="2728"/>
                </a:lnTo>
                <a:lnTo>
                  <a:pt x="1656" y="3167"/>
                </a:lnTo>
                <a:lnTo>
                  <a:pt x="1462" y="3654"/>
                </a:lnTo>
                <a:lnTo>
                  <a:pt x="1340" y="4141"/>
                </a:lnTo>
                <a:lnTo>
                  <a:pt x="1267" y="4677"/>
                </a:lnTo>
                <a:lnTo>
                  <a:pt x="1242" y="5188"/>
                </a:lnTo>
                <a:lnTo>
                  <a:pt x="1242" y="7526"/>
                </a:lnTo>
                <a:lnTo>
                  <a:pt x="487" y="7526"/>
                </a:lnTo>
                <a:lnTo>
                  <a:pt x="487" y="7526"/>
                </a:lnTo>
                <a:lnTo>
                  <a:pt x="390" y="7526"/>
                </a:lnTo>
                <a:lnTo>
                  <a:pt x="293" y="7551"/>
                </a:lnTo>
                <a:lnTo>
                  <a:pt x="220" y="7599"/>
                </a:lnTo>
                <a:lnTo>
                  <a:pt x="146" y="7648"/>
                </a:lnTo>
                <a:lnTo>
                  <a:pt x="73" y="7721"/>
                </a:lnTo>
                <a:lnTo>
                  <a:pt x="49" y="7818"/>
                </a:lnTo>
                <a:lnTo>
                  <a:pt x="0" y="7891"/>
                </a:lnTo>
                <a:lnTo>
                  <a:pt x="0" y="8013"/>
                </a:lnTo>
                <a:lnTo>
                  <a:pt x="0" y="18023"/>
                </a:lnTo>
                <a:lnTo>
                  <a:pt x="0" y="18023"/>
                </a:lnTo>
                <a:lnTo>
                  <a:pt x="0" y="18121"/>
                </a:lnTo>
                <a:lnTo>
                  <a:pt x="49" y="18218"/>
                </a:lnTo>
                <a:lnTo>
                  <a:pt x="73" y="18291"/>
                </a:lnTo>
                <a:lnTo>
                  <a:pt x="146" y="18364"/>
                </a:lnTo>
                <a:lnTo>
                  <a:pt x="220" y="18413"/>
                </a:lnTo>
                <a:lnTo>
                  <a:pt x="293" y="18462"/>
                </a:lnTo>
                <a:lnTo>
                  <a:pt x="390" y="18486"/>
                </a:lnTo>
                <a:lnTo>
                  <a:pt x="487" y="18510"/>
                </a:lnTo>
                <a:lnTo>
                  <a:pt x="12373" y="18510"/>
                </a:lnTo>
                <a:lnTo>
                  <a:pt x="12373" y="18510"/>
                </a:lnTo>
                <a:lnTo>
                  <a:pt x="12470" y="18486"/>
                </a:lnTo>
                <a:lnTo>
                  <a:pt x="12568" y="18462"/>
                </a:lnTo>
                <a:lnTo>
                  <a:pt x="12641" y="18413"/>
                </a:lnTo>
                <a:lnTo>
                  <a:pt x="12714" y="18364"/>
                </a:lnTo>
                <a:lnTo>
                  <a:pt x="12787" y="18291"/>
                </a:lnTo>
                <a:lnTo>
                  <a:pt x="12811" y="18218"/>
                </a:lnTo>
                <a:lnTo>
                  <a:pt x="12860" y="18121"/>
                </a:lnTo>
                <a:lnTo>
                  <a:pt x="12860" y="18023"/>
                </a:lnTo>
                <a:lnTo>
                  <a:pt x="12860" y="8013"/>
                </a:lnTo>
                <a:lnTo>
                  <a:pt x="12860" y="8013"/>
                </a:lnTo>
                <a:lnTo>
                  <a:pt x="12860" y="7891"/>
                </a:lnTo>
                <a:lnTo>
                  <a:pt x="12811" y="7818"/>
                </a:lnTo>
                <a:lnTo>
                  <a:pt x="12787" y="7721"/>
                </a:lnTo>
                <a:lnTo>
                  <a:pt x="12714" y="7648"/>
                </a:lnTo>
                <a:lnTo>
                  <a:pt x="12641" y="7599"/>
                </a:lnTo>
                <a:lnTo>
                  <a:pt x="12568" y="7551"/>
                </a:lnTo>
                <a:lnTo>
                  <a:pt x="12470" y="7526"/>
                </a:lnTo>
                <a:lnTo>
                  <a:pt x="12373" y="7526"/>
                </a:lnTo>
                <a:lnTo>
                  <a:pt x="12373" y="7526"/>
                </a:lnTo>
                <a:close/>
                <a:moveTo>
                  <a:pt x="2801" y="5188"/>
                </a:moveTo>
                <a:lnTo>
                  <a:pt x="2801" y="5188"/>
                </a:lnTo>
                <a:lnTo>
                  <a:pt x="2826" y="4823"/>
                </a:lnTo>
                <a:lnTo>
                  <a:pt x="2874" y="4457"/>
                </a:lnTo>
                <a:lnTo>
                  <a:pt x="2972" y="4116"/>
                </a:lnTo>
                <a:lnTo>
                  <a:pt x="3093" y="3775"/>
                </a:lnTo>
                <a:lnTo>
                  <a:pt x="3240" y="3459"/>
                </a:lnTo>
                <a:lnTo>
                  <a:pt x="3410" y="3167"/>
                </a:lnTo>
                <a:lnTo>
                  <a:pt x="3629" y="2874"/>
                </a:lnTo>
                <a:lnTo>
                  <a:pt x="3873" y="2631"/>
                </a:lnTo>
                <a:lnTo>
                  <a:pt x="4116" y="2387"/>
                </a:lnTo>
                <a:lnTo>
                  <a:pt x="4409" y="2192"/>
                </a:lnTo>
                <a:lnTo>
                  <a:pt x="4701" y="1998"/>
                </a:lnTo>
                <a:lnTo>
                  <a:pt x="5017" y="1851"/>
                </a:lnTo>
                <a:lnTo>
                  <a:pt x="5358" y="1730"/>
                </a:lnTo>
                <a:lnTo>
                  <a:pt x="5699" y="1632"/>
                </a:lnTo>
                <a:lnTo>
                  <a:pt x="6065" y="1584"/>
                </a:lnTo>
                <a:lnTo>
                  <a:pt x="6430" y="1559"/>
                </a:lnTo>
                <a:lnTo>
                  <a:pt x="6430" y="1559"/>
                </a:lnTo>
                <a:lnTo>
                  <a:pt x="6795" y="1584"/>
                </a:lnTo>
                <a:lnTo>
                  <a:pt x="7161" y="1632"/>
                </a:lnTo>
                <a:lnTo>
                  <a:pt x="7502" y="1730"/>
                </a:lnTo>
                <a:lnTo>
                  <a:pt x="7843" y="1851"/>
                </a:lnTo>
                <a:lnTo>
                  <a:pt x="8159" y="1998"/>
                </a:lnTo>
                <a:lnTo>
                  <a:pt x="8452" y="2192"/>
                </a:lnTo>
                <a:lnTo>
                  <a:pt x="8744" y="2387"/>
                </a:lnTo>
                <a:lnTo>
                  <a:pt x="8987" y="2631"/>
                </a:lnTo>
                <a:lnTo>
                  <a:pt x="9231" y="2874"/>
                </a:lnTo>
                <a:lnTo>
                  <a:pt x="9450" y="3167"/>
                </a:lnTo>
                <a:lnTo>
                  <a:pt x="9621" y="3459"/>
                </a:lnTo>
                <a:lnTo>
                  <a:pt x="9767" y="3775"/>
                </a:lnTo>
                <a:lnTo>
                  <a:pt x="9888" y="4116"/>
                </a:lnTo>
                <a:lnTo>
                  <a:pt x="9986" y="4457"/>
                </a:lnTo>
                <a:lnTo>
                  <a:pt x="10035" y="4823"/>
                </a:lnTo>
                <a:lnTo>
                  <a:pt x="10059" y="5188"/>
                </a:lnTo>
                <a:lnTo>
                  <a:pt x="10059" y="7526"/>
                </a:lnTo>
                <a:lnTo>
                  <a:pt x="2801" y="7526"/>
                </a:lnTo>
                <a:lnTo>
                  <a:pt x="2801" y="5188"/>
                </a:lnTo>
                <a:close/>
                <a:moveTo>
                  <a:pt x="7063" y="13225"/>
                </a:moveTo>
                <a:lnTo>
                  <a:pt x="7209" y="15052"/>
                </a:lnTo>
                <a:lnTo>
                  <a:pt x="5651" y="15052"/>
                </a:lnTo>
                <a:lnTo>
                  <a:pt x="5797" y="13225"/>
                </a:lnTo>
                <a:lnTo>
                  <a:pt x="5797" y="13225"/>
                </a:lnTo>
                <a:lnTo>
                  <a:pt x="5675" y="13152"/>
                </a:lnTo>
                <a:lnTo>
                  <a:pt x="5553" y="13030"/>
                </a:lnTo>
                <a:lnTo>
                  <a:pt x="5456" y="12933"/>
                </a:lnTo>
                <a:lnTo>
                  <a:pt x="5358" y="12787"/>
                </a:lnTo>
                <a:lnTo>
                  <a:pt x="5285" y="12665"/>
                </a:lnTo>
                <a:lnTo>
                  <a:pt x="5237" y="12495"/>
                </a:lnTo>
                <a:lnTo>
                  <a:pt x="5212" y="12348"/>
                </a:lnTo>
                <a:lnTo>
                  <a:pt x="5212" y="12178"/>
                </a:lnTo>
                <a:lnTo>
                  <a:pt x="5212" y="12178"/>
                </a:lnTo>
                <a:lnTo>
                  <a:pt x="5237" y="11934"/>
                </a:lnTo>
                <a:lnTo>
                  <a:pt x="5310" y="11715"/>
                </a:lnTo>
                <a:lnTo>
                  <a:pt x="5407" y="11496"/>
                </a:lnTo>
                <a:lnTo>
                  <a:pt x="5553" y="11326"/>
                </a:lnTo>
                <a:lnTo>
                  <a:pt x="5748" y="11179"/>
                </a:lnTo>
                <a:lnTo>
                  <a:pt x="5943" y="11058"/>
                </a:lnTo>
                <a:lnTo>
                  <a:pt x="6187" y="10985"/>
                </a:lnTo>
                <a:lnTo>
                  <a:pt x="6430" y="10960"/>
                </a:lnTo>
                <a:lnTo>
                  <a:pt x="6430" y="10960"/>
                </a:lnTo>
                <a:lnTo>
                  <a:pt x="6674" y="10985"/>
                </a:lnTo>
                <a:lnTo>
                  <a:pt x="6917" y="11058"/>
                </a:lnTo>
                <a:lnTo>
                  <a:pt x="7112" y="11179"/>
                </a:lnTo>
                <a:lnTo>
                  <a:pt x="7307" y="11326"/>
                </a:lnTo>
                <a:lnTo>
                  <a:pt x="7453" y="11496"/>
                </a:lnTo>
                <a:lnTo>
                  <a:pt x="7550" y="11715"/>
                </a:lnTo>
                <a:lnTo>
                  <a:pt x="7623" y="11934"/>
                </a:lnTo>
                <a:lnTo>
                  <a:pt x="7648" y="12178"/>
                </a:lnTo>
                <a:lnTo>
                  <a:pt x="7648" y="12178"/>
                </a:lnTo>
                <a:lnTo>
                  <a:pt x="7648" y="12348"/>
                </a:lnTo>
                <a:lnTo>
                  <a:pt x="7623" y="12495"/>
                </a:lnTo>
                <a:lnTo>
                  <a:pt x="7575" y="12665"/>
                </a:lnTo>
                <a:lnTo>
                  <a:pt x="7502" y="12787"/>
                </a:lnTo>
                <a:lnTo>
                  <a:pt x="7404" y="12933"/>
                </a:lnTo>
                <a:lnTo>
                  <a:pt x="7307" y="13030"/>
                </a:lnTo>
                <a:lnTo>
                  <a:pt x="7185" y="13152"/>
                </a:lnTo>
                <a:lnTo>
                  <a:pt x="7063" y="13225"/>
                </a:lnTo>
                <a:lnTo>
                  <a:pt x="7063" y="13225"/>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nvGrpSpPr>
          <p:cNvPr id="454" name="Shape 454"/>
          <p:cNvGrpSpPr/>
          <p:nvPr/>
        </p:nvGrpSpPr>
        <p:grpSpPr>
          <a:xfrm>
            <a:off x="898896" y="3252096"/>
            <a:ext cx="377699" cy="253852"/>
            <a:chOff x="1244800" y="3717225"/>
            <a:chExt cx="449375" cy="302025"/>
          </a:xfrm>
        </p:grpSpPr>
        <p:sp>
          <p:nvSpPr>
            <p:cNvPr id="455" name="Shape 455"/>
            <p:cNvSpPr/>
            <p:nvPr/>
          </p:nvSpPr>
          <p:spPr>
            <a:xfrm>
              <a:off x="1244800" y="3717225"/>
              <a:ext cx="449375" cy="302025"/>
            </a:xfrm>
            <a:custGeom>
              <a:avLst/>
              <a:gdLst/>
              <a:ahLst/>
              <a:cxnLst/>
              <a:rect l="0" t="0" r="0" b="0"/>
              <a:pathLst>
                <a:path w="17975" h="12081" fill="none" extrusionOk="0">
                  <a:moveTo>
                    <a:pt x="17000" y="0"/>
                  </a:moveTo>
                  <a:lnTo>
                    <a:pt x="974" y="0"/>
                  </a:lnTo>
                  <a:lnTo>
                    <a:pt x="974" y="0"/>
                  </a:lnTo>
                  <a:lnTo>
                    <a:pt x="780" y="25"/>
                  </a:lnTo>
                  <a:lnTo>
                    <a:pt x="585" y="73"/>
                  </a:lnTo>
                  <a:lnTo>
                    <a:pt x="414" y="171"/>
                  </a:lnTo>
                  <a:lnTo>
                    <a:pt x="292" y="292"/>
                  </a:lnTo>
                  <a:lnTo>
                    <a:pt x="171" y="439"/>
                  </a:lnTo>
                  <a:lnTo>
                    <a:pt x="73" y="609"/>
                  </a:lnTo>
                  <a:lnTo>
                    <a:pt x="25" y="780"/>
                  </a:lnTo>
                  <a:lnTo>
                    <a:pt x="0" y="974"/>
                  </a:lnTo>
                  <a:lnTo>
                    <a:pt x="0" y="11106"/>
                  </a:lnTo>
                  <a:lnTo>
                    <a:pt x="0" y="11106"/>
                  </a:lnTo>
                  <a:lnTo>
                    <a:pt x="25" y="11301"/>
                  </a:lnTo>
                  <a:lnTo>
                    <a:pt x="73" y="11471"/>
                  </a:lnTo>
                  <a:lnTo>
                    <a:pt x="171" y="11642"/>
                  </a:lnTo>
                  <a:lnTo>
                    <a:pt x="292" y="11788"/>
                  </a:lnTo>
                  <a:lnTo>
                    <a:pt x="414" y="11910"/>
                  </a:lnTo>
                  <a:lnTo>
                    <a:pt x="585" y="12007"/>
                  </a:lnTo>
                  <a:lnTo>
                    <a:pt x="780" y="12056"/>
                  </a:lnTo>
                  <a:lnTo>
                    <a:pt x="974" y="12080"/>
                  </a:lnTo>
                  <a:lnTo>
                    <a:pt x="17000" y="12080"/>
                  </a:lnTo>
                  <a:lnTo>
                    <a:pt x="17000" y="12080"/>
                  </a:lnTo>
                  <a:lnTo>
                    <a:pt x="17195" y="12056"/>
                  </a:lnTo>
                  <a:lnTo>
                    <a:pt x="17390" y="12007"/>
                  </a:lnTo>
                  <a:lnTo>
                    <a:pt x="17560" y="11910"/>
                  </a:lnTo>
                  <a:lnTo>
                    <a:pt x="17682" y="11788"/>
                  </a:lnTo>
                  <a:lnTo>
                    <a:pt x="17804" y="11642"/>
                  </a:lnTo>
                  <a:lnTo>
                    <a:pt x="17901" y="11471"/>
                  </a:lnTo>
                  <a:lnTo>
                    <a:pt x="17950" y="11301"/>
                  </a:lnTo>
                  <a:lnTo>
                    <a:pt x="17974" y="11106"/>
                  </a:lnTo>
                  <a:lnTo>
                    <a:pt x="17974" y="974"/>
                  </a:lnTo>
                  <a:lnTo>
                    <a:pt x="17974" y="974"/>
                  </a:lnTo>
                  <a:lnTo>
                    <a:pt x="17950" y="780"/>
                  </a:lnTo>
                  <a:lnTo>
                    <a:pt x="17901" y="609"/>
                  </a:lnTo>
                  <a:lnTo>
                    <a:pt x="17804" y="439"/>
                  </a:lnTo>
                  <a:lnTo>
                    <a:pt x="17682" y="292"/>
                  </a:lnTo>
                  <a:lnTo>
                    <a:pt x="17560" y="171"/>
                  </a:lnTo>
                  <a:lnTo>
                    <a:pt x="17390" y="73"/>
                  </a:lnTo>
                  <a:lnTo>
                    <a:pt x="17195" y="25"/>
                  </a:lnTo>
                  <a:lnTo>
                    <a:pt x="17000" y="0"/>
                  </a:lnTo>
                  <a:lnTo>
                    <a:pt x="17000"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56" name="Shape 456"/>
            <p:cNvSpPr/>
            <p:nvPr/>
          </p:nvSpPr>
          <p:spPr>
            <a:xfrm>
              <a:off x="1244800" y="3795150"/>
              <a:ext cx="449375" cy="25"/>
            </a:xfrm>
            <a:custGeom>
              <a:avLst/>
              <a:gdLst/>
              <a:ahLst/>
              <a:cxnLst/>
              <a:rect l="0" t="0" r="0" b="0"/>
              <a:pathLst>
                <a:path w="17975" h="1" fill="none" extrusionOk="0">
                  <a:moveTo>
                    <a:pt x="17974" y="1"/>
                  </a:moveTo>
                  <a:lnTo>
                    <a:pt x="0"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57" name="Shape 457"/>
            <p:cNvSpPr/>
            <p:nvPr/>
          </p:nvSpPr>
          <p:spPr>
            <a:xfrm>
              <a:off x="1244800" y="3853000"/>
              <a:ext cx="449375" cy="25"/>
            </a:xfrm>
            <a:custGeom>
              <a:avLst/>
              <a:gdLst/>
              <a:ahLst/>
              <a:cxnLst/>
              <a:rect l="0" t="0" r="0" b="0"/>
              <a:pathLst>
                <a:path w="17975" h="1" fill="none" extrusionOk="0">
                  <a:moveTo>
                    <a:pt x="0" y="0"/>
                  </a:moveTo>
                  <a:lnTo>
                    <a:pt x="17974"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58" name="Shape 458"/>
            <p:cNvSpPr/>
            <p:nvPr/>
          </p:nvSpPr>
          <p:spPr>
            <a:xfrm>
              <a:off x="1302625" y="3893800"/>
              <a:ext cx="161375" cy="25"/>
            </a:xfrm>
            <a:custGeom>
              <a:avLst/>
              <a:gdLst/>
              <a:ahLst/>
              <a:cxnLst/>
              <a:rect l="0" t="0" r="0" b="0"/>
              <a:pathLst>
                <a:path w="6455" h="1" fill="none" extrusionOk="0">
                  <a:moveTo>
                    <a:pt x="6455" y="0"/>
                  </a:moveTo>
                  <a:lnTo>
                    <a:pt x="1"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59" name="Shape 459"/>
            <p:cNvSpPr/>
            <p:nvPr/>
          </p:nvSpPr>
          <p:spPr>
            <a:xfrm>
              <a:off x="1302625" y="3933975"/>
              <a:ext cx="110250" cy="25"/>
            </a:xfrm>
            <a:custGeom>
              <a:avLst/>
              <a:gdLst/>
              <a:ahLst/>
              <a:cxnLst/>
              <a:rect l="0" t="0" r="0" b="0"/>
              <a:pathLst>
                <a:path w="4410" h="1" fill="none" extrusionOk="0">
                  <a:moveTo>
                    <a:pt x="4409" y="1"/>
                  </a:moveTo>
                  <a:lnTo>
                    <a:pt x="1"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60" name="Shape 460"/>
            <p:cNvSpPr/>
            <p:nvPr/>
          </p:nvSpPr>
          <p:spPr>
            <a:xfrm>
              <a:off x="1572975" y="3899875"/>
              <a:ext cx="62125" cy="40225"/>
            </a:xfrm>
            <a:custGeom>
              <a:avLst/>
              <a:gdLst/>
              <a:ahLst/>
              <a:cxnLst/>
              <a:rect l="0" t="0" r="0" b="0"/>
              <a:pathLst>
                <a:path w="2485" h="1609" fill="none" extrusionOk="0">
                  <a:moveTo>
                    <a:pt x="1998" y="1"/>
                  </a:moveTo>
                  <a:lnTo>
                    <a:pt x="488" y="1"/>
                  </a:lnTo>
                  <a:lnTo>
                    <a:pt x="488" y="1"/>
                  </a:lnTo>
                  <a:lnTo>
                    <a:pt x="390" y="1"/>
                  </a:lnTo>
                  <a:lnTo>
                    <a:pt x="293" y="25"/>
                  </a:lnTo>
                  <a:lnTo>
                    <a:pt x="220" y="74"/>
                  </a:lnTo>
                  <a:lnTo>
                    <a:pt x="147" y="147"/>
                  </a:lnTo>
                  <a:lnTo>
                    <a:pt x="98" y="220"/>
                  </a:lnTo>
                  <a:lnTo>
                    <a:pt x="49" y="293"/>
                  </a:lnTo>
                  <a:lnTo>
                    <a:pt x="25" y="390"/>
                  </a:lnTo>
                  <a:lnTo>
                    <a:pt x="0" y="488"/>
                  </a:lnTo>
                  <a:lnTo>
                    <a:pt x="0" y="1121"/>
                  </a:lnTo>
                  <a:lnTo>
                    <a:pt x="0" y="1121"/>
                  </a:lnTo>
                  <a:lnTo>
                    <a:pt x="25" y="1218"/>
                  </a:lnTo>
                  <a:lnTo>
                    <a:pt x="49" y="1316"/>
                  </a:lnTo>
                  <a:lnTo>
                    <a:pt x="98" y="1389"/>
                  </a:lnTo>
                  <a:lnTo>
                    <a:pt x="147" y="1462"/>
                  </a:lnTo>
                  <a:lnTo>
                    <a:pt x="220" y="1511"/>
                  </a:lnTo>
                  <a:lnTo>
                    <a:pt x="293" y="1559"/>
                  </a:lnTo>
                  <a:lnTo>
                    <a:pt x="390" y="1584"/>
                  </a:lnTo>
                  <a:lnTo>
                    <a:pt x="488" y="1608"/>
                  </a:lnTo>
                  <a:lnTo>
                    <a:pt x="1998" y="1608"/>
                  </a:lnTo>
                  <a:lnTo>
                    <a:pt x="1998" y="1608"/>
                  </a:lnTo>
                  <a:lnTo>
                    <a:pt x="2095" y="1584"/>
                  </a:lnTo>
                  <a:lnTo>
                    <a:pt x="2192" y="1559"/>
                  </a:lnTo>
                  <a:lnTo>
                    <a:pt x="2265" y="1511"/>
                  </a:lnTo>
                  <a:lnTo>
                    <a:pt x="2339" y="1462"/>
                  </a:lnTo>
                  <a:lnTo>
                    <a:pt x="2387" y="1389"/>
                  </a:lnTo>
                  <a:lnTo>
                    <a:pt x="2436" y="1316"/>
                  </a:lnTo>
                  <a:lnTo>
                    <a:pt x="2485" y="1218"/>
                  </a:lnTo>
                  <a:lnTo>
                    <a:pt x="2485" y="1121"/>
                  </a:lnTo>
                  <a:lnTo>
                    <a:pt x="2485" y="488"/>
                  </a:lnTo>
                  <a:lnTo>
                    <a:pt x="2485" y="488"/>
                  </a:lnTo>
                  <a:lnTo>
                    <a:pt x="2485" y="390"/>
                  </a:lnTo>
                  <a:lnTo>
                    <a:pt x="2436" y="293"/>
                  </a:lnTo>
                  <a:lnTo>
                    <a:pt x="2387" y="220"/>
                  </a:lnTo>
                  <a:lnTo>
                    <a:pt x="2339" y="147"/>
                  </a:lnTo>
                  <a:lnTo>
                    <a:pt x="2265" y="74"/>
                  </a:lnTo>
                  <a:lnTo>
                    <a:pt x="2192" y="25"/>
                  </a:lnTo>
                  <a:lnTo>
                    <a:pt x="2095" y="1"/>
                  </a:lnTo>
                  <a:lnTo>
                    <a:pt x="1998" y="1"/>
                  </a:lnTo>
                  <a:lnTo>
                    <a:pt x="1998" y="1"/>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461" name="Shape 461"/>
          <p:cNvGrpSpPr/>
          <p:nvPr/>
        </p:nvGrpSpPr>
        <p:grpSpPr>
          <a:xfrm>
            <a:off x="1468986" y="3232639"/>
            <a:ext cx="367466" cy="287114"/>
            <a:chOff x="1923075" y="3694075"/>
            <a:chExt cx="437200" cy="341600"/>
          </a:xfrm>
        </p:grpSpPr>
        <p:sp>
          <p:nvSpPr>
            <p:cNvPr id="462" name="Shape 462"/>
            <p:cNvSpPr/>
            <p:nvPr/>
          </p:nvSpPr>
          <p:spPr>
            <a:xfrm>
              <a:off x="2247600" y="3983300"/>
              <a:ext cx="52400" cy="52375"/>
            </a:xfrm>
            <a:custGeom>
              <a:avLst/>
              <a:gdLst/>
              <a:ahLst/>
              <a:cxnLst/>
              <a:rect l="0" t="0" r="0" b="0"/>
              <a:pathLst>
                <a:path w="2096" h="2095" fill="none" extrusionOk="0">
                  <a:moveTo>
                    <a:pt x="1" y="1048"/>
                  </a:moveTo>
                  <a:lnTo>
                    <a:pt x="1" y="1048"/>
                  </a:lnTo>
                  <a:lnTo>
                    <a:pt x="25" y="828"/>
                  </a:lnTo>
                  <a:lnTo>
                    <a:pt x="74" y="634"/>
                  </a:lnTo>
                  <a:lnTo>
                    <a:pt x="171" y="439"/>
                  </a:lnTo>
                  <a:lnTo>
                    <a:pt x="317" y="293"/>
                  </a:lnTo>
                  <a:lnTo>
                    <a:pt x="463"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3" y="1900"/>
                  </a:lnTo>
                  <a:lnTo>
                    <a:pt x="317" y="1778"/>
                  </a:lnTo>
                  <a:lnTo>
                    <a:pt x="171" y="1632"/>
                  </a:lnTo>
                  <a:lnTo>
                    <a:pt x="74" y="1437"/>
                  </a:lnTo>
                  <a:lnTo>
                    <a:pt x="25" y="1242"/>
                  </a:lnTo>
                  <a:lnTo>
                    <a:pt x="1" y="1048"/>
                  </a:lnTo>
                  <a:lnTo>
                    <a:pt x="1" y="1048"/>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63" name="Shape 463"/>
            <p:cNvSpPr/>
            <p:nvPr/>
          </p:nvSpPr>
          <p:spPr>
            <a:xfrm>
              <a:off x="2035100" y="3983300"/>
              <a:ext cx="52400" cy="52375"/>
            </a:xfrm>
            <a:custGeom>
              <a:avLst/>
              <a:gdLst/>
              <a:ahLst/>
              <a:cxnLst/>
              <a:rect l="0" t="0" r="0" b="0"/>
              <a:pathLst>
                <a:path w="2096" h="2095" fill="none" extrusionOk="0">
                  <a:moveTo>
                    <a:pt x="1" y="1048"/>
                  </a:moveTo>
                  <a:lnTo>
                    <a:pt x="1" y="1048"/>
                  </a:lnTo>
                  <a:lnTo>
                    <a:pt x="25" y="828"/>
                  </a:lnTo>
                  <a:lnTo>
                    <a:pt x="74" y="634"/>
                  </a:lnTo>
                  <a:lnTo>
                    <a:pt x="171" y="439"/>
                  </a:lnTo>
                  <a:lnTo>
                    <a:pt x="317" y="293"/>
                  </a:lnTo>
                  <a:lnTo>
                    <a:pt x="464"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4" y="1900"/>
                  </a:lnTo>
                  <a:lnTo>
                    <a:pt x="317" y="1778"/>
                  </a:lnTo>
                  <a:lnTo>
                    <a:pt x="171" y="1632"/>
                  </a:lnTo>
                  <a:lnTo>
                    <a:pt x="74" y="1437"/>
                  </a:lnTo>
                  <a:lnTo>
                    <a:pt x="25" y="1242"/>
                  </a:lnTo>
                  <a:lnTo>
                    <a:pt x="1" y="1048"/>
                  </a:lnTo>
                  <a:lnTo>
                    <a:pt x="1" y="1048"/>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64" name="Shape 464"/>
            <p:cNvSpPr/>
            <p:nvPr/>
          </p:nvSpPr>
          <p:spPr>
            <a:xfrm>
              <a:off x="1923075" y="3694075"/>
              <a:ext cx="437200" cy="280100"/>
            </a:xfrm>
            <a:custGeom>
              <a:avLst/>
              <a:gdLst/>
              <a:ahLst/>
              <a:cxnLst/>
              <a:rect l="0" t="0" r="0" b="0"/>
              <a:pathLst>
                <a:path w="17488" h="11204" fill="none" extrusionOk="0">
                  <a:moveTo>
                    <a:pt x="14516" y="10912"/>
                  </a:moveTo>
                  <a:lnTo>
                    <a:pt x="5675" y="10912"/>
                  </a:lnTo>
                  <a:lnTo>
                    <a:pt x="6089" y="9889"/>
                  </a:lnTo>
                  <a:lnTo>
                    <a:pt x="6089" y="9889"/>
                  </a:lnTo>
                  <a:lnTo>
                    <a:pt x="6235" y="9913"/>
                  </a:lnTo>
                  <a:lnTo>
                    <a:pt x="6406" y="9913"/>
                  </a:lnTo>
                  <a:lnTo>
                    <a:pt x="13810" y="9231"/>
                  </a:lnTo>
                  <a:lnTo>
                    <a:pt x="13810" y="9231"/>
                  </a:lnTo>
                  <a:lnTo>
                    <a:pt x="13980" y="9207"/>
                  </a:lnTo>
                  <a:lnTo>
                    <a:pt x="14151" y="9134"/>
                  </a:lnTo>
                  <a:lnTo>
                    <a:pt x="14297" y="9061"/>
                  </a:lnTo>
                  <a:lnTo>
                    <a:pt x="14467" y="8963"/>
                  </a:lnTo>
                  <a:lnTo>
                    <a:pt x="14614" y="8866"/>
                  </a:lnTo>
                  <a:lnTo>
                    <a:pt x="14735" y="8744"/>
                  </a:lnTo>
                  <a:lnTo>
                    <a:pt x="14833" y="8598"/>
                  </a:lnTo>
                  <a:lnTo>
                    <a:pt x="14930" y="8452"/>
                  </a:lnTo>
                  <a:lnTo>
                    <a:pt x="17414" y="3142"/>
                  </a:lnTo>
                  <a:lnTo>
                    <a:pt x="17414" y="3142"/>
                  </a:lnTo>
                  <a:lnTo>
                    <a:pt x="17463" y="2996"/>
                  </a:lnTo>
                  <a:lnTo>
                    <a:pt x="17487" y="2875"/>
                  </a:lnTo>
                  <a:lnTo>
                    <a:pt x="17463" y="2753"/>
                  </a:lnTo>
                  <a:lnTo>
                    <a:pt x="17439" y="2631"/>
                  </a:lnTo>
                  <a:lnTo>
                    <a:pt x="17366" y="2558"/>
                  </a:lnTo>
                  <a:lnTo>
                    <a:pt x="17244" y="2485"/>
                  </a:lnTo>
                  <a:lnTo>
                    <a:pt x="17122" y="2436"/>
                  </a:lnTo>
                  <a:lnTo>
                    <a:pt x="16976" y="2412"/>
                  </a:lnTo>
                  <a:lnTo>
                    <a:pt x="4579" y="1998"/>
                  </a:lnTo>
                  <a:lnTo>
                    <a:pt x="4214" y="366"/>
                  </a:lnTo>
                  <a:lnTo>
                    <a:pt x="4214" y="366"/>
                  </a:lnTo>
                  <a:lnTo>
                    <a:pt x="4141" y="220"/>
                  </a:lnTo>
                  <a:lnTo>
                    <a:pt x="4043" y="98"/>
                  </a:lnTo>
                  <a:lnTo>
                    <a:pt x="3897" y="25"/>
                  </a:lnTo>
                  <a:lnTo>
                    <a:pt x="3727" y="1"/>
                  </a:lnTo>
                  <a:lnTo>
                    <a:pt x="488" y="1"/>
                  </a:lnTo>
                  <a:lnTo>
                    <a:pt x="488" y="1"/>
                  </a:lnTo>
                  <a:lnTo>
                    <a:pt x="390" y="1"/>
                  </a:lnTo>
                  <a:lnTo>
                    <a:pt x="293" y="25"/>
                  </a:lnTo>
                  <a:lnTo>
                    <a:pt x="220" y="74"/>
                  </a:lnTo>
                  <a:lnTo>
                    <a:pt x="147" y="122"/>
                  </a:lnTo>
                  <a:lnTo>
                    <a:pt x="74" y="196"/>
                  </a:lnTo>
                  <a:lnTo>
                    <a:pt x="25" y="293"/>
                  </a:lnTo>
                  <a:lnTo>
                    <a:pt x="1" y="366"/>
                  </a:lnTo>
                  <a:lnTo>
                    <a:pt x="1" y="488"/>
                  </a:lnTo>
                  <a:lnTo>
                    <a:pt x="1" y="488"/>
                  </a:lnTo>
                  <a:lnTo>
                    <a:pt x="1" y="585"/>
                  </a:lnTo>
                  <a:lnTo>
                    <a:pt x="25" y="658"/>
                  </a:lnTo>
                  <a:lnTo>
                    <a:pt x="74" y="756"/>
                  </a:lnTo>
                  <a:lnTo>
                    <a:pt x="147" y="829"/>
                  </a:lnTo>
                  <a:lnTo>
                    <a:pt x="220" y="877"/>
                  </a:lnTo>
                  <a:lnTo>
                    <a:pt x="293" y="926"/>
                  </a:lnTo>
                  <a:lnTo>
                    <a:pt x="390" y="951"/>
                  </a:lnTo>
                  <a:lnTo>
                    <a:pt x="488" y="975"/>
                  </a:lnTo>
                  <a:lnTo>
                    <a:pt x="3337" y="975"/>
                  </a:lnTo>
                  <a:lnTo>
                    <a:pt x="5286" y="9256"/>
                  </a:lnTo>
                  <a:lnTo>
                    <a:pt x="4506" y="11204"/>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65" name="Shape 465"/>
            <p:cNvSpPr/>
            <p:nvPr/>
          </p:nvSpPr>
          <p:spPr>
            <a:xfrm>
              <a:off x="2261000" y="3781750"/>
              <a:ext cx="48725" cy="108400"/>
            </a:xfrm>
            <a:custGeom>
              <a:avLst/>
              <a:gdLst/>
              <a:ahLst/>
              <a:cxnLst/>
              <a:rect l="0" t="0" r="0" b="0"/>
              <a:pathLst>
                <a:path w="1949" h="4336" fill="none" extrusionOk="0">
                  <a:moveTo>
                    <a:pt x="1" y="4336"/>
                  </a:moveTo>
                  <a:lnTo>
                    <a:pt x="1949"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66" name="Shape 466"/>
            <p:cNvSpPr/>
            <p:nvPr/>
          </p:nvSpPr>
          <p:spPr>
            <a:xfrm>
              <a:off x="2225675" y="3780550"/>
              <a:ext cx="32300" cy="113875"/>
            </a:xfrm>
            <a:custGeom>
              <a:avLst/>
              <a:gdLst/>
              <a:ahLst/>
              <a:cxnLst/>
              <a:rect l="0" t="0" r="0" b="0"/>
              <a:pathLst>
                <a:path w="1292" h="4555" fill="none" extrusionOk="0">
                  <a:moveTo>
                    <a:pt x="1" y="4554"/>
                  </a:moveTo>
                  <a:lnTo>
                    <a:pt x="1292"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67" name="Shape 467"/>
            <p:cNvSpPr/>
            <p:nvPr/>
          </p:nvSpPr>
          <p:spPr>
            <a:xfrm>
              <a:off x="2190375" y="3779325"/>
              <a:ext cx="15850" cy="119350"/>
            </a:xfrm>
            <a:custGeom>
              <a:avLst/>
              <a:gdLst/>
              <a:ahLst/>
              <a:cxnLst/>
              <a:rect l="0" t="0" r="0" b="0"/>
              <a:pathLst>
                <a:path w="634" h="4774" fill="none" extrusionOk="0">
                  <a:moveTo>
                    <a:pt x="0" y="4774"/>
                  </a:moveTo>
                  <a:lnTo>
                    <a:pt x="634"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68" name="Shape 468"/>
            <p:cNvSpPr/>
            <p:nvPr/>
          </p:nvSpPr>
          <p:spPr>
            <a:xfrm>
              <a:off x="2154450" y="3777500"/>
              <a:ext cx="1250" cy="126050"/>
            </a:xfrm>
            <a:custGeom>
              <a:avLst/>
              <a:gdLst/>
              <a:ahLst/>
              <a:cxnLst/>
              <a:rect l="0" t="0" r="0" b="0"/>
              <a:pathLst>
                <a:path w="50" h="5042" fill="none" extrusionOk="0">
                  <a:moveTo>
                    <a:pt x="49" y="5042"/>
                  </a:moveTo>
                  <a:lnTo>
                    <a:pt x="0"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69" name="Shape 469"/>
            <p:cNvSpPr/>
            <p:nvPr/>
          </p:nvSpPr>
          <p:spPr>
            <a:xfrm>
              <a:off x="2103300" y="3776275"/>
              <a:ext cx="17075" cy="131550"/>
            </a:xfrm>
            <a:custGeom>
              <a:avLst/>
              <a:gdLst/>
              <a:ahLst/>
              <a:cxnLst/>
              <a:rect l="0" t="0" r="0" b="0"/>
              <a:pathLst>
                <a:path w="683" h="5262" fill="none" extrusionOk="0">
                  <a:moveTo>
                    <a:pt x="683" y="5261"/>
                  </a:moveTo>
                  <a:lnTo>
                    <a:pt x="1"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70" name="Shape 470"/>
            <p:cNvSpPr/>
            <p:nvPr/>
          </p:nvSpPr>
          <p:spPr>
            <a:xfrm>
              <a:off x="2051550" y="3775050"/>
              <a:ext cx="34125" cy="137025"/>
            </a:xfrm>
            <a:custGeom>
              <a:avLst/>
              <a:gdLst/>
              <a:ahLst/>
              <a:cxnLst/>
              <a:rect l="0" t="0" r="0" b="0"/>
              <a:pathLst>
                <a:path w="1365" h="5481" fill="none" extrusionOk="0">
                  <a:moveTo>
                    <a:pt x="1364" y="5481"/>
                  </a:moveTo>
                  <a:lnTo>
                    <a:pt x="0"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471" name="Shape 471"/>
          <p:cNvGrpSpPr/>
          <p:nvPr/>
        </p:nvGrpSpPr>
        <p:grpSpPr>
          <a:xfrm>
            <a:off x="2037542" y="3228037"/>
            <a:ext cx="360301" cy="295813"/>
            <a:chOff x="2599525" y="3688600"/>
            <a:chExt cx="428675" cy="351950"/>
          </a:xfrm>
        </p:grpSpPr>
        <p:sp>
          <p:nvSpPr>
            <p:cNvPr id="472" name="Shape 472"/>
            <p:cNvSpPr/>
            <p:nvPr/>
          </p:nvSpPr>
          <p:spPr>
            <a:xfrm>
              <a:off x="2599525" y="3688600"/>
              <a:ext cx="428675" cy="168675"/>
            </a:xfrm>
            <a:custGeom>
              <a:avLst/>
              <a:gdLst/>
              <a:ahLst/>
              <a:cxnLst/>
              <a:rect l="0" t="0" r="0" b="0"/>
              <a:pathLst>
                <a:path w="17147" h="6747" fill="none" extrusionOk="0">
                  <a:moveTo>
                    <a:pt x="16660" y="1876"/>
                  </a:moveTo>
                  <a:lnTo>
                    <a:pt x="11594" y="1876"/>
                  </a:lnTo>
                  <a:lnTo>
                    <a:pt x="11594" y="1462"/>
                  </a:lnTo>
                  <a:lnTo>
                    <a:pt x="11594" y="1462"/>
                  </a:lnTo>
                  <a:lnTo>
                    <a:pt x="11594" y="1316"/>
                  </a:lnTo>
                  <a:lnTo>
                    <a:pt x="11569" y="1170"/>
                  </a:lnTo>
                  <a:lnTo>
                    <a:pt x="11472" y="902"/>
                  </a:lnTo>
                  <a:lnTo>
                    <a:pt x="11350" y="658"/>
                  </a:lnTo>
                  <a:lnTo>
                    <a:pt x="11155" y="439"/>
                  </a:lnTo>
                  <a:lnTo>
                    <a:pt x="10961" y="268"/>
                  </a:lnTo>
                  <a:lnTo>
                    <a:pt x="10693" y="122"/>
                  </a:lnTo>
                  <a:lnTo>
                    <a:pt x="10425" y="49"/>
                  </a:lnTo>
                  <a:lnTo>
                    <a:pt x="10279" y="25"/>
                  </a:lnTo>
                  <a:lnTo>
                    <a:pt x="10133" y="1"/>
                  </a:lnTo>
                  <a:lnTo>
                    <a:pt x="7015" y="1"/>
                  </a:lnTo>
                  <a:lnTo>
                    <a:pt x="7015" y="1"/>
                  </a:lnTo>
                  <a:lnTo>
                    <a:pt x="6869" y="25"/>
                  </a:lnTo>
                  <a:lnTo>
                    <a:pt x="6723" y="49"/>
                  </a:lnTo>
                  <a:lnTo>
                    <a:pt x="6455" y="122"/>
                  </a:lnTo>
                  <a:lnTo>
                    <a:pt x="6187" y="268"/>
                  </a:lnTo>
                  <a:lnTo>
                    <a:pt x="5992" y="439"/>
                  </a:lnTo>
                  <a:lnTo>
                    <a:pt x="5797" y="658"/>
                  </a:lnTo>
                  <a:lnTo>
                    <a:pt x="5676" y="902"/>
                  </a:lnTo>
                  <a:lnTo>
                    <a:pt x="5578" y="1170"/>
                  </a:lnTo>
                  <a:lnTo>
                    <a:pt x="5554" y="1316"/>
                  </a:lnTo>
                  <a:lnTo>
                    <a:pt x="5554" y="1462"/>
                  </a:lnTo>
                  <a:lnTo>
                    <a:pt x="5554" y="1876"/>
                  </a:lnTo>
                  <a:lnTo>
                    <a:pt x="488" y="1876"/>
                  </a:lnTo>
                  <a:lnTo>
                    <a:pt x="488" y="1876"/>
                  </a:lnTo>
                  <a:lnTo>
                    <a:pt x="391" y="1876"/>
                  </a:lnTo>
                  <a:lnTo>
                    <a:pt x="293" y="1900"/>
                  </a:lnTo>
                  <a:lnTo>
                    <a:pt x="220" y="1949"/>
                  </a:lnTo>
                  <a:lnTo>
                    <a:pt x="147" y="2022"/>
                  </a:lnTo>
                  <a:lnTo>
                    <a:pt x="74" y="2071"/>
                  </a:lnTo>
                  <a:lnTo>
                    <a:pt x="50" y="2168"/>
                  </a:lnTo>
                  <a:lnTo>
                    <a:pt x="1" y="2266"/>
                  </a:lnTo>
                  <a:lnTo>
                    <a:pt x="1" y="2363"/>
                  </a:lnTo>
                  <a:lnTo>
                    <a:pt x="1" y="5773"/>
                  </a:lnTo>
                  <a:lnTo>
                    <a:pt x="1" y="5773"/>
                  </a:lnTo>
                  <a:lnTo>
                    <a:pt x="25" y="5967"/>
                  </a:lnTo>
                  <a:lnTo>
                    <a:pt x="74" y="6138"/>
                  </a:lnTo>
                  <a:lnTo>
                    <a:pt x="171" y="6308"/>
                  </a:lnTo>
                  <a:lnTo>
                    <a:pt x="293" y="6455"/>
                  </a:lnTo>
                  <a:lnTo>
                    <a:pt x="439" y="6576"/>
                  </a:lnTo>
                  <a:lnTo>
                    <a:pt x="585" y="6674"/>
                  </a:lnTo>
                  <a:lnTo>
                    <a:pt x="780" y="6722"/>
                  </a:lnTo>
                  <a:lnTo>
                    <a:pt x="975" y="6747"/>
                  </a:lnTo>
                  <a:lnTo>
                    <a:pt x="7721" y="6747"/>
                  </a:lnTo>
                  <a:lnTo>
                    <a:pt x="7721" y="6138"/>
                  </a:lnTo>
                  <a:lnTo>
                    <a:pt x="7721" y="6138"/>
                  </a:lnTo>
                  <a:lnTo>
                    <a:pt x="7746" y="6041"/>
                  </a:lnTo>
                  <a:lnTo>
                    <a:pt x="7770" y="5967"/>
                  </a:lnTo>
                  <a:lnTo>
                    <a:pt x="7819" y="5870"/>
                  </a:lnTo>
                  <a:lnTo>
                    <a:pt x="7868" y="5797"/>
                  </a:lnTo>
                  <a:lnTo>
                    <a:pt x="7941" y="5748"/>
                  </a:lnTo>
                  <a:lnTo>
                    <a:pt x="8038" y="5700"/>
                  </a:lnTo>
                  <a:lnTo>
                    <a:pt x="8111" y="5675"/>
                  </a:lnTo>
                  <a:lnTo>
                    <a:pt x="8209" y="5651"/>
                  </a:lnTo>
                  <a:lnTo>
                    <a:pt x="8939" y="5651"/>
                  </a:lnTo>
                  <a:lnTo>
                    <a:pt x="8939" y="5651"/>
                  </a:lnTo>
                  <a:lnTo>
                    <a:pt x="9037" y="5675"/>
                  </a:lnTo>
                  <a:lnTo>
                    <a:pt x="9110" y="5700"/>
                  </a:lnTo>
                  <a:lnTo>
                    <a:pt x="9207" y="5748"/>
                  </a:lnTo>
                  <a:lnTo>
                    <a:pt x="9280" y="5797"/>
                  </a:lnTo>
                  <a:lnTo>
                    <a:pt x="9329" y="5870"/>
                  </a:lnTo>
                  <a:lnTo>
                    <a:pt x="9378" y="5967"/>
                  </a:lnTo>
                  <a:lnTo>
                    <a:pt x="9402" y="6041"/>
                  </a:lnTo>
                  <a:lnTo>
                    <a:pt x="9426" y="6138"/>
                  </a:lnTo>
                  <a:lnTo>
                    <a:pt x="9426" y="6747"/>
                  </a:lnTo>
                  <a:lnTo>
                    <a:pt x="16173" y="6747"/>
                  </a:lnTo>
                  <a:lnTo>
                    <a:pt x="16173" y="6747"/>
                  </a:lnTo>
                  <a:lnTo>
                    <a:pt x="16367" y="6722"/>
                  </a:lnTo>
                  <a:lnTo>
                    <a:pt x="16562" y="6674"/>
                  </a:lnTo>
                  <a:lnTo>
                    <a:pt x="16708" y="6576"/>
                  </a:lnTo>
                  <a:lnTo>
                    <a:pt x="16855" y="6455"/>
                  </a:lnTo>
                  <a:lnTo>
                    <a:pt x="16976" y="6308"/>
                  </a:lnTo>
                  <a:lnTo>
                    <a:pt x="17074" y="6138"/>
                  </a:lnTo>
                  <a:lnTo>
                    <a:pt x="17122" y="5967"/>
                  </a:lnTo>
                  <a:lnTo>
                    <a:pt x="17147" y="5773"/>
                  </a:lnTo>
                  <a:lnTo>
                    <a:pt x="17147" y="2363"/>
                  </a:lnTo>
                  <a:lnTo>
                    <a:pt x="17147" y="2363"/>
                  </a:lnTo>
                  <a:lnTo>
                    <a:pt x="17147" y="2266"/>
                  </a:lnTo>
                  <a:lnTo>
                    <a:pt x="17098" y="2168"/>
                  </a:lnTo>
                  <a:lnTo>
                    <a:pt x="17074" y="2071"/>
                  </a:lnTo>
                  <a:lnTo>
                    <a:pt x="17001" y="2022"/>
                  </a:lnTo>
                  <a:lnTo>
                    <a:pt x="16928" y="1949"/>
                  </a:lnTo>
                  <a:lnTo>
                    <a:pt x="16855" y="1900"/>
                  </a:lnTo>
                  <a:lnTo>
                    <a:pt x="16757" y="1876"/>
                  </a:lnTo>
                  <a:lnTo>
                    <a:pt x="16660" y="1876"/>
                  </a:lnTo>
                  <a:lnTo>
                    <a:pt x="16660" y="1876"/>
                  </a:lnTo>
                  <a:close/>
                  <a:moveTo>
                    <a:pt x="10620" y="1876"/>
                  </a:moveTo>
                  <a:lnTo>
                    <a:pt x="6528" y="1876"/>
                  </a:lnTo>
                  <a:lnTo>
                    <a:pt x="6528" y="1462"/>
                  </a:lnTo>
                  <a:lnTo>
                    <a:pt x="6528" y="1462"/>
                  </a:lnTo>
                  <a:lnTo>
                    <a:pt x="6528" y="1364"/>
                  </a:lnTo>
                  <a:lnTo>
                    <a:pt x="6577" y="1291"/>
                  </a:lnTo>
                  <a:lnTo>
                    <a:pt x="6601" y="1194"/>
                  </a:lnTo>
                  <a:lnTo>
                    <a:pt x="6674" y="1121"/>
                  </a:lnTo>
                  <a:lnTo>
                    <a:pt x="6747" y="1072"/>
                  </a:lnTo>
                  <a:lnTo>
                    <a:pt x="6820" y="1023"/>
                  </a:lnTo>
                  <a:lnTo>
                    <a:pt x="6918" y="999"/>
                  </a:lnTo>
                  <a:lnTo>
                    <a:pt x="7015" y="975"/>
                  </a:lnTo>
                  <a:lnTo>
                    <a:pt x="10133" y="975"/>
                  </a:lnTo>
                  <a:lnTo>
                    <a:pt x="10133" y="975"/>
                  </a:lnTo>
                  <a:lnTo>
                    <a:pt x="10230" y="999"/>
                  </a:lnTo>
                  <a:lnTo>
                    <a:pt x="10327" y="1023"/>
                  </a:lnTo>
                  <a:lnTo>
                    <a:pt x="10400" y="1072"/>
                  </a:lnTo>
                  <a:lnTo>
                    <a:pt x="10474" y="1121"/>
                  </a:lnTo>
                  <a:lnTo>
                    <a:pt x="10547" y="1194"/>
                  </a:lnTo>
                  <a:lnTo>
                    <a:pt x="10571" y="1291"/>
                  </a:lnTo>
                  <a:lnTo>
                    <a:pt x="10620" y="1364"/>
                  </a:lnTo>
                  <a:lnTo>
                    <a:pt x="10620" y="1462"/>
                  </a:lnTo>
                  <a:lnTo>
                    <a:pt x="10620" y="1876"/>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73" name="Shape 473"/>
            <p:cNvSpPr/>
            <p:nvPr/>
          </p:nvSpPr>
          <p:spPr>
            <a:xfrm>
              <a:off x="2792550" y="3862125"/>
              <a:ext cx="42650" cy="23775"/>
            </a:xfrm>
            <a:custGeom>
              <a:avLst/>
              <a:gdLst/>
              <a:ahLst/>
              <a:cxnLst/>
              <a:rect l="0" t="0" r="0" b="0"/>
              <a:pathLst>
                <a:path w="1706" h="951" fill="none" extrusionOk="0">
                  <a:moveTo>
                    <a:pt x="1705" y="1"/>
                  </a:moveTo>
                  <a:lnTo>
                    <a:pt x="1705" y="463"/>
                  </a:lnTo>
                  <a:lnTo>
                    <a:pt x="1705" y="463"/>
                  </a:lnTo>
                  <a:lnTo>
                    <a:pt x="1681" y="561"/>
                  </a:lnTo>
                  <a:lnTo>
                    <a:pt x="1657" y="658"/>
                  </a:lnTo>
                  <a:lnTo>
                    <a:pt x="1608" y="756"/>
                  </a:lnTo>
                  <a:lnTo>
                    <a:pt x="1559" y="804"/>
                  </a:lnTo>
                  <a:lnTo>
                    <a:pt x="1486" y="877"/>
                  </a:lnTo>
                  <a:lnTo>
                    <a:pt x="1389" y="926"/>
                  </a:lnTo>
                  <a:lnTo>
                    <a:pt x="1316" y="951"/>
                  </a:lnTo>
                  <a:lnTo>
                    <a:pt x="1218" y="951"/>
                  </a:lnTo>
                  <a:lnTo>
                    <a:pt x="488" y="951"/>
                  </a:lnTo>
                  <a:lnTo>
                    <a:pt x="488" y="951"/>
                  </a:lnTo>
                  <a:lnTo>
                    <a:pt x="390" y="951"/>
                  </a:lnTo>
                  <a:lnTo>
                    <a:pt x="317" y="926"/>
                  </a:lnTo>
                  <a:lnTo>
                    <a:pt x="220" y="877"/>
                  </a:lnTo>
                  <a:lnTo>
                    <a:pt x="147" y="804"/>
                  </a:lnTo>
                  <a:lnTo>
                    <a:pt x="98" y="756"/>
                  </a:lnTo>
                  <a:lnTo>
                    <a:pt x="49" y="658"/>
                  </a:lnTo>
                  <a:lnTo>
                    <a:pt x="25" y="561"/>
                  </a:lnTo>
                  <a:lnTo>
                    <a:pt x="0" y="463"/>
                  </a:lnTo>
                  <a:lnTo>
                    <a:pt x="0"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74" name="Shape 474"/>
            <p:cNvSpPr/>
            <p:nvPr/>
          </p:nvSpPr>
          <p:spPr>
            <a:xfrm>
              <a:off x="2599525" y="3852375"/>
              <a:ext cx="428675" cy="188175"/>
            </a:xfrm>
            <a:custGeom>
              <a:avLst/>
              <a:gdLst/>
              <a:ahLst/>
              <a:cxnLst/>
              <a:rect l="0" t="0" r="0" b="0"/>
              <a:pathLst>
                <a:path w="17147" h="7527" fill="none" extrusionOk="0">
                  <a:moveTo>
                    <a:pt x="1" y="1"/>
                  </a:moveTo>
                  <a:lnTo>
                    <a:pt x="1" y="7040"/>
                  </a:lnTo>
                  <a:lnTo>
                    <a:pt x="1" y="7040"/>
                  </a:lnTo>
                  <a:lnTo>
                    <a:pt x="1" y="7137"/>
                  </a:lnTo>
                  <a:lnTo>
                    <a:pt x="50" y="7210"/>
                  </a:lnTo>
                  <a:lnTo>
                    <a:pt x="74" y="7307"/>
                  </a:lnTo>
                  <a:lnTo>
                    <a:pt x="147" y="7381"/>
                  </a:lnTo>
                  <a:lnTo>
                    <a:pt x="220" y="7429"/>
                  </a:lnTo>
                  <a:lnTo>
                    <a:pt x="293" y="7478"/>
                  </a:lnTo>
                  <a:lnTo>
                    <a:pt x="391" y="7502"/>
                  </a:lnTo>
                  <a:lnTo>
                    <a:pt x="488" y="7527"/>
                  </a:lnTo>
                  <a:lnTo>
                    <a:pt x="16660" y="7527"/>
                  </a:lnTo>
                  <a:lnTo>
                    <a:pt x="16660" y="7527"/>
                  </a:lnTo>
                  <a:lnTo>
                    <a:pt x="16757" y="7502"/>
                  </a:lnTo>
                  <a:lnTo>
                    <a:pt x="16855" y="7478"/>
                  </a:lnTo>
                  <a:lnTo>
                    <a:pt x="16928" y="7429"/>
                  </a:lnTo>
                  <a:lnTo>
                    <a:pt x="17001" y="7381"/>
                  </a:lnTo>
                  <a:lnTo>
                    <a:pt x="17074" y="7307"/>
                  </a:lnTo>
                  <a:lnTo>
                    <a:pt x="17098" y="7210"/>
                  </a:lnTo>
                  <a:lnTo>
                    <a:pt x="17147" y="7137"/>
                  </a:lnTo>
                  <a:lnTo>
                    <a:pt x="17147" y="7040"/>
                  </a:lnTo>
                  <a:lnTo>
                    <a:pt x="17147"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475" name="Shape 475"/>
          <p:cNvGrpSpPr/>
          <p:nvPr/>
        </p:nvGrpSpPr>
        <p:grpSpPr>
          <a:xfrm>
            <a:off x="2619924" y="3207571"/>
            <a:ext cx="333699" cy="329076"/>
            <a:chOff x="3292425" y="3664250"/>
            <a:chExt cx="397025" cy="391525"/>
          </a:xfrm>
        </p:grpSpPr>
        <p:sp>
          <p:nvSpPr>
            <p:cNvPr id="476" name="Shape 476"/>
            <p:cNvSpPr/>
            <p:nvPr/>
          </p:nvSpPr>
          <p:spPr>
            <a:xfrm>
              <a:off x="3292425" y="3680675"/>
              <a:ext cx="375100" cy="375100"/>
            </a:xfrm>
            <a:custGeom>
              <a:avLst/>
              <a:gdLst/>
              <a:ahLst/>
              <a:cxnLst/>
              <a:rect l="0" t="0" r="0" b="0"/>
              <a:pathLst>
                <a:path w="15004" h="15004" fill="none" extrusionOk="0">
                  <a:moveTo>
                    <a:pt x="7502" y="1"/>
                  </a:moveTo>
                  <a:lnTo>
                    <a:pt x="7502" y="1"/>
                  </a:lnTo>
                  <a:lnTo>
                    <a:pt x="7112" y="1"/>
                  </a:lnTo>
                  <a:lnTo>
                    <a:pt x="6747" y="50"/>
                  </a:lnTo>
                  <a:lnTo>
                    <a:pt x="6357" y="98"/>
                  </a:lnTo>
                  <a:lnTo>
                    <a:pt x="5992" y="147"/>
                  </a:lnTo>
                  <a:lnTo>
                    <a:pt x="5627" y="244"/>
                  </a:lnTo>
                  <a:lnTo>
                    <a:pt x="5261" y="342"/>
                  </a:lnTo>
                  <a:lnTo>
                    <a:pt x="4921" y="464"/>
                  </a:lnTo>
                  <a:lnTo>
                    <a:pt x="4580" y="585"/>
                  </a:lnTo>
                  <a:lnTo>
                    <a:pt x="4239" y="732"/>
                  </a:lnTo>
                  <a:lnTo>
                    <a:pt x="3922" y="902"/>
                  </a:lnTo>
                  <a:lnTo>
                    <a:pt x="3605" y="1097"/>
                  </a:lnTo>
                  <a:lnTo>
                    <a:pt x="3313" y="1292"/>
                  </a:lnTo>
                  <a:lnTo>
                    <a:pt x="3021" y="1487"/>
                  </a:lnTo>
                  <a:lnTo>
                    <a:pt x="2729" y="1706"/>
                  </a:lnTo>
                  <a:lnTo>
                    <a:pt x="2461" y="1949"/>
                  </a:lnTo>
                  <a:lnTo>
                    <a:pt x="2193" y="2193"/>
                  </a:lnTo>
                  <a:lnTo>
                    <a:pt x="1949" y="2461"/>
                  </a:lnTo>
                  <a:lnTo>
                    <a:pt x="1706" y="2729"/>
                  </a:lnTo>
                  <a:lnTo>
                    <a:pt x="1486" y="3021"/>
                  </a:lnTo>
                  <a:lnTo>
                    <a:pt x="1292" y="3313"/>
                  </a:lnTo>
                  <a:lnTo>
                    <a:pt x="1097" y="3605"/>
                  </a:lnTo>
                  <a:lnTo>
                    <a:pt x="902" y="3922"/>
                  </a:lnTo>
                  <a:lnTo>
                    <a:pt x="731" y="4239"/>
                  </a:lnTo>
                  <a:lnTo>
                    <a:pt x="585" y="4580"/>
                  </a:lnTo>
                  <a:lnTo>
                    <a:pt x="464" y="4921"/>
                  </a:lnTo>
                  <a:lnTo>
                    <a:pt x="342" y="5262"/>
                  </a:lnTo>
                  <a:lnTo>
                    <a:pt x="244" y="5627"/>
                  </a:lnTo>
                  <a:lnTo>
                    <a:pt x="147" y="5992"/>
                  </a:lnTo>
                  <a:lnTo>
                    <a:pt x="98" y="6358"/>
                  </a:lnTo>
                  <a:lnTo>
                    <a:pt x="50" y="6747"/>
                  </a:lnTo>
                  <a:lnTo>
                    <a:pt x="1" y="7113"/>
                  </a:lnTo>
                  <a:lnTo>
                    <a:pt x="1" y="7502"/>
                  </a:lnTo>
                  <a:lnTo>
                    <a:pt x="1" y="7502"/>
                  </a:lnTo>
                  <a:lnTo>
                    <a:pt x="1" y="7892"/>
                  </a:lnTo>
                  <a:lnTo>
                    <a:pt x="50" y="8257"/>
                  </a:lnTo>
                  <a:lnTo>
                    <a:pt x="98" y="8647"/>
                  </a:lnTo>
                  <a:lnTo>
                    <a:pt x="147" y="9012"/>
                  </a:lnTo>
                  <a:lnTo>
                    <a:pt x="244" y="9378"/>
                  </a:lnTo>
                  <a:lnTo>
                    <a:pt x="342" y="9743"/>
                  </a:lnTo>
                  <a:lnTo>
                    <a:pt x="464" y="10084"/>
                  </a:lnTo>
                  <a:lnTo>
                    <a:pt x="585" y="10425"/>
                  </a:lnTo>
                  <a:lnTo>
                    <a:pt x="731" y="10766"/>
                  </a:lnTo>
                  <a:lnTo>
                    <a:pt x="902" y="11082"/>
                  </a:lnTo>
                  <a:lnTo>
                    <a:pt x="1097" y="11399"/>
                  </a:lnTo>
                  <a:lnTo>
                    <a:pt x="1292" y="11691"/>
                  </a:lnTo>
                  <a:lnTo>
                    <a:pt x="1486" y="11984"/>
                  </a:lnTo>
                  <a:lnTo>
                    <a:pt x="1706" y="12276"/>
                  </a:lnTo>
                  <a:lnTo>
                    <a:pt x="1949" y="12544"/>
                  </a:lnTo>
                  <a:lnTo>
                    <a:pt x="2193" y="12812"/>
                  </a:lnTo>
                  <a:lnTo>
                    <a:pt x="2461" y="13055"/>
                  </a:lnTo>
                  <a:lnTo>
                    <a:pt x="2729" y="13299"/>
                  </a:lnTo>
                  <a:lnTo>
                    <a:pt x="3021" y="13518"/>
                  </a:lnTo>
                  <a:lnTo>
                    <a:pt x="3313" y="13713"/>
                  </a:lnTo>
                  <a:lnTo>
                    <a:pt x="3605" y="13908"/>
                  </a:lnTo>
                  <a:lnTo>
                    <a:pt x="3922" y="14102"/>
                  </a:lnTo>
                  <a:lnTo>
                    <a:pt x="4239" y="14273"/>
                  </a:lnTo>
                  <a:lnTo>
                    <a:pt x="4580" y="14419"/>
                  </a:lnTo>
                  <a:lnTo>
                    <a:pt x="4921" y="14541"/>
                  </a:lnTo>
                  <a:lnTo>
                    <a:pt x="5261" y="14663"/>
                  </a:lnTo>
                  <a:lnTo>
                    <a:pt x="5627" y="14760"/>
                  </a:lnTo>
                  <a:lnTo>
                    <a:pt x="5992" y="14857"/>
                  </a:lnTo>
                  <a:lnTo>
                    <a:pt x="6357" y="14906"/>
                  </a:lnTo>
                  <a:lnTo>
                    <a:pt x="6747" y="14955"/>
                  </a:lnTo>
                  <a:lnTo>
                    <a:pt x="7112" y="15004"/>
                  </a:lnTo>
                  <a:lnTo>
                    <a:pt x="7502" y="15004"/>
                  </a:lnTo>
                  <a:lnTo>
                    <a:pt x="7502" y="15004"/>
                  </a:lnTo>
                  <a:lnTo>
                    <a:pt x="7892" y="15004"/>
                  </a:lnTo>
                  <a:lnTo>
                    <a:pt x="8257" y="14955"/>
                  </a:lnTo>
                  <a:lnTo>
                    <a:pt x="8647" y="14906"/>
                  </a:lnTo>
                  <a:lnTo>
                    <a:pt x="9012" y="14857"/>
                  </a:lnTo>
                  <a:lnTo>
                    <a:pt x="9377" y="14760"/>
                  </a:lnTo>
                  <a:lnTo>
                    <a:pt x="9743" y="14663"/>
                  </a:lnTo>
                  <a:lnTo>
                    <a:pt x="10084" y="14541"/>
                  </a:lnTo>
                  <a:lnTo>
                    <a:pt x="10425" y="14419"/>
                  </a:lnTo>
                  <a:lnTo>
                    <a:pt x="10766" y="14273"/>
                  </a:lnTo>
                  <a:lnTo>
                    <a:pt x="11082" y="14102"/>
                  </a:lnTo>
                  <a:lnTo>
                    <a:pt x="11399" y="13908"/>
                  </a:lnTo>
                  <a:lnTo>
                    <a:pt x="11691" y="13713"/>
                  </a:lnTo>
                  <a:lnTo>
                    <a:pt x="11983" y="13518"/>
                  </a:lnTo>
                  <a:lnTo>
                    <a:pt x="12276" y="13299"/>
                  </a:lnTo>
                  <a:lnTo>
                    <a:pt x="12544" y="13055"/>
                  </a:lnTo>
                  <a:lnTo>
                    <a:pt x="12812" y="12812"/>
                  </a:lnTo>
                  <a:lnTo>
                    <a:pt x="13055" y="12544"/>
                  </a:lnTo>
                  <a:lnTo>
                    <a:pt x="13299" y="12276"/>
                  </a:lnTo>
                  <a:lnTo>
                    <a:pt x="13518" y="11984"/>
                  </a:lnTo>
                  <a:lnTo>
                    <a:pt x="13713" y="11691"/>
                  </a:lnTo>
                  <a:lnTo>
                    <a:pt x="13907" y="11399"/>
                  </a:lnTo>
                  <a:lnTo>
                    <a:pt x="14102" y="11082"/>
                  </a:lnTo>
                  <a:lnTo>
                    <a:pt x="14273" y="10766"/>
                  </a:lnTo>
                  <a:lnTo>
                    <a:pt x="14419" y="10425"/>
                  </a:lnTo>
                  <a:lnTo>
                    <a:pt x="14541" y="10084"/>
                  </a:lnTo>
                  <a:lnTo>
                    <a:pt x="14662" y="9743"/>
                  </a:lnTo>
                  <a:lnTo>
                    <a:pt x="14760" y="9378"/>
                  </a:lnTo>
                  <a:lnTo>
                    <a:pt x="14857" y="9012"/>
                  </a:lnTo>
                  <a:lnTo>
                    <a:pt x="14906" y="8647"/>
                  </a:lnTo>
                  <a:lnTo>
                    <a:pt x="14955" y="8257"/>
                  </a:lnTo>
                  <a:lnTo>
                    <a:pt x="15003" y="7892"/>
                  </a:lnTo>
                  <a:lnTo>
                    <a:pt x="15003" y="7502"/>
                  </a:lnTo>
                  <a:lnTo>
                    <a:pt x="7502" y="7502"/>
                  </a:lnTo>
                  <a:lnTo>
                    <a:pt x="7502" y="1"/>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77" name="Shape 477"/>
            <p:cNvSpPr/>
            <p:nvPr/>
          </p:nvSpPr>
          <p:spPr>
            <a:xfrm>
              <a:off x="3504325" y="3664250"/>
              <a:ext cx="131525" cy="153450"/>
            </a:xfrm>
            <a:custGeom>
              <a:avLst/>
              <a:gdLst/>
              <a:ahLst/>
              <a:cxnLst/>
              <a:rect l="0" t="0" r="0" b="0"/>
              <a:pathLst>
                <a:path w="5261" h="6138" fill="none" extrusionOk="0">
                  <a:moveTo>
                    <a:pt x="0" y="0"/>
                  </a:moveTo>
                  <a:lnTo>
                    <a:pt x="0" y="0"/>
                  </a:lnTo>
                  <a:lnTo>
                    <a:pt x="390" y="25"/>
                  </a:lnTo>
                  <a:lnTo>
                    <a:pt x="780" y="98"/>
                  </a:lnTo>
                  <a:lnTo>
                    <a:pt x="1169" y="171"/>
                  </a:lnTo>
                  <a:lnTo>
                    <a:pt x="1559" y="268"/>
                  </a:lnTo>
                  <a:lnTo>
                    <a:pt x="1924" y="414"/>
                  </a:lnTo>
                  <a:lnTo>
                    <a:pt x="2314" y="560"/>
                  </a:lnTo>
                  <a:lnTo>
                    <a:pt x="2655" y="731"/>
                  </a:lnTo>
                  <a:lnTo>
                    <a:pt x="3020" y="901"/>
                  </a:lnTo>
                  <a:lnTo>
                    <a:pt x="3020" y="901"/>
                  </a:lnTo>
                  <a:lnTo>
                    <a:pt x="3337" y="1121"/>
                  </a:lnTo>
                  <a:lnTo>
                    <a:pt x="3654" y="1340"/>
                  </a:lnTo>
                  <a:lnTo>
                    <a:pt x="3946" y="1559"/>
                  </a:lnTo>
                  <a:lnTo>
                    <a:pt x="4238" y="1803"/>
                  </a:lnTo>
                  <a:lnTo>
                    <a:pt x="4530" y="2070"/>
                  </a:lnTo>
                  <a:lnTo>
                    <a:pt x="4774" y="2363"/>
                  </a:lnTo>
                  <a:lnTo>
                    <a:pt x="5017" y="2655"/>
                  </a:lnTo>
                  <a:lnTo>
                    <a:pt x="5261" y="2972"/>
                  </a:lnTo>
                  <a:lnTo>
                    <a:pt x="0" y="6138"/>
                  </a:lnTo>
                  <a:lnTo>
                    <a:pt x="0" y="0"/>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78" name="Shape 478"/>
            <p:cNvSpPr/>
            <p:nvPr/>
          </p:nvSpPr>
          <p:spPr>
            <a:xfrm>
              <a:off x="3501875" y="3749500"/>
              <a:ext cx="187575" cy="96825"/>
            </a:xfrm>
            <a:custGeom>
              <a:avLst/>
              <a:gdLst/>
              <a:ahLst/>
              <a:cxnLst/>
              <a:rect l="0" t="0" r="0" b="0"/>
              <a:pathLst>
                <a:path w="7503" h="3873" fill="none" extrusionOk="0">
                  <a:moveTo>
                    <a:pt x="6431" y="0"/>
                  </a:moveTo>
                  <a:lnTo>
                    <a:pt x="1" y="3872"/>
                  </a:lnTo>
                  <a:lnTo>
                    <a:pt x="7502" y="3872"/>
                  </a:lnTo>
                  <a:lnTo>
                    <a:pt x="7502" y="3872"/>
                  </a:lnTo>
                  <a:lnTo>
                    <a:pt x="7478" y="3337"/>
                  </a:lnTo>
                  <a:lnTo>
                    <a:pt x="7429" y="2825"/>
                  </a:lnTo>
                  <a:lnTo>
                    <a:pt x="7332" y="2314"/>
                  </a:lnTo>
                  <a:lnTo>
                    <a:pt x="7210" y="1827"/>
                  </a:lnTo>
                  <a:lnTo>
                    <a:pt x="7064" y="1340"/>
                  </a:lnTo>
                  <a:lnTo>
                    <a:pt x="6893" y="877"/>
                  </a:lnTo>
                  <a:lnTo>
                    <a:pt x="6674" y="438"/>
                  </a:lnTo>
                  <a:lnTo>
                    <a:pt x="6431" y="0"/>
                  </a:lnTo>
                  <a:lnTo>
                    <a:pt x="6431" y="0"/>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479" name="Shape 479"/>
          <p:cNvGrpSpPr/>
          <p:nvPr/>
        </p:nvGrpSpPr>
        <p:grpSpPr>
          <a:xfrm>
            <a:off x="3157781" y="3250037"/>
            <a:ext cx="369525" cy="268182"/>
            <a:chOff x="3932350" y="3714775"/>
            <a:chExt cx="439650" cy="319075"/>
          </a:xfrm>
        </p:grpSpPr>
        <p:sp>
          <p:nvSpPr>
            <p:cNvPr id="480" name="Shape 480"/>
            <p:cNvSpPr/>
            <p:nvPr/>
          </p:nvSpPr>
          <p:spPr>
            <a:xfrm>
              <a:off x="3932350" y="3714775"/>
              <a:ext cx="439650" cy="319075"/>
            </a:xfrm>
            <a:custGeom>
              <a:avLst/>
              <a:gdLst/>
              <a:ahLst/>
              <a:cxnLst/>
              <a:rect l="0" t="0" r="0" b="0"/>
              <a:pathLst>
                <a:path w="17586" h="12763" fill="none" extrusionOk="0">
                  <a:moveTo>
                    <a:pt x="1" y="1"/>
                  </a:moveTo>
                  <a:lnTo>
                    <a:pt x="1" y="12276"/>
                  </a:lnTo>
                  <a:lnTo>
                    <a:pt x="1" y="12276"/>
                  </a:lnTo>
                  <a:lnTo>
                    <a:pt x="1" y="12373"/>
                  </a:lnTo>
                  <a:lnTo>
                    <a:pt x="25" y="12471"/>
                  </a:lnTo>
                  <a:lnTo>
                    <a:pt x="74" y="12544"/>
                  </a:lnTo>
                  <a:lnTo>
                    <a:pt x="123" y="12617"/>
                  </a:lnTo>
                  <a:lnTo>
                    <a:pt x="196" y="12690"/>
                  </a:lnTo>
                  <a:lnTo>
                    <a:pt x="293" y="12714"/>
                  </a:lnTo>
                  <a:lnTo>
                    <a:pt x="366" y="12763"/>
                  </a:lnTo>
                  <a:lnTo>
                    <a:pt x="488" y="12763"/>
                  </a:lnTo>
                  <a:lnTo>
                    <a:pt x="17585" y="12763"/>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81" name="Shape 481"/>
            <p:cNvSpPr/>
            <p:nvPr/>
          </p:nvSpPr>
          <p:spPr>
            <a:xfrm>
              <a:off x="3970100" y="3862750"/>
              <a:ext cx="77350" cy="132750"/>
            </a:xfrm>
            <a:custGeom>
              <a:avLst/>
              <a:gdLst/>
              <a:ahLst/>
              <a:cxnLst/>
              <a:rect l="0" t="0" r="0" b="0"/>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82" name="Shape 482"/>
            <p:cNvSpPr/>
            <p:nvPr/>
          </p:nvSpPr>
          <p:spPr>
            <a:xfrm>
              <a:off x="4278800" y="3862750"/>
              <a:ext cx="77350" cy="132750"/>
            </a:xfrm>
            <a:custGeom>
              <a:avLst/>
              <a:gdLst/>
              <a:ahLst/>
              <a:cxnLst/>
              <a:rect l="0" t="0" r="0" b="0"/>
              <a:pathLst>
                <a:path w="3094" h="5310" fill="none" extrusionOk="0">
                  <a:moveTo>
                    <a:pt x="3094" y="530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0" y="24"/>
                  </a:lnTo>
                  <a:lnTo>
                    <a:pt x="293" y="49"/>
                  </a:lnTo>
                  <a:lnTo>
                    <a:pt x="220" y="97"/>
                  </a:lnTo>
                  <a:lnTo>
                    <a:pt x="147" y="146"/>
                  </a:lnTo>
                  <a:lnTo>
                    <a:pt x="74" y="219"/>
                  </a:lnTo>
                  <a:lnTo>
                    <a:pt x="50" y="292"/>
                  </a:lnTo>
                  <a:lnTo>
                    <a:pt x="1" y="390"/>
                  </a:lnTo>
                  <a:lnTo>
                    <a:pt x="1" y="487"/>
                  </a:lnTo>
                  <a:lnTo>
                    <a:pt x="1" y="5309"/>
                  </a:lnTo>
                  <a:lnTo>
                    <a:pt x="3094" y="5309"/>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83" name="Shape 483"/>
            <p:cNvSpPr/>
            <p:nvPr/>
          </p:nvSpPr>
          <p:spPr>
            <a:xfrm>
              <a:off x="4073000" y="3716600"/>
              <a:ext cx="77350" cy="278900"/>
            </a:xfrm>
            <a:custGeom>
              <a:avLst/>
              <a:gdLst/>
              <a:ahLst/>
              <a:cxnLst/>
              <a:rect l="0" t="0" r="0" b="0"/>
              <a:pathLst>
                <a:path w="3094" h="11156" fill="none" extrusionOk="0">
                  <a:moveTo>
                    <a:pt x="3094" y="11155"/>
                  </a:moveTo>
                  <a:lnTo>
                    <a:pt x="3094" y="488"/>
                  </a:lnTo>
                  <a:lnTo>
                    <a:pt x="3094" y="488"/>
                  </a:lnTo>
                  <a:lnTo>
                    <a:pt x="3094" y="391"/>
                  </a:lnTo>
                  <a:lnTo>
                    <a:pt x="3070" y="293"/>
                  </a:lnTo>
                  <a:lnTo>
                    <a:pt x="3021" y="220"/>
                  </a:lnTo>
                  <a:lnTo>
                    <a:pt x="2948" y="147"/>
                  </a:lnTo>
                  <a:lnTo>
                    <a:pt x="2899" y="98"/>
                  </a:lnTo>
                  <a:lnTo>
                    <a:pt x="2802" y="50"/>
                  </a:lnTo>
                  <a:lnTo>
                    <a:pt x="2704" y="25"/>
                  </a:lnTo>
                  <a:lnTo>
                    <a:pt x="2607" y="1"/>
                  </a:lnTo>
                  <a:lnTo>
                    <a:pt x="488" y="1"/>
                  </a:lnTo>
                  <a:lnTo>
                    <a:pt x="488" y="1"/>
                  </a:lnTo>
                  <a:lnTo>
                    <a:pt x="391" y="25"/>
                  </a:lnTo>
                  <a:lnTo>
                    <a:pt x="293" y="50"/>
                  </a:lnTo>
                  <a:lnTo>
                    <a:pt x="220" y="98"/>
                  </a:lnTo>
                  <a:lnTo>
                    <a:pt x="147" y="147"/>
                  </a:lnTo>
                  <a:lnTo>
                    <a:pt x="74" y="220"/>
                  </a:lnTo>
                  <a:lnTo>
                    <a:pt x="50" y="293"/>
                  </a:lnTo>
                  <a:lnTo>
                    <a:pt x="1" y="391"/>
                  </a:lnTo>
                  <a:lnTo>
                    <a:pt x="1" y="488"/>
                  </a:lnTo>
                  <a:lnTo>
                    <a:pt x="1" y="11155"/>
                  </a:lnTo>
                  <a:lnTo>
                    <a:pt x="3094" y="11155"/>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84" name="Shape 484"/>
            <p:cNvSpPr/>
            <p:nvPr/>
          </p:nvSpPr>
          <p:spPr>
            <a:xfrm>
              <a:off x="4175900" y="3787250"/>
              <a:ext cx="77350" cy="208250"/>
            </a:xfrm>
            <a:custGeom>
              <a:avLst/>
              <a:gdLst/>
              <a:ahLst/>
              <a:cxnLst/>
              <a:rect l="0" t="0" r="0" b="0"/>
              <a:pathLst>
                <a:path w="3094" h="8330" fill="none" extrusionOk="0">
                  <a:moveTo>
                    <a:pt x="3094" y="8329"/>
                  </a:moveTo>
                  <a:lnTo>
                    <a:pt x="3094" y="487"/>
                  </a:lnTo>
                  <a:lnTo>
                    <a:pt x="3094" y="487"/>
                  </a:lnTo>
                  <a:lnTo>
                    <a:pt x="3094" y="390"/>
                  </a:lnTo>
                  <a:lnTo>
                    <a:pt x="3070" y="292"/>
                  </a:lnTo>
                  <a:lnTo>
                    <a:pt x="3021" y="219"/>
                  </a:lnTo>
                  <a:lnTo>
                    <a:pt x="2948" y="146"/>
                  </a:lnTo>
                  <a:lnTo>
                    <a:pt x="2899" y="97"/>
                  </a:lnTo>
                  <a:lnTo>
                    <a:pt x="2802" y="49"/>
                  </a:lnTo>
                  <a:lnTo>
                    <a:pt x="2704" y="24"/>
                  </a:lnTo>
                  <a:lnTo>
                    <a:pt x="2607" y="0"/>
                  </a:lnTo>
                  <a:lnTo>
                    <a:pt x="488" y="0"/>
                  </a:lnTo>
                  <a:lnTo>
                    <a:pt x="488" y="0"/>
                  </a:lnTo>
                  <a:lnTo>
                    <a:pt x="391" y="24"/>
                  </a:lnTo>
                  <a:lnTo>
                    <a:pt x="293" y="49"/>
                  </a:lnTo>
                  <a:lnTo>
                    <a:pt x="220" y="97"/>
                  </a:lnTo>
                  <a:lnTo>
                    <a:pt x="147" y="146"/>
                  </a:lnTo>
                  <a:lnTo>
                    <a:pt x="74" y="219"/>
                  </a:lnTo>
                  <a:lnTo>
                    <a:pt x="50" y="292"/>
                  </a:lnTo>
                  <a:lnTo>
                    <a:pt x="1" y="390"/>
                  </a:lnTo>
                  <a:lnTo>
                    <a:pt x="1" y="487"/>
                  </a:lnTo>
                  <a:lnTo>
                    <a:pt x="1" y="8329"/>
                  </a:lnTo>
                  <a:lnTo>
                    <a:pt x="3094" y="8329"/>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485" name="Shape 485"/>
          <p:cNvGrpSpPr/>
          <p:nvPr/>
        </p:nvGrpSpPr>
        <p:grpSpPr>
          <a:xfrm>
            <a:off x="3722765" y="3250037"/>
            <a:ext cx="369504" cy="268182"/>
            <a:chOff x="4604550" y="3714775"/>
            <a:chExt cx="439625" cy="319075"/>
          </a:xfrm>
        </p:grpSpPr>
        <p:sp>
          <p:nvSpPr>
            <p:cNvPr id="486" name="Shape 486"/>
            <p:cNvSpPr/>
            <p:nvPr/>
          </p:nvSpPr>
          <p:spPr>
            <a:xfrm>
              <a:off x="4604550" y="3714775"/>
              <a:ext cx="439625" cy="319075"/>
            </a:xfrm>
            <a:custGeom>
              <a:avLst/>
              <a:gdLst/>
              <a:ahLst/>
              <a:cxnLst/>
              <a:rect l="0" t="0" r="0" b="0"/>
              <a:pathLst>
                <a:path w="17585" h="12763" fill="none" extrusionOk="0">
                  <a:moveTo>
                    <a:pt x="1" y="1"/>
                  </a:moveTo>
                  <a:lnTo>
                    <a:pt x="1" y="12276"/>
                  </a:lnTo>
                  <a:lnTo>
                    <a:pt x="1" y="12276"/>
                  </a:lnTo>
                  <a:lnTo>
                    <a:pt x="1" y="12373"/>
                  </a:lnTo>
                  <a:lnTo>
                    <a:pt x="25" y="12471"/>
                  </a:lnTo>
                  <a:lnTo>
                    <a:pt x="74" y="12544"/>
                  </a:lnTo>
                  <a:lnTo>
                    <a:pt x="122" y="12617"/>
                  </a:lnTo>
                  <a:lnTo>
                    <a:pt x="196" y="12690"/>
                  </a:lnTo>
                  <a:lnTo>
                    <a:pt x="293" y="12714"/>
                  </a:lnTo>
                  <a:lnTo>
                    <a:pt x="366" y="12763"/>
                  </a:lnTo>
                  <a:lnTo>
                    <a:pt x="488" y="12763"/>
                  </a:lnTo>
                  <a:lnTo>
                    <a:pt x="17585" y="12763"/>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87" name="Shape 487"/>
            <p:cNvSpPr/>
            <p:nvPr/>
          </p:nvSpPr>
          <p:spPr>
            <a:xfrm>
              <a:off x="4647175" y="3761675"/>
              <a:ext cx="354400" cy="213725"/>
            </a:xfrm>
            <a:custGeom>
              <a:avLst/>
              <a:gdLst/>
              <a:ahLst/>
              <a:cxnLst/>
              <a:rect l="0" t="0" r="0" b="0"/>
              <a:pathLst>
                <a:path w="14176" h="8549" fill="none" extrusionOk="0">
                  <a:moveTo>
                    <a:pt x="1" y="8549"/>
                  </a:moveTo>
                  <a:lnTo>
                    <a:pt x="3654" y="4408"/>
                  </a:lnTo>
                  <a:lnTo>
                    <a:pt x="5821" y="5699"/>
                  </a:lnTo>
                  <a:lnTo>
                    <a:pt x="9085" y="1924"/>
                  </a:lnTo>
                  <a:lnTo>
                    <a:pt x="9085" y="1924"/>
                  </a:lnTo>
                  <a:lnTo>
                    <a:pt x="9085" y="1924"/>
                  </a:lnTo>
                  <a:lnTo>
                    <a:pt x="9085" y="1924"/>
                  </a:lnTo>
                  <a:lnTo>
                    <a:pt x="9061" y="1924"/>
                  </a:lnTo>
                  <a:lnTo>
                    <a:pt x="9085" y="1924"/>
                  </a:lnTo>
                  <a:lnTo>
                    <a:pt x="9085" y="1924"/>
                  </a:lnTo>
                  <a:lnTo>
                    <a:pt x="9085" y="1924"/>
                  </a:lnTo>
                  <a:lnTo>
                    <a:pt x="9085" y="1924"/>
                  </a:lnTo>
                  <a:lnTo>
                    <a:pt x="9061" y="1924"/>
                  </a:lnTo>
                  <a:lnTo>
                    <a:pt x="9085" y="1924"/>
                  </a:lnTo>
                  <a:lnTo>
                    <a:pt x="10571" y="3337"/>
                  </a:lnTo>
                  <a:lnTo>
                    <a:pt x="14175"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488" name="Shape 488"/>
          <p:cNvGrpSpPr/>
          <p:nvPr/>
        </p:nvGrpSpPr>
        <p:grpSpPr>
          <a:xfrm>
            <a:off x="4301050" y="3222406"/>
            <a:ext cx="353136" cy="313737"/>
            <a:chOff x="5292575" y="3681900"/>
            <a:chExt cx="420150" cy="373275"/>
          </a:xfrm>
        </p:grpSpPr>
        <p:sp>
          <p:nvSpPr>
            <p:cNvPr id="489" name="Shape 489"/>
            <p:cNvSpPr/>
            <p:nvPr/>
          </p:nvSpPr>
          <p:spPr>
            <a:xfrm>
              <a:off x="5292575" y="3706875"/>
              <a:ext cx="420150" cy="266700"/>
            </a:xfrm>
            <a:custGeom>
              <a:avLst/>
              <a:gdLst/>
              <a:ahLst/>
              <a:cxnLst/>
              <a:rect l="0" t="0" r="0" b="0"/>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90" name="Shape 490"/>
            <p:cNvSpPr/>
            <p:nvPr/>
          </p:nvSpPr>
          <p:spPr>
            <a:xfrm>
              <a:off x="5490475" y="3681900"/>
              <a:ext cx="24375" cy="25000"/>
            </a:xfrm>
            <a:custGeom>
              <a:avLst/>
              <a:gdLst/>
              <a:ahLst/>
              <a:cxnLst/>
              <a:rect l="0" t="0" r="0" b="0"/>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91" name="Shape 491"/>
            <p:cNvSpPr/>
            <p:nvPr/>
          </p:nvSpPr>
          <p:spPr>
            <a:xfrm>
              <a:off x="5358350" y="3973550"/>
              <a:ext cx="60900" cy="81625"/>
            </a:xfrm>
            <a:custGeom>
              <a:avLst/>
              <a:gdLst/>
              <a:ahLst/>
              <a:cxnLst/>
              <a:rect l="0" t="0" r="0" b="0"/>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92" name="Shape 492"/>
            <p:cNvSpPr/>
            <p:nvPr/>
          </p:nvSpPr>
          <p:spPr>
            <a:xfrm>
              <a:off x="5586050" y="3973550"/>
              <a:ext cx="60925" cy="81625"/>
            </a:xfrm>
            <a:custGeom>
              <a:avLst/>
              <a:gdLst/>
              <a:ahLst/>
              <a:cxnLst/>
              <a:rect l="0" t="0" r="0" b="0"/>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93" name="Shape 493"/>
            <p:cNvSpPr/>
            <p:nvPr/>
          </p:nvSpPr>
          <p:spPr>
            <a:xfrm>
              <a:off x="5316925" y="3731225"/>
              <a:ext cx="371450" cy="218000"/>
            </a:xfrm>
            <a:custGeom>
              <a:avLst/>
              <a:gdLst/>
              <a:ahLst/>
              <a:cxnLst/>
              <a:rect l="0" t="0" r="0" b="0"/>
              <a:pathLst>
                <a:path w="14858" h="8720" fill="none" extrusionOk="0">
                  <a:moveTo>
                    <a:pt x="1" y="0"/>
                  </a:moveTo>
                  <a:lnTo>
                    <a:pt x="1" y="8719"/>
                  </a:lnTo>
                  <a:lnTo>
                    <a:pt x="14857" y="8719"/>
                  </a:lnTo>
                  <a:lnTo>
                    <a:pt x="14857" y="0"/>
                  </a:lnTo>
                  <a:lnTo>
                    <a:pt x="1" y="0"/>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94" name="Shape 494"/>
            <p:cNvSpPr/>
            <p:nvPr/>
          </p:nvSpPr>
          <p:spPr>
            <a:xfrm>
              <a:off x="5380250" y="3784800"/>
              <a:ext cx="230200" cy="115725"/>
            </a:xfrm>
            <a:custGeom>
              <a:avLst/>
              <a:gdLst/>
              <a:ahLst/>
              <a:cxnLst/>
              <a:rect l="0" t="0" r="0" b="0"/>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95" name="Shape 495"/>
            <p:cNvSpPr/>
            <p:nvPr/>
          </p:nvSpPr>
          <p:spPr>
            <a:xfrm>
              <a:off x="5547700" y="3779925"/>
              <a:ext cx="68825" cy="68825"/>
            </a:xfrm>
            <a:custGeom>
              <a:avLst/>
              <a:gdLst/>
              <a:ahLst/>
              <a:cxnLst/>
              <a:rect l="0" t="0" r="0" b="0"/>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496" name="Shape 496"/>
          <p:cNvGrpSpPr/>
          <p:nvPr/>
        </p:nvGrpSpPr>
        <p:grpSpPr>
          <a:xfrm>
            <a:off x="4846073" y="3182482"/>
            <a:ext cx="393059" cy="393059"/>
            <a:chOff x="5941025" y="3634400"/>
            <a:chExt cx="467650" cy="467650"/>
          </a:xfrm>
        </p:grpSpPr>
        <p:sp>
          <p:nvSpPr>
            <p:cNvPr id="497" name="Shape 497"/>
            <p:cNvSpPr/>
            <p:nvPr/>
          </p:nvSpPr>
          <p:spPr>
            <a:xfrm>
              <a:off x="5941025" y="3634400"/>
              <a:ext cx="467650" cy="467650"/>
            </a:xfrm>
            <a:custGeom>
              <a:avLst/>
              <a:gdLst/>
              <a:ahLst/>
              <a:cxnLst/>
              <a:rect l="0" t="0" r="0" b="0"/>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98" name="Shape 498"/>
            <p:cNvSpPr/>
            <p:nvPr/>
          </p:nvSpPr>
          <p:spPr>
            <a:xfrm>
              <a:off x="6211975" y="3753150"/>
              <a:ext cx="19525" cy="18900"/>
            </a:xfrm>
            <a:custGeom>
              <a:avLst/>
              <a:gdLst/>
              <a:ahLst/>
              <a:cxnLst/>
              <a:rect l="0" t="0" r="0" b="0"/>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99" name="Shape 499"/>
            <p:cNvSpPr/>
            <p:nvPr/>
          </p:nvSpPr>
          <p:spPr>
            <a:xfrm>
              <a:off x="5943475" y="3695900"/>
              <a:ext cx="177800" cy="351350"/>
            </a:xfrm>
            <a:custGeom>
              <a:avLst/>
              <a:gdLst/>
              <a:ahLst/>
              <a:cxnLst/>
              <a:rect l="0" t="0" r="0" b="0"/>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00" name="Shape 500"/>
            <p:cNvSpPr/>
            <p:nvPr/>
          </p:nvSpPr>
          <p:spPr>
            <a:xfrm>
              <a:off x="6128575" y="3695900"/>
              <a:ext cx="86475" cy="47525"/>
            </a:xfrm>
            <a:custGeom>
              <a:avLst/>
              <a:gdLst/>
              <a:ahLst/>
              <a:cxnLst/>
              <a:rect l="0" t="0" r="0" b="0"/>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01" name="Shape 501"/>
            <p:cNvSpPr/>
            <p:nvPr/>
          </p:nvSpPr>
          <p:spPr>
            <a:xfrm>
              <a:off x="6357500" y="3940075"/>
              <a:ext cx="18900" cy="34725"/>
            </a:xfrm>
            <a:custGeom>
              <a:avLst/>
              <a:gdLst/>
              <a:ahLst/>
              <a:cxnLst/>
              <a:rect l="0" t="0" r="0" b="0"/>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02" name="Shape 502"/>
            <p:cNvSpPr/>
            <p:nvPr/>
          </p:nvSpPr>
          <p:spPr>
            <a:xfrm>
              <a:off x="6202850" y="3720875"/>
              <a:ext cx="204000" cy="278875"/>
            </a:xfrm>
            <a:custGeom>
              <a:avLst/>
              <a:gdLst/>
              <a:ahLst/>
              <a:cxnLst/>
              <a:rect l="0" t="0" r="0" b="0"/>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503" name="Shape 503"/>
          <p:cNvGrpSpPr/>
          <p:nvPr/>
        </p:nvGrpSpPr>
        <p:grpSpPr>
          <a:xfrm>
            <a:off x="5436146" y="3207571"/>
            <a:ext cx="342881" cy="342902"/>
            <a:chOff x="6643075" y="3664250"/>
            <a:chExt cx="407950" cy="407975"/>
          </a:xfrm>
        </p:grpSpPr>
        <p:sp>
          <p:nvSpPr>
            <p:cNvPr id="504" name="Shape 504"/>
            <p:cNvSpPr/>
            <p:nvPr/>
          </p:nvSpPr>
          <p:spPr>
            <a:xfrm>
              <a:off x="6794075" y="3815250"/>
              <a:ext cx="211300" cy="211300"/>
            </a:xfrm>
            <a:custGeom>
              <a:avLst/>
              <a:gdLst/>
              <a:ahLst/>
              <a:cxnLst/>
              <a:rect l="0" t="0" r="0" b="0"/>
              <a:pathLst>
                <a:path w="8452" h="8452" fill="none" extrusionOk="0">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05" name="Shape 505"/>
            <p:cNvSpPr/>
            <p:nvPr/>
          </p:nvSpPr>
          <p:spPr>
            <a:xfrm>
              <a:off x="6643075" y="3664250"/>
              <a:ext cx="407950" cy="407975"/>
            </a:xfrm>
            <a:custGeom>
              <a:avLst/>
              <a:gdLst/>
              <a:ahLst/>
              <a:cxnLst/>
              <a:rect l="0" t="0" r="0" b="0"/>
              <a:pathLst>
                <a:path w="16318" h="16319" fill="none" extrusionOk="0">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506" name="Shape 506"/>
          <p:cNvGrpSpPr/>
          <p:nvPr/>
        </p:nvGrpSpPr>
        <p:grpSpPr>
          <a:xfrm>
            <a:off x="336979" y="3758224"/>
            <a:ext cx="371564" cy="371543"/>
            <a:chOff x="576250" y="4319400"/>
            <a:chExt cx="442075" cy="442050"/>
          </a:xfrm>
        </p:grpSpPr>
        <p:sp>
          <p:nvSpPr>
            <p:cNvPr id="507" name="Shape 507"/>
            <p:cNvSpPr/>
            <p:nvPr/>
          </p:nvSpPr>
          <p:spPr>
            <a:xfrm>
              <a:off x="576250" y="4319400"/>
              <a:ext cx="442075" cy="442050"/>
            </a:xfrm>
            <a:custGeom>
              <a:avLst/>
              <a:gdLst/>
              <a:ahLst/>
              <a:cxnLst/>
              <a:rect l="0" t="0" r="0" b="0"/>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08" name="Shape 508"/>
            <p:cNvSpPr/>
            <p:nvPr/>
          </p:nvSpPr>
          <p:spPr>
            <a:xfrm>
              <a:off x="595725" y="4668875"/>
              <a:ext cx="73100" cy="73100"/>
            </a:xfrm>
            <a:custGeom>
              <a:avLst/>
              <a:gdLst/>
              <a:ahLst/>
              <a:cxnLst/>
              <a:rect l="0" t="0" r="0" b="0"/>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09" name="Shape 509"/>
            <p:cNvSpPr/>
            <p:nvPr/>
          </p:nvSpPr>
          <p:spPr>
            <a:xfrm>
              <a:off x="652350" y="4711500"/>
              <a:ext cx="46925" cy="46925"/>
            </a:xfrm>
            <a:custGeom>
              <a:avLst/>
              <a:gdLst/>
              <a:ahLst/>
              <a:cxnLst/>
              <a:rect l="0" t="0" r="0" b="0"/>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10" name="Shape 510"/>
            <p:cNvSpPr/>
            <p:nvPr/>
          </p:nvSpPr>
          <p:spPr>
            <a:xfrm>
              <a:off x="579300" y="4638450"/>
              <a:ext cx="46900" cy="46900"/>
            </a:xfrm>
            <a:custGeom>
              <a:avLst/>
              <a:gdLst/>
              <a:ahLst/>
              <a:cxnLst/>
              <a:rect l="0" t="0" r="0" b="0"/>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511" name="Shape 511"/>
          <p:cNvSpPr/>
          <p:nvPr/>
        </p:nvSpPr>
        <p:spPr>
          <a:xfrm>
            <a:off x="886643" y="3830522"/>
            <a:ext cx="402263" cy="227229"/>
          </a:xfrm>
          <a:custGeom>
            <a:avLst/>
            <a:gdLst/>
            <a:ahLst/>
            <a:cxnLst/>
            <a:rect l="0" t="0" r="0" b="0"/>
            <a:pathLst>
              <a:path w="19144" h="10814" fill="none" extrusionOk="0">
                <a:moveTo>
                  <a:pt x="16124" y="4774"/>
                </a:moveTo>
                <a:lnTo>
                  <a:pt x="15369" y="4774"/>
                </a:lnTo>
                <a:lnTo>
                  <a:pt x="15369" y="4774"/>
                </a:lnTo>
                <a:lnTo>
                  <a:pt x="15393" y="4482"/>
                </a:lnTo>
                <a:lnTo>
                  <a:pt x="15393" y="4482"/>
                </a:lnTo>
                <a:lnTo>
                  <a:pt x="15369" y="4189"/>
                </a:lnTo>
                <a:lnTo>
                  <a:pt x="15344" y="3921"/>
                </a:lnTo>
                <a:lnTo>
                  <a:pt x="15271" y="3654"/>
                </a:lnTo>
                <a:lnTo>
                  <a:pt x="15174" y="3410"/>
                </a:lnTo>
                <a:lnTo>
                  <a:pt x="15052" y="3166"/>
                </a:lnTo>
                <a:lnTo>
                  <a:pt x="14930" y="2947"/>
                </a:lnTo>
                <a:lnTo>
                  <a:pt x="14760" y="2728"/>
                </a:lnTo>
                <a:lnTo>
                  <a:pt x="14589" y="2533"/>
                </a:lnTo>
                <a:lnTo>
                  <a:pt x="14394" y="2363"/>
                </a:lnTo>
                <a:lnTo>
                  <a:pt x="14175" y="2192"/>
                </a:lnTo>
                <a:lnTo>
                  <a:pt x="13956" y="2070"/>
                </a:lnTo>
                <a:lnTo>
                  <a:pt x="13712" y="1949"/>
                </a:lnTo>
                <a:lnTo>
                  <a:pt x="13469" y="1851"/>
                </a:lnTo>
                <a:lnTo>
                  <a:pt x="13201" y="1778"/>
                </a:lnTo>
                <a:lnTo>
                  <a:pt x="12933" y="1754"/>
                </a:lnTo>
                <a:lnTo>
                  <a:pt x="12641" y="1729"/>
                </a:lnTo>
                <a:lnTo>
                  <a:pt x="12641" y="1729"/>
                </a:lnTo>
                <a:lnTo>
                  <a:pt x="12300" y="1754"/>
                </a:lnTo>
                <a:lnTo>
                  <a:pt x="11959" y="1827"/>
                </a:lnTo>
                <a:lnTo>
                  <a:pt x="11618" y="1924"/>
                </a:lnTo>
                <a:lnTo>
                  <a:pt x="11326" y="2070"/>
                </a:lnTo>
                <a:lnTo>
                  <a:pt x="11326" y="2070"/>
                </a:lnTo>
                <a:lnTo>
                  <a:pt x="11155" y="1851"/>
                </a:lnTo>
                <a:lnTo>
                  <a:pt x="10985" y="1632"/>
                </a:lnTo>
                <a:lnTo>
                  <a:pt x="10814" y="1413"/>
                </a:lnTo>
                <a:lnTo>
                  <a:pt x="10619" y="1218"/>
                </a:lnTo>
                <a:lnTo>
                  <a:pt x="10425" y="1048"/>
                </a:lnTo>
                <a:lnTo>
                  <a:pt x="10205" y="877"/>
                </a:lnTo>
                <a:lnTo>
                  <a:pt x="9962" y="707"/>
                </a:lnTo>
                <a:lnTo>
                  <a:pt x="9718" y="560"/>
                </a:lnTo>
                <a:lnTo>
                  <a:pt x="9475" y="439"/>
                </a:lnTo>
                <a:lnTo>
                  <a:pt x="9231" y="317"/>
                </a:lnTo>
                <a:lnTo>
                  <a:pt x="8963" y="219"/>
                </a:lnTo>
                <a:lnTo>
                  <a:pt x="8695" y="146"/>
                </a:lnTo>
                <a:lnTo>
                  <a:pt x="8403" y="73"/>
                </a:lnTo>
                <a:lnTo>
                  <a:pt x="8135" y="25"/>
                </a:lnTo>
                <a:lnTo>
                  <a:pt x="7843" y="0"/>
                </a:lnTo>
                <a:lnTo>
                  <a:pt x="7551" y="0"/>
                </a:lnTo>
                <a:lnTo>
                  <a:pt x="7551" y="0"/>
                </a:lnTo>
                <a:lnTo>
                  <a:pt x="7088" y="25"/>
                </a:lnTo>
                <a:lnTo>
                  <a:pt x="6650" y="98"/>
                </a:lnTo>
                <a:lnTo>
                  <a:pt x="6211" y="195"/>
                </a:lnTo>
                <a:lnTo>
                  <a:pt x="5797" y="341"/>
                </a:lnTo>
                <a:lnTo>
                  <a:pt x="5407" y="536"/>
                </a:lnTo>
                <a:lnTo>
                  <a:pt x="5042" y="755"/>
                </a:lnTo>
                <a:lnTo>
                  <a:pt x="4701" y="1023"/>
                </a:lnTo>
                <a:lnTo>
                  <a:pt x="4385" y="1315"/>
                </a:lnTo>
                <a:lnTo>
                  <a:pt x="4092" y="1632"/>
                </a:lnTo>
                <a:lnTo>
                  <a:pt x="3824" y="1973"/>
                </a:lnTo>
                <a:lnTo>
                  <a:pt x="3605" y="2338"/>
                </a:lnTo>
                <a:lnTo>
                  <a:pt x="3410" y="2728"/>
                </a:lnTo>
                <a:lnTo>
                  <a:pt x="3264" y="3142"/>
                </a:lnTo>
                <a:lnTo>
                  <a:pt x="3142" y="3580"/>
                </a:lnTo>
                <a:lnTo>
                  <a:pt x="3094" y="4019"/>
                </a:lnTo>
                <a:lnTo>
                  <a:pt x="3069" y="4482"/>
                </a:lnTo>
                <a:lnTo>
                  <a:pt x="3069" y="4482"/>
                </a:lnTo>
                <a:lnTo>
                  <a:pt x="3069" y="4774"/>
                </a:lnTo>
                <a:lnTo>
                  <a:pt x="3021" y="4774"/>
                </a:lnTo>
                <a:lnTo>
                  <a:pt x="3021" y="4774"/>
                </a:lnTo>
                <a:lnTo>
                  <a:pt x="2704" y="4774"/>
                </a:lnTo>
                <a:lnTo>
                  <a:pt x="2412" y="4823"/>
                </a:lnTo>
                <a:lnTo>
                  <a:pt x="2120" y="4896"/>
                </a:lnTo>
                <a:lnTo>
                  <a:pt x="1827" y="5017"/>
                </a:lnTo>
                <a:lnTo>
                  <a:pt x="1584" y="5139"/>
                </a:lnTo>
                <a:lnTo>
                  <a:pt x="1316" y="5285"/>
                </a:lnTo>
                <a:lnTo>
                  <a:pt x="1097" y="5456"/>
                </a:lnTo>
                <a:lnTo>
                  <a:pt x="877" y="5651"/>
                </a:lnTo>
                <a:lnTo>
                  <a:pt x="683" y="5870"/>
                </a:lnTo>
                <a:lnTo>
                  <a:pt x="512" y="6113"/>
                </a:lnTo>
                <a:lnTo>
                  <a:pt x="366" y="6357"/>
                </a:lnTo>
                <a:lnTo>
                  <a:pt x="220" y="6625"/>
                </a:lnTo>
                <a:lnTo>
                  <a:pt x="122" y="6893"/>
                </a:lnTo>
                <a:lnTo>
                  <a:pt x="49" y="7185"/>
                </a:lnTo>
                <a:lnTo>
                  <a:pt x="1" y="7477"/>
                </a:lnTo>
                <a:lnTo>
                  <a:pt x="1" y="7794"/>
                </a:lnTo>
                <a:lnTo>
                  <a:pt x="1" y="7794"/>
                </a:lnTo>
                <a:lnTo>
                  <a:pt x="1" y="8110"/>
                </a:lnTo>
                <a:lnTo>
                  <a:pt x="49" y="8403"/>
                </a:lnTo>
                <a:lnTo>
                  <a:pt x="122" y="8695"/>
                </a:lnTo>
                <a:lnTo>
                  <a:pt x="220" y="8963"/>
                </a:lnTo>
                <a:lnTo>
                  <a:pt x="366" y="9231"/>
                </a:lnTo>
                <a:lnTo>
                  <a:pt x="512" y="9474"/>
                </a:lnTo>
                <a:lnTo>
                  <a:pt x="683" y="9718"/>
                </a:lnTo>
                <a:lnTo>
                  <a:pt x="877" y="9937"/>
                </a:lnTo>
                <a:lnTo>
                  <a:pt x="1097" y="10132"/>
                </a:lnTo>
                <a:lnTo>
                  <a:pt x="1316" y="10302"/>
                </a:lnTo>
                <a:lnTo>
                  <a:pt x="1584" y="10449"/>
                </a:lnTo>
                <a:lnTo>
                  <a:pt x="1827" y="10570"/>
                </a:lnTo>
                <a:lnTo>
                  <a:pt x="2120" y="10692"/>
                </a:lnTo>
                <a:lnTo>
                  <a:pt x="2412" y="10765"/>
                </a:lnTo>
                <a:lnTo>
                  <a:pt x="2704" y="10814"/>
                </a:lnTo>
                <a:lnTo>
                  <a:pt x="3021" y="10814"/>
                </a:lnTo>
                <a:lnTo>
                  <a:pt x="16124" y="10814"/>
                </a:lnTo>
                <a:lnTo>
                  <a:pt x="16124" y="10814"/>
                </a:lnTo>
                <a:lnTo>
                  <a:pt x="16440" y="10814"/>
                </a:lnTo>
                <a:lnTo>
                  <a:pt x="16732" y="10765"/>
                </a:lnTo>
                <a:lnTo>
                  <a:pt x="17025" y="10692"/>
                </a:lnTo>
                <a:lnTo>
                  <a:pt x="17317" y="10570"/>
                </a:lnTo>
                <a:lnTo>
                  <a:pt x="17561" y="10449"/>
                </a:lnTo>
                <a:lnTo>
                  <a:pt x="17828" y="10302"/>
                </a:lnTo>
                <a:lnTo>
                  <a:pt x="18048" y="10132"/>
                </a:lnTo>
                <a:lnTo>
                  <a:pt x="18267" y="9937"/>
                </a:lnTo>
                <a:lnTo>
                  <a:pt x="18462" y="9718"/>
                </a:lnTo>
                <a:lnTo>
                  <a:pt x="18632" y="9474"/>
                </a:lnTo>
                <a:lnTo>
                  <a:pt x="18778" y="9231"/>
                </a:lnTo>
                <a:lnTo>
                  <a:pt x="18924" y="8963"/>
                </a:lnTo>
                <a:lnTo>
                  <a:pt x="19022" y="8695"/>
                </a:lnTo>
                <a:lnTo>
                  <a:pt x="19095" y="8403"/>
                </a:lnTo>
                <a:lnTo>
                  <a:pt x="19144" y="8110"/>
                </a:lnTo>
                <a:lnTo>
                  <a:pt x="19144" y="7794"/>
                </a:lnTo>
                <a:lnTo>
                  <a:pt x="19144" y="7794"/>
                </a:lnTo>
                <a:lnTo>
                  <a:pt x="19144" y="7477"/>
                </a:lnTo>
                <a:lnTo>
                  <a:pt x="19095" y="7185"/>
                </a:lnTo>
                <a:lnTo>
                  <a:pt x="19022" y="6893"/>
                </a:lnTo>
                <a:lnTo>
                  <a:pt x="18924" y="6625"/>
                </a:lnTo>
                <a:lnTo>
                  <a:pt x="18778" y="6357"/>
                </a:lnTo>
                <a:lnTo>
                  <a:pt x="18632" y="6113"/>
                </a:lnTo>
                <a:lnTo>
                  <a:pt x="18462" y="5870"/>
                </a:lnTo>
                <a:lnTo>
                  <a:pt x="18267" y="5651"/>
                </a:lnTo>
                <a:lnTo>
                  <a:pt x="18048" y="5456"/>
                </a:lnTo>
                <a:lnTo>
                  <a:pt x="17828" y="5285"/>
                </a:lnTo>
                <a:lnTo>
                  <a:pt x="17561" y="5139"/>
                </a:lnTo>
                <a:lnTo>
                  <a:pt x="17317" y="5017"/>
                </a:lnTo>
                <a:lnTo>
                  <a:pt x="17025" y="4896"/>
                </a:lnTo>
                <a:lnTo>
                  <a:pt x="16732" y="4823"/>
                </a:lnTo>
                <a:lnTo>
                  <a:pt x="16440" y="4774"/>
                </a:lnTo>
                <a:lnTo>
                  <a:pt x="16124" y="4774"/>
                </a:lnTo>
                <a:lnTo>
                  <a:pt x="16124" y="4774"/>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12" name="Shape 512"/>
          <p:cNvSpPr/>
          <p:nvPr/>
        </p:nvSpPr>
        <p:spPr>
          <a:xfrm>
            <a:off x="3177366" y="3773702"/>
            <a:ext cx="340843" cy="340864"/>
          </a:xfrm>
          <a:custGeom>
            <a:avLst/>
            <a:gdLst/>
            <a:ahLst/>
            <a:cxnLst/>
            <a:rect l="0" t="0" r="0" b="0"/>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13" name="Shape 513"/>
          <p:cNvSpPr/>
          <p:nvPr/>
        </p:nvSpPr>
        <p:spPr>
          <a:xfrm>
            <a:off x="2612360" y="3795199"/>
            <a:ext cx="340843" cy="297873"/>
          </a:xfrm>
          <a:custGeom>
            <a:avLst/>
            <a:gdLst/>
            <a:ahLst/>
            <a:cxnLst/>
            <a:rect l="0" t="0" r="0" b="0"/>
            <a:pathLst>
              <a:path w="16221" h="14176" fill="none" extrusionOk="0">
                <a:moveTo>
                  <a:pt x="16075" y="12665"/>
                </a:moveTo>
                <a:lnTo>
                  <a:pt x="8987" y="488"/>
                </a:lnTo>
                <a:lnTo>
                  <a:pt x="8987" y="488"/>
                </a:lnTo>
                <a:lnTo>
                  <a:pt x="8914" y="390"/>
                </a:lnTo>
                <a:lnTo>
                  <a:pt x="8817" y="293"/>
                </a:lnTo>
                <a:lnTo>
                  <a:pt x="8720" y="196"/>
                </a:lnTo>
                <a:lnTo>
                  <a:pt x="8622" y="123"/>
                </a:lnTo>
                <a:lnTo>
                  <a:pt x="8500" y="74"/>
                </a:lnTo>
                <a:lnTo>
                  <a:pt x="8379" y="25"/>
                </a:lnTo>
                <a:lnTo>
                  <a:pt x="8232" y="1"/>
                </a:lnTo>
                <a:lnTo>
                  <a:pt x="8111" y="1"/>
                </a:lnTo>
                <a:lnTo>
                  <a:pt x="8111" y="1"/>
                </a:lnTo>
                <a:lnTo>
                  <a:pt x="7965" y="1"/>
                </a:lnTo>
                <a:lnTo>
                  <a:pt x="7843" y="25"/>
                </a:lnTo>
                <a:lnTo>
                  <a:pt x="7721" y="74"/>
                </a:lnTo>
                <a:lnTo>
                  <a:pt x="7599" y="123"/>
                </a:lnTo>
                <a:lnTo>
                  <a:pt x="7502" y="196"/>
                </a:lnTo>
                <a:lnTo>
                  <a:pt x="7404" y="293"/>
                </a:lnTo>
                <a:lnTo>
                  <a:pt x="7307" y="390"/>
                </a:lnTo>
                <a:lnTo>
                  <a:pt x="7234" y="488"/>
                </a:lnTo>
                <a:lnTo>
                  <a:pt x="147" y="12665"/>
                </a:lnTo>
                <a:lnTo>
                  <a:pt x="147" y="12665"/>
                </a:lnTo>
                <a:lnTo>
                  <a:pt x="74" y="12787"/>
                </a:lnTo>
                <a:lnTo>
                  <a:pt x="25" y="12909"/>
                </a:lnTo>
                <a:lnTo>
                  <a:pt x="0" y="13031"/>
                </a:lnTo>
                <a:lnTo>
                  <a:pt x="0" y="13177"/>
                </a:lnTo>
                <a:lnTo>
                  <a:pt x="0" y="13177"/>
                </a:lnTo>
                <a:lnTo>
                  <a:pt x="0" y="13299"/>
                </a:lnTo>
                <a:lnTo>
                  <a:pt x="25" y="13420"/>
                </a:lnTo>
                <a:lnTo>
                  <a:pt x="74" y="13567"/>
                </a:lnTo>
                <a:lnTo>
                  <a:pt x="147" y="13688"/>
                </a:lnTo>
                <a:lnTo>
                  <a:pt x="147" y="13688"/>
                </a:lnTo>
                <a:lnTo>
                  <a:pt x="220" y="13786"/>
                </a:lnTo>
                <a:lnTo>
                  <a:pt x="293" y="13883"/>
                </a:lnTo>
                <a:lnTo>
                  <a:pt x="390" y="13981"/>
                </a:lnTo>
                <a:lnTo>
                  <a:pt x="512" y="14054"/>
                </a:lnTo>
                <a:lnTo>
                  <a:pt x="634" y="14102"/>
                </a:lnTo>
                <a:lnTo>
                  <a:pt x="755" y="14151"/>
                </a:lnTo>
                <a:lnTo>
                  <a:pt x="877" y="14175"/>
                </a:lnTo>
                <a:lnTo>
                  <a:pt x="1023" y="14175"/>
                </a:lnTo>
                <a:lnTo>
                  <a:pt x="15198" y="14175"/>
                </a:lnTo>
                <a:lnTo>
                  <a:pt x="15198" y="14175"/>
                </a:lnTo>
                <a:lnTo>
                  <a:pt x="15344" y="14175"/>
                </a:lnTo>
                <a:lnTo>
                  <a:pt x="15466" y="14151"/>
                </a:lnTo>
                <a:lnTo>
                  <a:pt x="15588" y="14102"/>
                </a:lnTo>
                <a:lnTo>
                  <a:pt x="15709" y="14054"/>
                </a:lnTo>
                <a:lnTo>
                  <a:pt x="15831" y="13981"/>
                </a:lnTo>
                <a:lnTo>
                  <a:pt x="15929" y="13883"/>
                </a:lnTo>
                <a:lnTo>
                  <a:pt x="16002" y="13786"/>
                </a:lnTo>
                <a:lnTo>
                  <a:pt x="16075" y="13688"/>
                </a:lnTo>
                <a:lnTo>
                  <a:pt x="16075" y="13688"/>
                </a:lnTo>
                <a:lnTo>
                  <a:pt x="16148" y="13567"/>
                </a:lnTo>
                <a:lnTo>
                  <a:pt x="16197" y="13420"/>
                </a:lnTo>
                <a:lnTo>
                  <a:pt x="16221" y="13299"/>
                </a:lnTo>
                <a:lnTo>
                  <a:pt x="16221" y="13177"/>
                </a:lnTo>
                <a:lnTo>
                  <a:pt x="16221" y="13177"/>
                </a:lnTo>
                <a:lnTo>
                  <a:pt x="16221" y="13031"/>
                </a:lnTo>
                <a:lnTo>
                  <a:pt x="16197" y="12909"/>
                </a:lnTo>
                <a:lnTo>
                  <a:pt x="16148" y="12787"/>
                </a:lnTo>
                <a:lnTo>
                  <a:pt x="16075" y="12665"/>
                </a:lnTo>
                <a:lnTo>
                  <a:pt x="16075" y="12665"/>
                </a:lnTo>
                <a:close/>
                <a:moveTo>
                  <a:pt x="8111" y="12349"/>
                </a:moveTo>
                <a:lnTo>
                  <a:pt x="8111" y="12349"/>
                </a:lnTo>
                <a:lnTo>
                  <a:pt x="7916" y="12324"/>
                </a:lnTo>
                <a:lnTo>
                  <a:pt x="7721" y="12276"/>
                </a:lnTo>
                <a:lnTo>
                  <a:pt x="7575" y="12178"/>
                </a:lnTo>
                <a:lnTo>
                  <a:pt x="7429" y="12057"/>
                </a:lnTo>
                <a:lnTo>
                  <a:pt x="7307" y="11910"/>
                </a:lnTo>
                <a:lnTo>
                  <a:pt x="7210" y="11764"/>
                </a:lnTo>
                <a:lnTo>
                  <a:pt x="7161" y="11569"/>
                </a:lnTo>
                <a:lnTo>
                  <a:pt x="7136" y="11375"/>
                </a:lnTo>
                <a:lnTo>
                  <a:pt x="7136" y="11375"/>
                </a:lnTo>
                <a:lnTo>
                  <a:pt x="7161" y="11180"/>
                </a:lnTo>
                <a:lnTo>
                  <a:pt x="7210" y="11009"/>
                </a:lnTo>
                <a:lnTo>
                  <a:pt x="7307" y="10839"/>
                </a:lnTo>
                <a:lnTo>
                  <a:pt x="7429" y="10693"/>
                </a:lnTo>
                <a:lnTo>
                  <a:pt x="7575" y="10571"/>
                </a:lnTo>
                <a:lnTo>
                  <a:pt x="7721" y="10473"/>
                </a:lnTo>
                <a:lnTo>
                  <a:pt x="7916" y="10425"/>
                </a:lnTo>
                <a:lnTo>
                  <a:pt x="8111" y="10400"/>
                </a:lnTo>
                <a:lnTo>
                  <a:pt x="8111" y="10400"/>
                </a:lnTo>
                <a:lnTo>
                  <a:pt x="8306" y="10425"/>
                </a:lnTo>
                <a:lnTo>
                  <a:pt x="8476" y="10473"/>
                </a:lnTo>
                <a:lnTo>
                  <a:pt x="8646" y="10571"/>
                </a:lnTo>
                <a:lnTo>
                  <a:pt x="8793" y="10693"/>
                </a:lnTo>
                <a:lnTo>
                  <a:pt x="8914" y="10839"/>
                </a:lnTo>
                <a:lnTo>
                  <a:pt x="9012" y="11009"/>
                </a:lnTo>
                <a:lnTo>
                  <a:pt x="9061" y="11180"/>
                </a:lnTo>
                <a:lnTo>
                  <a:pt x="9085" y="11375"/>
                </a:lnTo>
                <a:lnTo>
                  <a:pt x="9085" y="11375"/>
                </a:lnTo>
                <a:lnTo>
                  <a:pt x="9061" y="11569"/>
                </a:lnTo>
                <a:lnTo>
                  <a:pt x="9012" y="11764"/>
                </a:lnTo>
                <a:lnTo>
                  <a:pt x="8914" y="11910"/>
                </a:lnTo>
                <a:lnTo>
                  <a:pt x="8793" y="12057"/>
                </a:lnTo>
                <a:lnTo>
                  <a:pt x="8646" y="12178"/>
                </a:lnTo>
                <a:lnTo>
                  <a:pt x="8476" y="12276"/>
                </a:lnTo>
                <a:lnTo>
                  <a:pt x="8306" y="12324"/>
                </a:lnTo>
                <a:lnTo>
                  <a:pt x="8111" y="12349"/>
                </a:lnTo>
                <a:lnTo>
                  <a:pt x="8111" y="12349"/>
                </a:lnTo>
                <a:close/>
                <a:moveTo>
                  <a:pt x="9231" y="5091"/>
                </a:moveTo>
                <a:lnTo>
                  <a:pt x="8939" y="8915"/>
                </a:lnTo>
                <a:lnTo>
                  <a:pt x="8939" y="8915"/>
                </a:lnTo>
                <a:lnTo>
                  <a:pt x="8914" y="9061"/>
                </a:lnTo>
                <a:lnTo>
                  <a:pt x="8866" y="9207"/>
                </a:lnTo>
                <a:lnTo>
                  <a:pt x="8793" y="9304"/>
                </a:lnTo>
                <a:lnTo>
                  <a:pt x="8695" y="9426"/>
                </a:lnTo>
                <a:lnTo>
                  <a:pt x="8573" y="9499"/>
                </a:lnTo>
                <a:lnTo>
                  <a:pt x="8452" y="9572"/>
                </a:lnTo>
                <a:lnTo>
                  <a:pt x="8330" y="9621"/>
                </a:lnTo>
                <a:lnTo>
                  <a:pt x="8184" y="9621"/>
                </a:lnTo>
                <a:lnTo>
                  <a:pt x="8038" y="9621"/>
                </a:lnTo>
                <a:lnTo>
                  <a:pt x="8038" y="9621"/>
                </a:lnTo>
                <a:lnTo>
                  <a:pt x="7891" y="9621"/>
                </a:lnTo>
                <a:lnTo>
                  <a:pt x="7770" y="9572"/>
                </a:lnTo>
                <a:lnTo>
                  <a:pt x="7648" y="9499"/>
                </a:lnTo>
                <a:lnTo>
                  <a:pt x="7526" y="9426"/>
                </a:lnTo>
                <a:lnTo>
                  <a:pt x="7429" y="9304"/>
                </a:lnTo>
                <a:lnTo>
                  <a:pt x="7356" y="9207"/>
                </a:lnTo>
                <a:lnTo>
                  <a:pt x="7307" y="9061"/>
                </a:lnTo>
                <a:lnTo>
                  <a:pt x="7283" y="8915"/>
                </a:lnTo>
                <a:lnTo>
                  <a:pt x="6990" y="5091"/>
                </a:lnTo>
                <a:lnTo>
                  <a:pt x="6990" y="5091"/>
                </a:lnTo>
                <a:lnTo>
                  <a:pt x="7015" y="4945"/>
                </a:lnTo>
                <a:lnTo>
                  <a:pt x="7039" y="4823"/>
                </a:lnTo>
                <a:lnTo>
                  <a:pt x="7088" y="4701"/>
                </a:lnTo>
                <a:lnTo>
                  <a:pt x="7161" y="4604"/>
                </a:lnTo>
                <a:lnTo>
                  <a:pt x="7258" y="4506"/>
                </a:lnTo>
                <a:lnTo>
                  <a:pt x="7380" y="4433"/>
                </a:lnTo>
                <a:lnTo>
                  <a:pt x="7526" y="4409"/>
                </a:lnTo>
                <a:lnTo>
                  <a:pt x="7648" y="4385"/>
                </a:lnTo>
                <a:lnTo>
                  <a:pt x="8573" y="4385"/>
                </a:lnTo>
                <a:lnTo>
                  <a:pt x="8573" y="4385"/>
                </a:lnTo>
                <a:lnTo>
                  <a:pt x="8695" y="4409"/>
                </a:lnTo>
                <a:lnTo>
                  <a:pt x="8841" y="4433"/>
                </a:lnTo>
                <a:lnTo>
                  <a:pt x="8963" y="4506"/>
                </a:lnTo>
                <a:lnTo>
                  <a:pt x="9061" y="4604"/>
                </a:lnTo>
                <a:lnTo>
                  <a:pt x="9134" y="4701"/>
                </a:lnTo>
                <a:lnTo>
                  <a:pt x="9182" y="4823"/>
                </a:lnTo>
                <a:lnTo>
                  <a:pt x="9207" y="4945"/>
                </a:lnTo>
                <a:lnTo>
                  <a:pt x="9231" y="5091"/>
                </a:lnTo>
                <a:lnTo>
                  <a:pt x="9231" y="5091"/>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14" name="Shape 514"/>
          <p:cNvSpPr/>
          <p:nvPr/>
        </p:nvSpPr>
        <p:spPr>
          <a:xfrm>
            <a:off x="3740837" y="3772168"/>
            <a:ext cx="343911" cy="343932"/>
          </a:xfrm>
          <a:custGeom>
            <a:avLst/>
            <a:gdLst/>
            <a:ahLst/>
            <a:cxnLst/>
            <a:rect l="0" t="0" r="0" b="0"/>
            <a:pathLst>
              <a:path w="16367" h="16368" fill="none" extrusionOk="0">
                <a:moveTo>
                  <a:pt x="16074" y="4385"/>
                </a:moveTo>
                <a:lnTo>
                  <a:pt x="11983" y="293"/>
                </a:lnTo>
                <a:lnTo>
                  <a:pt x="11983" y="293"/>
                </a:lnTo>
                <a:lnTo>
                  <a:pt x="11812" y="171"/>
                </a:lnTo>
                <a:lnTo>
                  <a:pt x="11642" y="74"/>
                </a:lnTo>
                <a:lnTo>
                  <a:pt x="11447" y="25"/>
                </a:lnTo>
                <a:lnTo>
                  <a:pt x="11252" y="1"/>
                </a:lnTo>
                <a:lnTo>
                  <a:pt x="5115" y="1"/>
                </a:lnTo>
                <a:lnTo>
                  <a:pt x="5115" y="1"/>
                </a:lnTo>
                <a:lnTo>
                  <a:pt x="4920" y="25"/>
                </a:lnTo>
                <a:lnTo>
                  <a:pt x="4725" y="74"/>
                </a:lnTo>
                <a:lnTo>
                  <a:pt x="4554" y="171"/>
                </a:lnTo>
                <a:lnTo>
                  <a:pt x="4384" y="293"/>
                </a:lnTo>
                <a:lnTo>
                  <a:pt x="292" y="4385"/>
                </a:lnTo>
                <a:lnTo>
                  <a:pt x="292" y="4385"/>
                </a:lnTo>
                <a:lnTo>
                  <a:pt x="171" y="4555"/>
                </a:lnTo>
                <a:lnTo>
                  <a:pt x="73" y="4726"/>
                </a:lnTo>
                <a:lnTo>
                  <a:pt x="24" y="4921"/>
                </a:lnTo>
                <a:lnTo>
                  <a:pt x="0" y="5115"/>
                </a:lnTo>
                <a:lnTo>
                  <a:pt x="0" y="11253"/>
                </a:lnTo>
                <a:lnTo>
                  <a:pt x="0" y="11253"/>
                </a:lnTo>
                <a:lnTo>
                  <a:pt x="24" y="11448"/>
                </a:lnTo>
                <a:lnTo>
                  <a:pt x="73" y="11642"/>
                </a:lnTo>
                <a:lnTo>
                  <a:pt x="171" y="11813"/>
                </a:lnTo>
                <a:lnTo>
                  <a:pt x="292" y="11983"/>
                </a:lnTo>
                <a:lnTo>
                  <a:pt x="4384" y="16075"/>
                </a:lnTo>
                <a:lnTo>
                  <a:pt x="4384" y="16075"/>
                </a:lnTo>
                <a:lnTo>
                  <a:pt x="4554" y="16197"/>
                </a:lnTo>
                <a:lnTo>
                  <a:pt x="4725" y="16294"/>
                </a:lnTo>
                <a:lnTo>
                  <a:pt x="4920" y="16343"/>
                </a:lnTo>
                <a:lnTo>
                  <a:pt x="5115" y="16367"/>
                </a:lnTo>
                <a:lnTo>
                  <a:pt x="11252" y="16367"/>
                </a:lnTo>
                <a:lnTo>
                  <a:pt x="11252" y="16367"/>
                </a:lnTo>
                <a:lnTo>
                  <a:pt x="11447" y="16343"/>
                </a:lnTo>
                <a:lnTo>
                  <a:pt x="11642" y="16294"/>
                </a:lnTo>
                <a:lnTo>
                  <a:pt x="11812" y="16197"/>
                </a:lnTo>
                <a:lnTo>
                  <a:pt x="11983" y="16075"/>
                </a:lnTo>
                <a:lnTo>
                  <a:pt x="16074" y="11983"/>
                </a:lnTo>
                <a:lnTo>
                  <a:pt x="16074" y="11983"/>
                </a:lnTo>
                <a:lnTo>
                  <a:pt x="16196" y="11813"/>
                </a:lnTo>
                <a:lnTo>
                  <a:pt x="16294" y="11642"/>
                </a:lnTo>
                <a:lnTo>
                  <a:pt x="16342" y="11448"/>
                </a:lnTo>
                <a:lnTo>
                  <a:pt x="16367" y="11253"/>
                </a:lnTo>
                <a:lnTo>
                  <a:pt x="16367" y="5115"/>
                </a:lnTo>
                <a:lnTo>
                  <a:pt x="16367" y="5115"/>
                </a:lnTo>
                <a:lnTo>
                  <a:pt x="16342" y="4921"/>
                </a:lnTo>
                <a:lnTo>
                  <a:pt x="16294" y="4726"/>
                </a:lnTo>
                <a:lnTo>
                  <a:pt x="16196" y="4555"/>
                </a:lnTo>
                <a:lnTo>
                  <a:pt x="16074" y="4385"/>
                </a:lnTo>
                <a:lnTo>
                  <a:pt x="16074" y="4385"/>
                </a:lnTo>
                <a:close/>
                <a:moveTo>
                  <a:pt x="9864" y="8452"/>
                </a:moveTo>
                <a:lnTo>
                  <a:pt x="11203" y="9792"/>
                </a:lnTo>
                <a:lnTo>
                  <a:pt x="11203" y="9792"/>
                </a:lnTo>
                <a:lnTo>
                  <a:pt x="11252" y="9840"/>
                </a:lnTo>
                <a:lnTo>
                  <a:pt x="11276" y="9913"/>
                </a:lnTo>
                <a:lnTo>
                  <a:pt x="11301" y="10059"/>
                </a:lnTo>
                <a:lnTo>
                  <a:pt x="11276" y="10206"/>
                </a:lnTo>
                <a:lnTo>
                  <a:pt x="11252" y="10279"/>
                </a:lnTo>
                <a:lnTo>
                  <a:pt x="11203" y="10327"/>
                </a:lnTo>
                <a:lnTo>
                  <a:pt x="10327" y="11204"/>
                </a:lnTo>
                <a:lnTo>
                  <a:pt x="10327" y="11204"/>
                </a:lnTo>
                <a:lnTo>
                  <a:pt x="10278" y="11253"/>
                </a:lnTo>
                <a:lnTo>
                  <a:pt x="10205" y="11277"/>
                </a:lnTo>
                <a:lnTo>
                  <a:pt x="10059" y="11302"/>
                </a:lnTo>
                <a:lnTo>
                  <a:pt x="9913" y="11277"/>
                </a:lnTo>
                <a:lnTo>
                  <a:pt x="9840" y="11253"/>
                </a:lnTo>
                <a:lnTo>
                  <a:pt x="9791" y="11204"/>
                </a:lnTo>
                <a:lnTo>
                  <a:pt x="8451" y="9865"/>
                </a:lnTo>
                <a:lnTo>
                  <a:pt x="8451" y="9865"/>
                </a:lnTo>
                <a:lnTo>
                  <a:pt x="8403" y="9816"/>
                </a:lnTo>
                <a:lnTo>
                  <a:pt x="8330" y="9792"/>
                </a:lnTo>
                <a:lnTo>
                  <a:pt x="8183" y="9767"/>
                </a:lnTo>
                <a:lnTo>
                  <a:pt x="8037" y="9792"/>
                </a:lnTo>
                <a:lnTo>
                  <a:pt x="7964" y="9816"/>
                </a:lnTo>
                <a:lnTo>
                  <a:pt x="7915" y="9865"/>
                </a:lnTo>
                <a:lnTo>
                  <a:pt x="6576" y="11204"/>
                </a:lnTo>
                <a:lnTo>
                  <a:pt x="6576" y="11204"/>
                </a:lnTo>
                <a:lnTo>
                  <a:pt x="6527" y="11253"/>
                </a:lnTo>
                <a:lnTo>
                  <a:pt x="6454" y="11277"/>
                </a:lnTo>
                <a:lnTo>
                  <a:pt x="6308" y="11302"/>
                </a:lnTo>
                <a:lnTo>
                  <a:pt x="6162" y="11277"/>
                </a:lnTo>
                <a:lnTo>
                  <a:pt x="6089" y="11253"/>
                </a:lnTo>
                <a:lnTo>
                  <a:pt x="6040" y="11204"/>
                </a:lnTo>
                <a:lnTo>
                  <a:pt x="5163" y="10327"/>
                </a:lnTo>
                <a:lnTo>
                  <a:pt x="5163" y="10327"/>
                </a:lnTo>
                <a:lnTo>
                  <a:pt x="5115" y="10279"/>
                </a:lnTo>
                <a:lnTo>
                  <a:pt x="5090" y="10206"/>
                </a:lnTo>
                <a:lnTo>
                  <a:pt x="5066" y="10059"/>
                </a:lnTo>
                <a:lnTo>
                  <a:pt x="5090" y="9913"/>
                </a:lnTo>
                <a:lnTo>
                  <a:pt x="5115" y="9840"/>
                </a:lnTo>
                <a:lnTo>
                  <a:pt x="5163" y="9792"/>
                </a:lnTo>
                <a:lnTo>
                  <a:pt x="6503" y="8452"/>
                </a:lnTo>
                <a:lnTo>
                  <a:pt x="6503" y="8452"/>
                </a:lnTo>
                <a:lnTo>
                  <a:pt x="6552" y="8403"/>
                </a:lnTo>
                <a:lnTo>
                  <a:pt x="6576" y="8330"/>
                </a:lnTo>
                <a:lnTo>
                  <a:pt x="6600" y="8184"/>
                </a:lnTo>
                <a:lnTo>
                  <a:pt x="6576" y="8038"/>
                </a:lnTo>
                <a:lnTo>
                  <a:pt x="6552" y="7965"/>
                </a:lnTo>
                <a:lnTo>
                  <a:pt x="6503" y="7916"/>
                </a:lnTo>
                <a:lnTo>
                  <a:pt x="5163" y="6577"/>
                </a:lnTo>
                <a:lnTo>
                  <a:pt x="5163" y="6577"/>
                </a:lnTo>
                <a:lnTo>
                  <a:pt x="5115" y="6528"/>
                </a:lnTo>
                <a:lnTo>
                  <a:pt x="5090" y="6455"/>
                </a:lnTo>
                <a:lnTo>
                  <a:pt x="5066" y="6309"/>
                </a:lnTo>
                <a:lnTo>
                  <a:pt x="5090" y="6163"/>
                </a:lnTo>
                <a:lnTo>
                  <a:pt x="5115" y="6090"/>
                </a:lnTo>
                <a:lnTo>
                  <a:pt x="5163" y="6041"/>
                </a:lnTo>
                <a:lnTo>
                  <a:pt x="6040" y="5164"/>
                </a:lnTo>
                <a:lnTo>
                  <a:pt x="6040" y="5164"/>
                </a:lnTo>
                <a:lnTo>
                  <a:pt x="6089" y="5115"/>
                </a:lnTo>
                <a:lnTo>
                  <a:pt x="6162" y="5091"/>
                </a:lnTo>
                <a:lnTo>
                  <a:pt x="6308" y="5067"/>
                </a:lnTo>
                <a:lnTo>
                  <a:pt x="6454" y="5091"/>
                </a:lnTo>
                <a:lnTo>
                  <a:pt x="6527" y="5115"/>
                </a:lnTo>
                <a:lnTo>
                  <a:pt x="6576" y="5164"/>
                </a:lnTo>
                <a:lnTo>
                  <a:pt x="7915" y="6504"/>
                </a:lnTo>
                <a:lnTo>
                  <a:pt x="7915" y="6504"/>
                </a:lnTo>
                <a:lnTo>
                  <a:pt x="7964" y="6552"/>
                </a:lnTo>
                <a:lnTo>
                  <a:pt x="8037" y="6577"/>
                </a:lnTo>
                <a:lnTo>
                  <a:pt x="8183" y="6601"/>
                </a:lnTo>
                <a:lnTo>
                  <a:pt x="8330" y="6577"/>
                </a:lnTo>
                <a:lnTo>
                  <a:pt x="8403" y="6552"/>
                </a:lnTo>
                <a:lnTo>
                  <a:pt x="8451" y="6504"/>
                </a:lnTo>
                <a:lnTo>
                  <a:pt x="9791" y="5164"/>
                </a:lnTo>
                <a:lnTo>
                  <a:pt x="9791" y="5164"/>
                </a:lnTo>
                <a:lnTo>
                  <a:pt x="9840" y="5115"/>
                </a:lnTo>
                <a:lnTo>
                  <a:pt x="9913" y="5091"/>
                </a:lnTo>
                <a:lnTo>
                  <a:pt x="10059" y="5067"/>
                </a:lnTo>
                <a:lnTo>
                  <a:pt x="10205" y="5091"/>
                </a:lnTo>
                <a:lnTo>
                  <a:pt x="10278" y="5115"/>
                </a:lnTo>
                <a:lnTo>
                  <a:pt x="10327" y="5164"/>
                </a:lnTo>
                <a:lnTo>
                  <a:pt x="11203" y="6041"/>
                </a:lnTo>
                <a:lnTo>
                  <a:pt x="11203" y="6041"/>
                </a:lnTo>
                <a:lnTo>
                  <a:pt x="11252" y="6090"/>
                </a:lnTo>
                <a:lnTo>
                  <a:pt x="11276" y="6163"/>
                </a:lnTo>
                <a:lnTo>
                  <a:pt x="11301" y="6309"/>
                </a:lnTo>
                <a:lnTo>
                  <a:pt x="11276" y="6455"/>
                </a:lnTo>
                <a:lnTo>
                  <a:pt x="11252" y="6528"/>
                </a:lnTo>
                <a:lnTo>
                  <a:pt x="11203" y="6577"/>
                </a:lnTo>
                <a:lnTo>
                  <a:pt x="9864" y="7916"/>
                </a:lnTo>
                <a:lnTo>
                  <a:pt x="9864" y="7916"/>
                </a:lnTo>
                <a:lnTo>
                  <a:pt x="9815" y="7965"/>
                </a:lnTo>
                <a:lnTo>
                  <a:pt x="9791" y="8038"/>
                </a:lnTo>
                <a:lnTo>
                  <a:pt x="9766" y="8184"/>
                </a:lnTo>
                <a:lnTo>
                  <a:pt x="9791" y="8330"/>
                </a:lnTo>
                <a:lnTo>
                  <a:pt x="9815" y="8403"/>
                </a:lnTo>
                <a:lnTo>
                  <a:pt x="9864" y="8452"/>
                </a:lnTo>
                <a:lnTo>
                  <a:pt x="9864" y="8452"/>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nvGrpSpPr>
          <p:cNvPr id="515" name="Shape 515"/>
          <p:cNvGrpSpPr/>
          <p:nvPr/>
        </p:nvGrpSpPr>
        <p:grpSpPr>
          <a:xfrm>
            <a:off x="4280584" y="3777157"/>
            <a:ext cx="394068" cy="325504"/>
            <a:chOff x="5268225" y="4341925"/>
            <a:chExt cx="468850" cy="387275"/>
          </a:xfrm>
        </p:grpSpPr>
        <p:sp>
          <p:nvSpPr>
            <p:cNvPr id="516" name="Shape 516"/>
            <p:cNvSpPr/>
            <p:nvPr/>
          </p:nvSpPr>
          <p:spPr>
            <a:xfrm>
              <a:off x="5652425" y="4676800"/>
              <a:ext cx="65775" cy="52400"/>
            </a:xfrm>
            <a:custGeom>
              <a:avLst/>
              <a:gdLst/>
              <a:ahLst/>
              <a:cxnLst/>
              <a:rect l="0" t="0" r="0" b="0"/>
              <a:pathLst>
                <a:path w="2631" h="2096" fill="none" extrusionOk="0">
                  <a:moveTo>
                    <a:pt x="1" y="1"/>
                  </a:moveTo>
                  <a:lnTo>
                    <a:pt x="1" y="780"/>
                  </a:lnTo>
                  <a:lnTo>
                    <a:pt x="1" y="780"/>
                  </a:lnTo>
                  <a:lnTo>
                    <a:pt x="25" y="1048"/>
                  </a:lnTo>
                  <a:lnTo>
                    <a:pt x="122" y="1291"/>
                  </a:lnTo>
                  <a:lnTo>
                    <a:pt x="244" y="1511"/>
                  </a:lnTo>
                  <a:lnTo>
                    <a:pt x="390" y="1705"/>
                  </a:lnTo>
                  <a:lnTo>
                    <a:pt x="585" y="1852"/>
                  </a:lnTo>
                  <a:lnTo>
                    <a:pt x="804" y="1973"/>
                  </a:lnTo>
                  <a:lnTo>
                    <a:pt x="1048" y="2071"/>
                  </a:lnTo>
                  <a:lnTo>
                    <a:pt x="1316" y="2095"/>
                  </a:lnTo>
                  <a:lnTo>
                    <a:pt x="1316" y="2095"/>
                  </a:lnTo>
                  <a:lnTo>
                    <a:pt x="1584" y="2071"/>
                  </a:lnTo>
                  <a:lnTo>
                    <a:pt x="1827" y="1973"/>
                  </a:lnTo>
                  <a:lnTo>
                    <a:pt x="2046" y="1852"/>
                  </a:lnTo>
                  <a:lnTo>
                    <a:pt x="2241" y="1705"/>
                  </a:lnTo>
                  <a:lnTo>
                    <a:pt x="2412" y="1511"/>
                  </a:lnTo>
                  <a:lnTo>
                    <a:pt x="2533" y="1291"/>
                  </a:lnTo>
                  <a:lnTo>
                    <a:pt x="2607" y="1048"/>
                  </a:lnTo>
                  <a:lnTo>
                    <a:pt x="2631" y="780"/>
                  </a:lnTo>
                  <a:lnTo>
                    <a:pt x="2631"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17" name="Shape 517"/>
            <p:cNvSpPr/>
            <p:nvPr/>
          </p:nvSpPr>
          <p:spPr>
            <a:xfrm>
              <a:off x="5287100" y="4676800"/>
              <a:ext cx="65775" cy="52400"/>
            </a:xfrm>
            <a:custGeom>
              <a:avLst/>
              <a:gdLst/>
              <a:ahLst/>
              <a:cxnLst/>
              <a:rect l="0" t="0" r="0" b="0"/>
              <a:pathLst>
                <a:path w="2631" h="2096" fill="none" extrusionOk="0">
                  <a:moveTo>
                    <a:pt x="1" y="1"/>
                  </a:moveTo>
                  <a:lnTo>
                    <a:pt x="1" y="780"/>
                  </a:lnTo>
                  <a:lnTo>
                    <a:pt x="1" y="780"/>
                  </a:lnTo>
                  <a:lnTo>
                    <a:pt x="25" y="1048"/>
                  </a:lnTo>
                  <a:lnTo>
                    <a:pt x="98" y="1291"/>
                  </a:lnTo>
                  <a:lnTo>
                    <a:pt x="220" y="1511"/>
                  </a:lnTo>
                  <a:lnTo>
                    <a:pt x="390" y="1705"/>
                  </a:lnTo>
                  <a:lnTo>
                    <a:pt x="585" y="1852"/>
                  </a:lnTo>
                  <a:lnTo>
                    <a:pt x="804" y="1973"/>
                  </a:lnTo>
                  <a:lnTo>
                    <a:pt x="1048" y="2071"/>
                  </a:lnTo>
                  <a:lnTo>
                    <a:pt x="1316" y="2095"/>
                  </a:lnTo>
                  <a:lnTo>
                    <a:pt x="1316" y="2095"/>
                  </a:lnTo>
                  <a:lnTo>
                    <a:pt x="1584" y="2071"/>
                  </a:lnTo>
                  <a:lnTo>
                    <a:pt x="1827" y="1973"/>
                  </a:lnTo>
                  <a:lnTo>
                    <a:pt x="2046" y="1852"/>
                  </a:lnTo>
                  <a:lnTo>
                    <a:pt x="2241" y="1705"/>
                  </a:lnTo>
                  <a:lnTo>
                    <a:pt x="2387" y="1511"/>
                  </a:lnTo>
                  <a:lnTo>
                    <a:pt x="2509" y="1291"/>
                  </a:lnTo>
                  <a:lnTo>
                    <a:pt x="2607" y="1048"/>
                  </a:lnTo>
                  <a:lnTo>
                    <a:pt x="2631" y="780"/>
                  </a:lnTo>
                  <a:lnTo>
                    <a:pt x="2631"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18" name="Shape 518"/>
            <p:cNvSpPr/>
            <p:nvPr/>
          </p:nvSpPr>
          <p:spPr>
            <a:xfrm>
              <a:off x="5268225" y="4341925"/>
              <a:ext cx="468850" cy="333075"/>
            </a:xfrm>
            <a:custGeom>
              <a:avLst/>
              <a:gdLst/>
              <a:ahLst/>
              <a:cxnLst/>
              <a:rect l="0" t="0" r="0" b="0"/>
              <a:pathLst>
                <a:path w="18754" h="13323" fill="none" extrusionOk="0">
                  <a:moveTo>
                    <a:pt x="18754" y="5553"/>
                  </a:moveTo>
                  <a:lnTo>
                    <a:pt x="18754" y="5553"/>
                  </a:lnTo>
                  <a:lnTo>
                    <a:pt x="18730" y="5334"/>
                  </a:lnTo>
                  <a:lnTo>
                    <a:pt x="18681" y="5091"/>
                  </a:lnTo>
                  <a:lnTo>
                    <a:pt x="18583" y="4847"/>
                  </a:lnTo>
                  <a:lnTo>
                    <a:pt x="18462" y="4628"/>
                  </a:lnTo>
                  <a:lnTo>
                    <a:pt x="18291" y="4433"/>
                  </a:lnTo>
                  <a:lnTo>
                    <a:pt x="18121" y="4287"/>
                  </a:lnTo>
                  <a:lnTo>
                    <a:pt x="18023" y="4214"/>
                  </a:lnTo>
                  <a:lnTo>
                    <a:pt x="17926" y="4165"/>
                  </a:lnTo>
                  <a:lnTo>
                    <a:pt x="17828" y="4141"/>
                  </a:lnTo>
                  <a:lnTo>
                    <a:pt x="17731" y="4141"/>
                  </a:lnTo>
                  <a:lnTo>
                    <a:pt x="16489" y="4141"/>
                  </a:lnTo>
                  <a:lnTo>
                    <a:pt x="15588" y="1803"/>
                  </a:lnTo>
                  <a:lnTo>
                    <a:pt x="15588" y="1803"/>
                  </a:lnTo>
                  <a:lnTo>
                    <a:pt x="15490" y="1583"/>
                  </a:lnTo>
                  <a:lnTo>
                    <a:pt x="15344" y="1364"/>
                  </a:lnTo>
                  <a:lnTo>
                    <a:pt x="15174" y="1169"/>
                  </a:lnTo>
                  <a:lnTo>
                    <a:pt x="15003" y="975"/>
                  </a:lnTo>
                  <a:lnTo>
                    <a:pt x="14784" y="804"/>
                  </a:lnTo>
                  <a:lnTo>
                    <a:pt x="14565" y="658"/>
                  </a:lnTo>
                  <a:lnTo>
                    <a:pt x="14346" y="536"/>
                  </a:lnTo>
                  <a:lnTo>
                    <a:pt x="14102" y="439"/>
                  </a:lnTo>
                  <a:lnTo>
                    <a:pt x="14102" y="439"/>
                  </a:lnTo>
                  <a:lnTo>
                    <a:pt x="13810" y="390"/>
                  </a:lnTo>
                  <a:lnTo>
                    <a:pt x="13444" y="317"/>
                  </a:lnTo>
                  <a:lnTo>
                    <a:pt x="12933" y="220"/>
                  </a:lnTo>
                  <a:lnTo>
                    <a:pt x="12275" y="147"/>
                  </a:lnTo>
                  <a:lnTo>
                    <a:pt x="11472" y="73"/>
                  </a:lnTo>
                  <a:lnTo>
                    <a:pt x="10498" y="25"/>
                  </a:lnTo>
                  <a:lnTo>
                    <a:pt x="9377" y="0"/>
                  </a:lnTo>
                  <a:lnTo>
                    <a:pt x="9377" y="0"/>
                  </a:lnTo>
                  <a:lnTo>
                    <a:pt x="8257" y="25"/>
                  </a:lnTo>
                  <a:lnTo>
                    <a:pt x="7283" y="73"/>
                  </a:lnTo>
                  <a:lnTo>
                    <a:pt x="6479" y="147"/>
                  </a:lnTo>
                  <a:lnTo>
                    <a:pt x="5821" y="220"/>
                  </a:lnTo>
                  <a:lnTo>
                    <a:pt x="5310" y="317"/>
                  </a:lnTo>
                  <a:lnTo>
                    <a:pt x="4945" y="390"/>
                  </a:lnTo>
                  <a:lnTo>
                    <a:pt x="4652" y="439"/>
                  </a:lnTo>
                  <a:lnTo>
                    <a:pt x="4652" y="439"/>
                  </a:lnTo>
                  <a:lnTo>
                    <a:pt x="4409" y="536"/>
                  </a:lnTo>
                  <a:lnTo>
                    <a:pt x="4190" y="658"/>
                  </a:lnTo>
                  <a:lnTo>
                    <a:pt x="3970" y="804"/>
                  </a:lnTo>
                  <a:lnTo>
                    <a:pt x="3751" y="975"/>
                  </a:lnTo>
                  <a:lnTo>
                    <a:pt x="3581" y="1169"/>
                  </a:lnTo>
                  <a:lnTo>
                    <a:pt x="3410" y="1364"/>
                  </a:lnTo>
                  <a:lnTo>
                    <a:pt x="3264" y="1583"/>
                  </a:lnTo>
                  <a:lnTo>
                    <a:pt x="3167" y="1803"/>
                  </a:lnTo>
                  <a:lnTo>
                    <a:pt x="2266" y="4141"/>
                  </a:lnTo>
                  <a:lnTo>
                    <a:pt x="1023" y="4141"/>
                  </a:lnTo>
                  <a:lnTo>
                    <a:pt x="1023" y="4141"/>
                  </a:lnTo>
                  <a:lnTo>
                    <a:pt x="926" y="4141"/>
                  </a:lnTo>
                  <a:lnTo>
                    <a:pt x="829" y="4165"/>
                  </a:lnTo>
                  <a:lnTo>
                    <a:pt x="731" y="4214"/>
                  </a:lnTo>
                  <a:lnTo>
                    <a:pt x="634" y="4287"/>
                  </a:lnTo>
                  <a:lnTo>
                    <a:pt x="463" y="4433"/>
                  </a:lnTo>
                  <a:lnTo>
                    <a:pt x="293" y="4628"/>
                  </a:lnTo>
                  <a:lnTo>
                    <a:pt x="171" y="4847"/>
                  </a:lnTo>
                  <a:lnTo>
                    <a:pt x="74" y="5091"/>
                  </a:lnTo>
                  <a:lnTo>
                    <a:pt x="25" y="5334"/>
                  </a:lnTo>
                  <a:lnTo>
                    <a:pt x="1" y="5553"/>
                  </a:lnTo>
                  <a:lnTo>
                    <a:pt x="1" y="5553"/>
                  </a:lnTo>
                  <a:lnTo>
                    <a:pt x="25" y="5748"/>
                  </a:lnTo>
                  <a:lnTo>
                    <a:pt x="74" y="5894"/>
                  </a:lnTo>
                  <a:lnTo>
                    <a:pt x="171" y="6016"/>
                  </a:lnTo>
                  <a:lnTo>
                    <a:pt x="293" y="6089"/>
                  </a:lnTo>
                  <a:lnTo>
                    <a:pt x="463" y="6138"/>
                  </a:lnTo>
                  <a:lnTo>
                    <a:pt x="634" y="6187"/>
                  </a:lnTo>
                  <a:lnTo>
                    <a:pt x="1023" y="6187"/>
                  </a:lnTo>
                  <a:lnTo>
                    <a:pt x="1462" y="6187"/>
                  </a:lnTo>
                  <a:lnTo>
                    <a:pt x="1145" y="7015"/>
                  </a:lnTo>
                  <a:lnTo>
                    <a:pt x="1145" y="7015"/>
                  </a:lnTo>
                  <a:lnTo>
                    <a:pt x="999" y="7526"/>
                  </a:lnTo>
                  <a:lnTo>
                    <a:pt x="877" y="8086"/>
                  </a:lnTo>
                  <a:lnTo>
                    <a:pt x="780" y="8671"/>
                  </a:lnTo>
                  <a:lnTo>
                    <a:pt x="756" y="9207"/>
                  </a:lnTo>
                  <a:lnTo>
                    <a:pt x="756" y="13323"/>
                  </a:lnTo>
                  <a:lnTo>
                    <a:pt x="17999" y="13323"/>
                  </a:lnTo>
                  <a:lnTo>
                    <a:pt x="17999" y="9207"/>
                  </a:lnTo>
                  <a:lnTo>
                    <a:pt x="17999" y="9207"/>
                  </a:lnTo>
                  <a:lnTo>
                    <a:pt x="17975" y="8671"/>
                  </a:lnTo>
                  <a:lnTo>
                    <a:pt x="17877" y="8086"/>
                  </a:lnTo>
                  <a:lnTo>
                    <a:pt x="17755" y="7526"/>
                  </a:lnTo>
                  <a:lnTo>
                    <a:pt x="17609" y="7015"/>
                  </a:lnTo>
                  <a:lnTo>
                    <a:pt x="17293" y="6187"/>
                  </a:lnTo>
                  <a:lnTo>
                    <a:pt x="17731" y="6187"/>
                  </a:lnTo>
                  <a:lnTo>
                    <a:pt x="17731" y="6187"/>
                  </a:lnTo>
                  <a:lnTo>
                    <a:pt x="18121" y="6187"/>
                  </a:lnTo>
                  <a:lnTo>
                    <a:pt x="18291" y="6138"/>
                  </a:lnTo>
                  <a:lnTo>
                    <a:pt x="18462" y="6089"/>
                  </a:lnTo>
                  <a:lnTo>
                    <a:pt x="18583" y="6016"/>
                  </a:lnTo>
                  <a:lnTo>
                    <a:pt x="18681" y="5894"/>
                  </a:lnTo>
                  <a:lnTo>
                    <a:pt x="18730" y="5748"/>
                  </a:lnTo>
                  <a:lnTo>
                    <a:pt x="18754" y="5553"/>
                  </a:lnTo>
                  <a:lnTo>
                    <a:pt x="18754" y="5553"/>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19" name="Shape 519"/>
            <p:cNvSpPr/>
            <p:nvPr/>
          </p:nvSpPr>
          <p:spPr>
            <a:xfrm>
              <a:off x="5351025" y="4375400"/>
              <a:ext cx="303250" cy="149825"/>
            </a:xfrm>
            <a:custGeom>
              <a:avLst/>
              <a:gdLst/>
              <a:ahLst/>
              <a:cxnLst/>
              <a:rect l="0" t="0" r="0" b="0"/>
              <a:pathLst>
                <a:path w="12130" h="5993" fill="none" extrusionOk="0">
                  <a:moveTo>
                    <a:pt x="1" y="4628"/>
                  </a:moveTo>
                  <a:lnTo>
                    <a:pt x="1" y="4628"/>
                  </a:lnTo>
                  <a:lnTo>
                    <a:pt x="171" y="4019"/>
                  </a:lnTo>
                  <a:lnTo>
                    <a:pt x="585" y="2656"/>
                  </a:lnTo>
                  <a:lnTo>
                    <a:pt x="805" y="1925"/>
                  </a:lnTo>
                  <a:lnTo>
                    <a:pt x="1024" y="1292"/>
                  </a:lnTo>
                  <a:lnTo>
                    <a:pt x="1194" y="829"/>
                  </a:lnTo>
                  <a:lnTo>
                    <a:pt x="1267" y="707"/>
                  </a:lnTo>
                  <a:lnTo>
                    <a:pt x="1316" y="658"/>
                  </a:lnTo>
                  <a:lnTo>
                    <a:pt x="1316" y="658"/>
                  </a:lnTo>
                  <a:lnTo>
                    <a:pt x="1535" y="561"/>
                  </a:lnTo>
                  <a:lnTo>
                    <a:pt x="1852" y="464"/>
                  </a:lnTo>
                  <a:lnTo>
                    <a:pt x="2315" y="342"/>
                  </a:lnTo>
                  <a:lnTo>
                    <a:pt x="2948" y="220"/>
                  </a:lnTo>
                  <a:lnTo>
                    <a:pt x="3776" y="98"/>
                  </a:lnTo>
                  <a:lnTo>
                    <a:pt x="4799" y="25"/>
                  </a:lnTo>
                  <a:lnTo>
                    <a:pt x="5408" y="1"/>
                  </a:lnTo>
                  <a:lnTo>
                    <a:pt x="6065" y="1"/>
                  </a:lnTo>
                  <a:lnTo>
                    <a:pt x="6065" y="1"/>
                  </a:lnTo>
                  <a:lnTo>
                    <a:pt x="6723" y="1"/>
                  </a:lnTo>
                  <a:lnTo>
                    <a:pt x="7332" y="25"/>
                  </a:lnTo>
                  <a:lnTo>
                    <a:pt x="8355" y="98"/>
                  </a:lnTo>
                  <a:lnTo>
                    <a:pt x="9183" y="220"/>
                  </a:lnTo>
                  <a:lnTo>
                    <a:pt x="9816" y="342"/>
                  </a:lnTo>
                  <a:lnTo>
                    <a:pt x="10279" y="464"/>
                  </a:lnTo>
                  <a:lnTo>
                    <a:pt x="10595" y="561"/>
                  </a:lnTo>
                  <a:lnTo>
                    <a:pt x="10814" y="658"/>
                  </a:lnTo>
                  <a:lnTo>
                    <a:pt x="10814" y="658"/>
                  </a:lnTo>
                  <a:lnTo>
                    <a:pt x="10863" y="707"/>
                  </a:lnTo>
                  <a:lnTo>
                    <a:pt x="10936" y="829"/>
                  </a:lnTo>
                  <a:lnTo>
                    <a:pt x="11107" y="1292"/>
                  </a:lnTo>
                  <a:lnTo>
                    <a:pt x="11326" y="1925"/>
                  </a:lnTo>
                  <a:lnTo>
                    <a:pt x="11545" y="2656"/>
                  </a:lnTo>
                  <a:lnTo>
                    <a:pt x="11959" y="4019"/>
                  </a:lnTo>
                  <a:lnTo>
                    <a:pt x="12130" y="4628"/>
                  </a:lnTo>
                  <a:lnTo>
                    <a:pt x="12130" y="4628"/>
                  </a:lnTo>
                  <a:lnTo>
                    <a:pt x="12105" y="4677"/>
                  </a:lnTo>
                  <a:lnTo>
                    <a:pt x="12057" y="4750"/>
                  </a:lnTo>
                  <a:lnTo>
                    <a:pt x="11959" y="4823"/>
                  </a:lnTo>
                  <a:lnTo>
                    <a:pt x="11813" y="4921"/>
                  </a:lnTo>
                  <a:lnTo>
                    <a:pt x="11618" y="5042"/>
                  </a:lnTo>
                  <a:lnTo>
                    <a:pt x="11375" y="5164"/>
                  </a:lnTo>
                  <a:lnTo>
                    <a:pt x="11058" y="5262"/>
                  </a:lnTo>
                  <a:lnTo>
                    <a:pt x="10717" y="5383"/>
                  </a:lnTo>
                  <a:lnTo>
                    <a:pt x="10327" y="5505"/>
                  </a:lnTo>
                  <a:lnTo>
                    <a:pt x="9865" y="5627"/>
                  </a:lnTo>
                  <a:lnTo>
                    <a:pt x="9377" y="5724"/>
                  </a:lnTo>
                  <a:lnTo>
                    <a:pt x="8817" y="5822"/>
                  </a:lnTo>
                  <a:lnTo>
                    <a:pt x="8208" y="5895"/>
                  </a:lnTo>
                  <a:lnTo>
                    <a:pt x="7551" y="5944"/>
                  </a:lnTo>
                  <a:lnTo>
                    <a:pt x="6845" y="5992"/>
                  </a:lnTo>
                  <a:lnTo>
                    <a:pt x="6065" y="5992"/>
                  </a:lnTo>
                  <a:lnTo>
                    <a:pt x="6065" y="5992"/>
                  </a:lnTo>
                  <a:lnTo>
                    <a:pt x="5286" y="5992"/>
                  </a:lnTo>
                  <a:lnTo>
                    <a:pt x="4580" y="5944"/>
                  </a:lnTo>
                  <a:lnTo>
                    <a:pt x="3922" y="5895"/>
                  </a:lnTo>
                  <a:lnTo>
                    <a:pt x="3313" y="5822"/>
                  </a:lnTo>
                  <a:lnTo>
                    <a:pt x="2753" y="5724"/>
                  </a:lnTo>
                  <a:lnTo>
                    <a:pt x="2266" y="5627"/>
                  </a:lnTo>
                  <a:lnTo>
                    <a:pt x="1803" y="5505"/>
                  </a:lnTo>
                  <a:lnTo>
                    <a:pt x="1413" y="5383"/>
                  </a:lnTo>
                  <a:lnTo>
                    <a:pt x="1072" y="5262"/>
                  </a:lnTo>
                  <a:lnTo>
                    <a:pt x="756" y="5164"/>
                  </a:lnTo>
                  <a:lnTo>
                    <a:pt x="512" y="5042"/>
                  </a:lnTo>
                  <a:lnTo>
                    <a:pt x="317" y="4921"/>
                  </a:lnTo>
                  <a:lnTo>
                    <a:pt x="171" y="4823"/>
                  </a:lnTo>
                  <a:lnTo>
                    <a:pt x="74" y="4750"/>
                  </a:lnTo>
                  <a:lnTo>
                    <a:pt x="25" y="4677"/>
                  </a:lnTo>
                  <a:lnTo>
                    <a:pt x="1" y="4628"/>
                  </a:lnTo>
                  <a:lnTo>
                    <a:pt x="1" y="4628"/>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20" name="Shape 520"/>
            <p:cNvSpPr/>
            <p:nvPr/>
          </p:nvSpPr>
          <p:spPr>
            <a:xfrm>
              <a:off x="5326675" y="4569025"/>
              <a:ext cx="81000" cy="65175"/>
            </a:xfrm>
            <a:custGeom>
              <a:avLst/>
              <a:gdLst/>
              <a:ahLst/>
              <a:cxnLst/>
              <a:rect l="0" t="0" r="0" b="0"/>
              <a:pathLst>
                <a:path w="3240" h="2607" fill="none" extrusionOk="0">
                  <a:moveTo>
                    <a:pt x="1632" y="2607"/>
                  </a:moveTo>
                  <a:lnTo>
                    <a:pt x="1632" y="2607"/>
                  </a:lnTo>
                  <a:lnTo>
                    <a:pt x="1291" y="2582"/>
                  </a:lnTo>
                  <a:lnTo>
                    <a:pt x="999" y="2509"/>
                  </a:lnTo>
                  <a:lnTo>
                    <a:pt x="731" y="2388"/>
                  </a:lnTo>
                  <a:lnTo>
                    <a:pt x="488" y="2217"/>
                  </a:lnTo>
                  <a:lnTo>
                    <a:pt x="293" y="2047"/>
                  </a:lnTo>
                  <a:lnTo>
                    <a:pt x="122" y="1803"/>
                  </a:lnTo>
                  <a:lnTo>
                    <a:pt x="74" y="1706"/>
                  </a:lnTo>
                  <a:lnTo>
                    <a:pt x="49" y="1559"/>
                  </a:lnTo>
                  <a:lnTo>
                    <a:pt x="25" y="1438"/>
                  </a:lnTo>
                  <a:lnTo>
                    <a:pt x="1" y="1316"/>
                  </a:lnTo>
                  <a:lnTo>
                    <a:pt x="1" y="1316"/>
                  </a:lnTo>
                  <a:lnTo>
                    <a:pt x="25" y="1170"/>
                  </a:lnTo>
                  <a:lnTo>
                    <a:pt x="49" y="1048"/>
                  </a:lnTo>
                  <a:lnTo>
                    <a:pt x="74" y="926"/>
                  </a:lnTo>
                  <a:lnTo>
                    <a:pt x="122" y="804"/>
                  </a:lnTo>
                  <a:lnTo>
                    <a:pt x="293" y="585"/>
                  </a:lnTo>
                  <a:lnTo>
                    <a:pt x="488" y="390"/>
                  </a:lnTo>
                  <a:lnTo>
                    <a:pt x="731" y="220"/>
                  </a:lnTo>
                  <a:lnTo>
                    <a:pt x="999" y="98"/>
                  </a:lnTo>
                  <a:lnTo>
                    <a:pt x="1291" y="25"/>
                  </a:lnTo>
                  <a:lnTo>
                    <a:pt x="1632" y="1"/>
                  </a:lnTo>
                  <a:lnTo>
                    <a:pt x="1632" y="1"/>
                  </a:lnTo>
                  <a:lnTo>
                    <a:pt x="1803" y="1"/>
                  </a:lnTo>
                  <a:lnTo>
                    <a:pt x="1949" y="49"/>
                  </a:lnTo>
                  <a:lnTo>
                    <a:pt x="2120" y="98"/>
                  </a:lnTo>
                  <a:lnTo>
                    <a:pt x="2266" y="171"/>
                  </a:lnTo>
                  <a:lnTo>
                    <a:pt x="2412" y="269"/>
                  </a:lnTo>
                  <a:lnTo>
                    <a:pt x="2534" y="390"/>
                  </a:lnTo>
                  <a:lnTo>
                    <a:pt x="2777" y="634"/>
                  </a:lnTo>
                  <a:lnTo>
                    <a:pt x="2972" y="926"/>
                  </a:lnTo>
                  <a:lnTo>
                    <a:pt x="3118" y="1219"/>
                  </a:lnTo>
                  <a:lnTo>
                    <a:pt x="3215" y="1535"/>
                  </a:lnTo>
                  <a:lnTo>
                    <a:pt x="3240" y="1681"/>
                  </a:lnTo>
                  <a:lnTo>
                    <a:pt x="3240" y="1803"/>
                  </a:lnTo>
                  <a:lnTo>
                    <a:pt x="3240" y="1803"/>
                  </a:lnTo>
                  <a:lnTo>
                    <a:pt x="3240" y="1949"/>
                  </a:lnTo>
                  <a:lnTo>
                    <a:pt x="3215" y="2047"/>
                  </a:lnTo>
                  <a:lnTo>
                    <a:pt x="3167" y="2144"/>
                  </a:lnTo>
                  <a:lnTo>
                    <a:pt x="3118" y="2241"/>
                  </a:lnTo>
                  <a:lnTo>
                    <a:pt x="3045" y="2314"/>
                  </a:lnTo>
                  <a:lnTo>
                    <a:pt x="2972" y="2388"/>
                  </a:lnTo>
                  <a:lnTo>
                    <a:pt x="2777" y="2485"/>
                  </a:lnTo>
                  <a:lnTo>
                    <a:pt x="2534" y="2558"/>
                  </a:lnTo>
                  <a:lnTo>
                    <a:pt x="2266" y="2582"/>
                  </a:lnTo>
                  <a:lnTo>
                    <a:pt x="1949" y="2607"/>
                  </a:lnTo>
                  <a:lnTo>
                    <a:pt x="1632" y="2607"/>
                  </a:lnTo>
                  <a:lnTo>
                    <a:pt x="1632" y="2607"/>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21" name="Shape 521"/>
            <p:cNvSpPr/>
            <p:nvPr/>
          </p:nvSpPr>
          <p:spPr>
            <a:xfrm>
              <a:off x="5447225" y="4615925"/>
              <a:ext cx="110850" cy="25"/>
            </a:xfrm>
            <a:custGeom>
              <a:avLst/>
              <a:gdLst/>
              <a:ahLst/>
              <a:cxnLst/>
              <a:rect l="0" t="0" r="0" b="0"/>
              <a:pathLst>
                <a:path w="4434" h="1" fill="none" extrusionOk="0">
                  <a:moveTo>
                    <a:pt x="1" y="0"/>
                  </a:moveTo>
                  <a:lnTo>
                    <a:pt x="4434"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22" name="Shape 522"/>
            <p:cNvSpPr/>
            <p:nvPr/>
          </p:nvSpPr>
          <p:spPr>
            <a:xfrm>
              <a:off x="5439925" y="4589125"/>
              <a:ext cx="125450" cy="25"/>
            </a:xfrm>
            <a:custGeom>
              <a:avLst/>
              <a:gdLst/>
              <a:ahLst/>
              <a:cxnLst/>
              <a:rect l="0" t="0" r="0" b="0"/>
              <a:pathLst>
                <a:path w="5018" h="1" fill="none" extrusionOk="0">
                  <a:moveTo>
                    <a:pt x="1" y="0"/>
                  </a:moveTo>
                  <a:lnTo>
                    <a:pt x="5018"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23" name="Shape 523"/>
            <p:cNvSpPr/>
            <p:nvPr/>
          </p:nvSpPr>
          <p:spPr>
            <a:xfrm>
              <a:off x="5597625" y="4569025"/>
              <a:ext cx="81000" cy="65175"/>
            </a:xfrm>
            <a:custGeom>
              <a:avLst/>
              <a:gdLst/>
              <a:ahLst/>
              <a:cxnLst/>
              <a:rect l="0" t="0" r="0" b="0"/>
              <a:pathLst>
                <a:path w="3240" h="2607" fill="none" extrusionOk="0">
                  <a:moveTo>
                    <a:pt x="1608" y="2607"/>
                  </a:moveTo>
                  <a:lnTo>
                    <a:pt x="1608" y="2607"/>
                  </a:lnTo>
                  <a:lnTo>
                    <a:pt x="1291" y="2607"/>
                  </a:lnTo>
                  <a:lnTo>
                    <a:pt x="975" y="2582"/>
                  </a:lnTo>
                  <a:lnTo>
                    <a:pt x="707" y="2558"/>
                  </a:lnTo>
                  <a:lnTo>
                    <a:pt x="463" y="2485"/>
                  </a:lnTo>
                  <a:lnTo>
                    <a:pt x="268" y="2388"/>
                  </a:lnTo>
                  <a:lnTo>
                    <a:pt x="195" y="2314"/>
                  </a:lnTo>
                  <a:lnTo>
                    <a:pt x="122" y="2241"/>
                  </a:lnTo>
                  <a:lnTo>
                    <a:pt x="74" y="2144"/>
                  </a:lnTo>
                  <a:lnTo>
                    <a:pt x="25" y="2047"/>
                  </a:lnTo>
                  <a:lnTo>
                    <a:pt x="1" y="1949"/>
                  </a:lnTo>
                  <a:lnTo>
                    <a:pt x="1" y="1803"/>
                  </a:lnTo>
                  <a:lnTo>
                    <a:pt x="1" y="1803"/>
                  </a:lnTo>
                  <a:lnTo>
                    <a:pt x="1" y="1681"/>
                  </a:lnTo>
                  <a:lnTo>
                    <a:pt x="25" y="1535"/>
                  </a:lnTo>
                  <a:lnTo>
                    <a:pt x="122" y="1219"/>
                  </a:lnTo>
                  <a:lnTo>
                    <a:pt x="268" y="926"/>
                  </a:lnTo>
                  <a:lnTo>
                    <a:pt x="463" y="634"/>
                  </a:lnTo>
                  <a:lnTo>
                    <a:pt x="707" y="390"/>
                  </a:lnTo>
                  <a:lnTo>
                    <a:pt x="829" y="269"/>
                  </a:lnTo>
                  <a:lnTo>
                    <a:pt x="975" y="171"/>
                  </a:lnTo>
                  <a:lnTo>
                    <a:pt x="1121" y="98"/>
                  </a:lnTo>
                  <a:lnTo>
                    <a:pt x="1291" y="49"/>
                  </a:lnTo>
                  <a:lnTo>
                    <a:pt x="1438" y="1"/>
                  </a:lnTo>
                  <a:lnTo>
                    <a:pt x="1608" y="1"/>
                  </a:lnTo>
                  <a:lnTo>
                    <a:pt x="1608" y="1"/>
                  </a:lnTo>
                  <a:lnTo>
                    <a:pt x="1949" y="25"/>
                  </a:lnTo>
                  <a:lnTo>
                    <a:pt x="2241" y="98"/>
                  </a:lnTo>
                  <a:lnTo>
                    <a:pt x="2509" y="220"/>
                  </a:lnTo>
                  <a:lnTo>
                    <a:pt x="2753" y="390"/>
                  </a:lnTo>
                  <a:lnTo>
                    <a:pt x="2948" y="585"/>
                  </a:lnTo>
                  <a:lnTo>
                    <a:pt x="3118" y="804"/>
                  </a:lnTo>
                  <a:lnTo>
                    <a:pt x="3167" y="926"/>
                  </a:lnTo>
                  <a:lnTo>
                    <a:pt x="3191" y="1048"/>
                  </a:lnTo>
                  <a:lnTo>
                    <a:pt x="3215" y="1170"/>
                  </a:lnTo>
                  <a:lnTo>
                    <a:pt x="3240" y="1316"/>
                  </a:lnTo>
                  <a:lnTo>
                    <a:pt x="3240" y="1316"/>
                  </a:lnTo>
                  <a:lnTo>
                    <a:pt x="3215" y="1438"/>
                  </a:lnTo>
                  <a:lnTo>
                    <a:pt x="3191" y="1559"/>
                  </a:lnTo>
                  <a:lnTo>
                    <a:pt x="3167" y="1706"/>
                  </a:lnTo>
                  <a:lnTo>
                    <a:pt x="3118" y="1803"/>
                  </a:lnTo>
                  <a:lnTo>
                    <a:pt x="2948" y="2047"/>
                  </a:lnTo>
                  <a:lnTo>
                    <a:pt x="2753" y="2217"/>
                  </a:lnTo>
                  <a:lnTo>
                    <a:pt x="2509" y="2388"/>
                  </a:lnTo>
                  <a:lnTo>
                    <a:pt x="2241" y="2509"/>
                  </a:lnTo>
                  <a:lnTo>
                    <a:pt x="1949" y="2582"/>
                  </a:lnTo>
                  <a:lnTo>
                    <a:pt x="1608" y="2607"/>
                  </a:lnTo>
                  <a:lnTo>
                    <a:pt x="1608" y="2607"/>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524" name="Shape 524"/>
          <p:cNvGrpSpPr/>
          <p:nvPr/>
        </p:nvGrpSpPr>
        <p:grpSpPr>
          <a:xfrm>
            <a:off x="4865530" y="3766924"/>
            <a:ext cx="354144" cy="354144"/>
            <a:chOff x="5964175" y="4329750"/>
            <a:chExt cx="421350" cy="421350"/>
          </a:xfrm>
        </p:grpSpPr>
        <p:sp>
          <p:nvSpPr>
            <p:cNvPr id="525" name="Shape 525"/>
            <p:cNvSpPr/>
            <p:nvPr/>
          </p:nvSpPr>
          <p:spPr>
            <a:xfrm>
              <a:off x="5964175" y="4329750"/>
              <a:ext cx="421350" cy="421350"/>
            </a:xfrm>
            <a:custGeom>
              <a:avLst/>
              <a:gdLst/>
              <a:ahLst/>
              <a:cxnLst/>
              <a:rect l="0" t="0" r="0" b="0"/>
              <a:pathLst>
                <a:path w="16854" h="16854" fill="none" extrusionOk="0">
                  <a:moveTo>
                    <a:pt x="15636" y="14004"/>
                  </a:moveTo>
                  <a:lnTo>
                    <a:pt x="13517" y="6260"/>
                  </a:lnTo>
                  <a:lnTo>
                    <a:pt x="16196" y="3605"/>
                  </a:lnTo>
                  <a:lnTo>
                    <a:pt x="16196" y="3605"/>
                  </a:lnTo>
                  <a:lnTo>
                    <a:pt x="16318" y="3434"/>
                  </a:lnTo>
                  <a:lnTo>
                    <a:pt x="16440" y="3239"/>
                  </a:lnTo>
                  <a:lnTo>
                    <a:pt x="16537" y="3020"/>
                  </a:lnTo>
                  <a:lnTo>
                    <a:pt x="16610" y="2777"/>
                  </a:lnTo>
                  <a:lnTo>
                    <a:pt x="16732" y="2338"/>
                  </a:lnTo>
                  <a:lnTo>
                    <a:pt x="16805" y="2046"/>
                  </a:lnTo>
                  <a:lnTo>
                    <a:pt x="16805" y="2046"/>
                  </a:lnTo>
                  <a:lnTo>
                    <a:pt x="16830" y="1729"/>
                  </a:lnTo>
                  <a:lnTo>
                    <a:pt x="16854" y="1437"/>
                  </a:lnTo>
                  <a:lnTo>
                    <a:pt x="16854" y="1194"/>
                  </a:lnTo>
                  <a:lnTo>
                    <a:pt x="16854" y="950"/>
                  </a:lnTo>
                  <a:lnTo>
                    <a:pt x="16805" y="755"/>
                  </a:lnTo>
                  <a:lnTo>
                    <a:pt x="16732" y="585"/>
                  </a:lnTo>
                  <a:lnTo>
                    <a:pt x="16659" y="414"/>
                  </a:lnTo>
                  <a:lnTo>
                    <a:pt x="16562" y="293"/>
                  </a:lnTo>
                  <a:lnTo>
                    <a:pt x="16562" y="293"/>
                  </a:lnTo>
                  <a:lnTo>
                    <a:pt x="16440" y="195"/>
                  </a:lnTo>
                  <a:lnTo>
                    <a:pt x="16269" y="122"/>
                  </a:lnTo>
                  <a:lnTo>
                    <a:pt x="16099" y="49"/>
                  </a:lnTo>
                  <a:lnTo>
                    <a:pt x="15904" y="0"/>
                  </a:lnTo>
                  <a:lnTo>
                    <a:pt x="15660" y="0"/>
                  </a:lnTo>
                  <a:lnTo>
                    <a:pt x="15417" y="0"/>
                  </a:lnTo>
                  <a:lnTo>
                    <a:pt x="15125" y="25"/>
                  </a:lnTo>
                  <a:lnTo>
                    <a:pt x="14808" y="49"/>
                  </a:lnTo>
                  <a:lnTo>
                    <a:pt x="14808" y="49"/>
                  </a:lnTo>
                  <a:lnTo>
                    <a:pt x="14516" y="122"/>
                  </a:lnTo>
                  <a:lnTo>
                    <a:pt x="14077" y="244"/>
                  </a:lnTo>
                  <a:lnTo>
                    <a:pt x="13834" y="317"/>
                  </a:lnTo>
                  <a:lnTo>
                    <a:pt x="13615" y="414"/>
                  </a:lnTo>
                  <a:lnTo>
                    <a:pt x="13420" y="536"/>
                  </a:lnTo>
                  <a:lnTo>
                    <a:pt x="13249" y="658"/>
                  </a:lnTo>
                  <a:lnTo>
                    <a:pt x="10595" y="3337"/>
                  </a:lnTo>
                  <a:lnTo>
                    <a:pt x="2850" y="1218"/>
                  </a:lnTo>
                  <a:lnTo>
                    <a:pt x="2850" y="1218"/>
                  </a:lnTo>
                  <a:lnTo>
                    <a:pt x="2704" y="1194"/>
                  </a:lnTo>
                  <a:lnTo>
                    <a:pt x="2582" y="1218"/>
                  </a:lnTo>
                  <a:lnTo>
                    <a:pt x="2460" y="1267"/>
                  </a:lnTo>
                  <a:lnTo>
                    <a:pt x="2338" y="1340"/>
                  </a:lnTo>
                  <a:lnTo>
                    <a:pt x="1608" y="2095"/>
                  </a:lnTo>
                  <a:lnTo>
                    <a:pt x="1608" y="2095"/>
                  </a:lnTo>
                  <a:lnTo>
                    <a:pt x="1535" y="2192"/>
                  </a:lnTo>
                  <a:lnTo>
                    <a:pt x="1486" y="2290"/>
                  </a:lnTo>
                  <a:lnTo>
                    <a:pt x="1462" y="2411"/>
                  </a:lnTo>
                  <a:lnTo>
                    <a:pt x="1462" y="2509"/>
                  </a:lnTo>
                  <a:lnTo>
                    <a:pt x="1462" y="2509"/>
                  </a:lnTo>
                  <a:lnTo>
                    <a:pt x="1486" y="2606"/>
                  </a:lnTo>
                  <a:lnTo>
                    <a:pt x="1510" y="2679"/>
                  </a:lnTo>
                  <a:lnTo>
                    <a:pt x="1608" y="2825"/>
                  </a:lnTo>
                  <a:lnTo>
                    <a:pt x="1608" y="2825"/>
                  </a:lnTo>
                  <a:lnTo>
                    <a:pt x="1705" y="2899"/>
                  </a:lnTo>
                  <a:lnTo>
                    <a:pt x="7404" y="6600"/>
                  </a:lnTo>
                  <a:lnTo>
                    <a:pt x="4165" y="10863"/>
                  </a:lnTo>
                  <a:lnTo>
                    <a:pt x="926" y="10302"/>
                  </a:lnTo>
                  <a:lnTo>
                    <a:pt x="926" y="10302"/>
                  </a:lnTo>
                  <a:lnTo>
                    <a:pt x="828" y="10302"/>
                  </a:lnTo>
                  <a:lnTo>
                    <a:pt x="707" y="10327"/>
                  </a:lnTo>
                  <a:lnTo>
                    <a:pt x="609" y="10375"/>
                  </a:lnTo>
                  <a:lnTo>
                    <a:pt x="512" y="10449"/>
                  </a:lnTo>
                  <a:lnTo>
                    <a:pt x="146" y="10814"/>
                  </a:lnTo>
                  <a:lnTo>
                    <a:pt x="146" y="10814"/>
                  </a:lnTo>
                  <a:lnTo>
                    <a:pt x="73" y="10911"/>
                  </a:lnTo>
                  <a:lnTo>
                    <a:pt x="25" y="11033"/>
                  </a:lnTo>
                  <a:lnTo>
                    <a:pt x="0" y="11155"/>
                  </a:lnTo>
                  <a:lnTo>
                    <a:pt x="0" y="11277"/>
                  </a:lnTo>
                  <a:lnTo>
                    <a:pt x="0" y="11277"/>
                  </a:lnTo>
                  <a:lnTo>
                    <a:pt x="49" y="11423"/>
                  </a:lnTo>
                  <a:lnTo>
                    <a:pt x="146" y="11569"/>
                  </a:lnTo>
                  <a:lnTo>
                    <a:pt x="146" y="11569"/>
                  </a:lnTo>
                  <a:lnTo>
                    <a:pt x="244" y="11642"/>
                  </a:lnTo>
                  <a:lnTo>
                    <a:pt x="3434" y="13420"/>
                  </a:lnTo>
                  <a:lnTo>
                    <a:pt x="5212" y="16610"/>
                  </a:lnTo>
                  <a:lnTo>
                    <a:pt x="5212" y="16610"/>
                  </a:lnTo>
                  <a:lnTo>
                    <a:pt x="5285" y="16708"/>
                  </a:lnTo>
                  <a:lnTo>
                    <a:pt x="5285" y="16708"/>
                  </a:lnTo>
                  <a:lnTo>
                    <a:pt x="5431" y="16805"/>
                  </a:lnTo>
                  <a:lnTo>
                    <a:pt x="5578" y="16854"/>
                  </a:lnTo>
                  <a:lnTo>
                    <a:pt x="5578" y="16854"/>
                  </a:lnTo>
                  <a:lnTo>
                    <a:pt x="5699" y="16854"/>
                  </a:lnTo>
                  <a:lnTo>
                    <a:pt x="5821" y="16830"/>
                  </a:lnTo>
                  <a:lnTo>
                    <a:pt x="5943" y="16781"/>
                  </a:lnTo>
                  <a:lnTo>
                    <a:pt x="6040" y="16708"/>
                  </a:lnTo>
                  <a:lnTo>
                    <a:pt x="6406" y="16342"/>
                  </a:lnTo>
                  <a:lnTo>
                    <a:pt x="6406" y="16342"/>
                  </a:lnTo>
                  <a:lnTo>
                    <a:pt x="6479" y="16245"/>
                  </a:lnTo>
                  <a:lnTo>
                    <a:pt x="6527" y="16148"/>
                  </a:lnTo>
                  <a:lnTo>
                    <a:pt x="6552" y="16026"/>
                  </a:lnTo>
                  <a:lnTo>
                    <a:pt x="6552" y="15928"/>
                  </a:lnTo>
                  <a:lnTo>
                    <a:pt x="5992" y="12689"/>
                  </a:lnTo>
                  <a:lnTo>
                    <a:pt x="10254" y="9450"/>
                  </a:lnTo>
                  <a:lnTo>
                    <a:pt x="13956" y="15149"/>
                  </a:lnTo>
                  <a:lnTo>
                    <a:pt x="13956" y="15149"/>
                  </a:lnTo>
                  <a:lnTo>
                    <a:pt x="14029" y="15246"/>
                  </a:lnTo>
                  <a:lnTo>
                    <a:pt x="14029" y="15246"/>
                  </a:lnTo>
                  <a:lnTo>
                    <a:pt x="14175" y="15344"/>
                  </a:lnTo>
                  <a:lnTo>
                    <a:pt x="14248" y="15368"/>
                  </a:lnTo>
                  <a:lnTo>
                    <a:pt x="14345" y="15393"/>
                  </a:lnTo>
                  <a:lnTo>
                    <a:pt x="14345" y="15393"/>
                  </a:lnTo>
                  <a:lnTo>
                    <a:pt x="14443" y="15393"/>
                  </a:lnTo>
                  <a:lnTo>
                    <a:pt x="14565" y="15368"/>
                  </a:lnTo>
                  <a:lnTo>
                    <a:pt x="14662" y="15320"/>
                  </a:lnTo>
                  <a:lnTo>
                    <a:pt x="14759" y="15246"/>
                  </a:lnTo>
                  <a:lnTo>
                    <a:pt x="15514" y="14516"/>
                  </a:lnTo>
                  <a:lnTo>
                    <a:pt x="15514" y="14516"/>
                  </a:lnTo>
                  <a:lnTo>
                    <a:pt x="15587" y="14394"/>
                  </a:lnTo>
                  <a:lnTo>
                    <a:pt x="15636" y="14272"/>
                  </a:lnTo>
                  <a:lnTo>
                    <a:pt x="15660" y="14151"/>
                  </a:lnTo>
                  <a:lnTo>
                    <a:pt x="15636" y="14004"/>
                  </a:lnTo>
                  <a:lnTo>
                    <a:pt x="15636" y="14004"/>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26" name="Shape 526"/>
            <p:cNvSpPr/>
            <p:nvPr/>
          </p:nvSpPr>
          <p:spPr>
            <a:xfrm>
              <a:off x="6322800" y="4360800"/>
              <a:ext cx="31675" cy="30475"/>
            </a:xfrm>
            <a:custGeom>
              <a:avLst/>
              <a:gdLst/>
              <a:ahLst/>
              <a:cxnLst/>
              <a:rect l="0" t="0" r="0" b="0"/>
              <a:pathLst>
                <a:path w="1267" h="1219" fill="none" extrusionOk="0">
                  <a:moveTo>
                    <a:pt x="1267" y="1218"/>
                  </a:moveTo>
                  <a:lnTo>
                    <a:pt x="1267" y="1218"/>
                  </a:lnTo>
                  <a:lnTo>
                    <a:pt x="1242" y="999"/>
                  </a:lnTo>
                  <a:lnTo>
                    <a:pt x="1169" y="755"/>
                  </a:lnTo>
                  <a:lnTo>
                    <a:pt x="1048" y="561"/>
                  </a:lnTo>
                  <a:lnTo>
                    <a:pt x="901" y="366"/>
                  </a:lnTo>
                  <a:lnTo>
                    <a:pt x="901" y="366"/>
                  </a:lnTo>
                  <a:lnTo>
                    <a:pt x="707" y="220"/>
                  </a:lnTo>
                  <a:lnTo>
                    <a:pt x="487" y="98"/>
                  </a:lnTo>
                  <a:lnTo>
                    <a:pt x="244" y="25"/>
                  </a:lnTo>
                  <a:lnTo>
                    <a:pt x="0"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527" name="Shape 527"/>
          <p:cNvGrpSpPr/>
          <p:nvPr/>
        </p:nvGrpSpPr>
        <p:grpSpPr>
          <a:xfrm>
            <a:off x="901438" y="4331908"/>
            <a:ext cx="372593" cy="360301"/>
            <a:chOff x="1247825" y="5001950"/>
            <a:chExt cx="443300" cy="428675"/>
          </a:xfrm>
        </p:grpSpPr>
        <p:sp>
          <p:nvSpPr>
            <p:cNvPr id="528" name="Shape 528"/>
            <p:cNvSpPr/>
            <p:nvPr/>
          </p:nvSpPr>
          <p:spPr>
            <a:xfrm>
              <a:off x="1247825" y="5168175"/>
              <a:ext cx="373875" cy="221650"/>
            </a:xfrm>
            <a:custGeom>
              <a:avLst/>
              <a:gdLst/>
              <a:ahLst/>
              <a:cxnLst/>
              <a:rect l="0" t="0" r="0" b="0"/>
              <a:pathLst>
                <a:path w="14955" h="8866" fill="none" extrusionOk="0">
                  <a:moveTo>
                    <a:pt x="12178" y="8865"/>
                  </a:moveTo>
                  <a:lnTo>
                    <a:pt x="12178" y="8865"/>
                  </a:lnTo>
                  <a:lnTo>
                    <a:pt x="12325" y="8841"/>
                  </a:lnTo>
                  <a:lnTo>
                    <a:pt x="12471" y="8792"/>
                  </a:lnTo>
                  <a:lnTo>
                    <a:pt x="12592" y="8695"/>
                  </a:lnTo>
                  <a:lnTo>
                    <a:pt x="12666" y="8573"/>
                  </a:lnTo>
                  <a:lnTo>
                    <a:pt x="12666" y="8573"/>
                  </a:lnTo>
                  <a:lnTo>
                    <a:pt x="12958" y="8037"/>
                  </a:lnTo>
                  <a:lnTo>
                    <a:pt x="13323" y="7331"/>
                  </a:lnTo>
                  <a:lnTo>
                    <a:pt x="13688" y="6454"/>
                  </a:lnTo>
                  <a:lnTo>
                    <a:pt x="13883" y="5991"/>
                  </a:lnTo>
                  <a:lnTo>
                    <a:pt x="14078" y="5480"/>
                  </a:lnTo>
                  <a:lnTo>
                    <a:pt x="14249" y="4944"/>
                  </a:lnTo>
                  <a:lnTo>
                    <a:pt x="14419" y="4360"/>
                  </a:lnTo>
                  <a:lnTo>
                    <a:pt x="14565" y="3775"/>
                  </a:lnTo>
                  <a:lnTo>
                    <a:pt x="14711" y="3166"/>
                  </a:lnTo>
                  <a:lnTo>
                    <a:pt x="14809" y="2533"/>
                  </a:lnTo>
                  <a:lnTo>
                    <a:pt x="14882" y="1875"/>
                  </a:lnTo>
                  <a:lnTo>
                    <a:pt x="14931" y="1218"/>
                  </a:lnTo>
                  <a:lnTo>
                    <a:pt x="14955" y="536"/>
                  </a:lnTo>
                  <a:lnTo>
                    <a:pt x="14955" y="536"/>
                  </a:lnTo>
                  <a:lnTo>
                    <a:pt x="14955" y="438"/>
                  </a:lnTo>
                  <a:lnTo>
                    <a:pt x="14906" y="341"/>
                  </a:lnTo>
                  <a:lnTo>
                    <a:pt x="14857" y="244"/>
                  </a:lnTo>
                  <a:lnTo>
                    <a:pt x="14809" y="146"/>
                  </a:lnTo>
                  <a:lnTo>
                    <a:pt x="14711" y="97"/>
                  </a:lnTo>
                  <a:lnTo>
                    <a:pt x="14614" y="24"/>
                  </a:lnTo>
                  <a:lnTo>
                    <a:pt x="14516" y="0"/>
                  </a:lnTo>
                  <a:lnTo>
                    <a:pt x="14395" y="0"/>
                  </a:lnTo>
                  <a:lnTo>
                    <a:pt x="3338" y="0"/>
                  </a:lnTo>
                  <a:lnTo>
                    <a:pt x="3338" y="0"/>
                  </a:lnTo>
                  <a:lnTo>
                    <a:pt x="3216" y="0"/>
                  </a:lnTo>
                  <a:lnTo>
                    <a:pt x="3118" y="24"/>
                  </a:lnTo>
                  <a:lnTo>
                    <a:pt x="3021" y="97"/>
                  </a:lnTo>
                  <a:lnTo>
                    <a:pt x="2924" y="146"/>
                  </a:lnTo>
                  <a:lnTo>
                    <a:pt x="2875" y="244"/>
                  </a:lnTo>
                  <a:lnTo>
                    <a:pt x="2826" y="341"/>
                  </a:lnTo>
                  <a:lnTo>
                    <a:pt x="2777" y="438"/>
                  </a:lnTo>
                  <a:lnTo>
                    <a:pt x="2777" y="536"/>
                  </a:lnTo>
                  <a:lnTo>
                    <a:pt x="2777" y="536"/>
                  </a:lnTo>
                  <a:lnTo>
                    <a:pt x="2777" y="706"/>
                  </a:lnTo>
                  <a:lnTo>
                    <a:pt x="2777" y="706"/>
                  </a:lnTo>
                  <a:lnTo>
                    <a:pt x="2558" y="633"/>
                  </a:lnTo>
                  <a:lnTo>
                    <a:pt x="2363" y="585"/>
                  </a:lnTo>
                  <a:lnTo>
                    <a:pt x="2144" y="560"/>
                  </a:lnTo>
                  <a:lnTo>
                    <a:pt x="1949" y="536"/>
                  </a:lnTo>
                  <a:lnTo>
                    <a:pt x="1949" y="536"/>
                  </a:lnTo>
                  <a:lnTo>
                    <a:pt x="1755" y="560"/>
                  </a:lnTo>
                  <a:lnTo>
                    <a:pt x="1560" y="585"/>
                  </a:lnTo>
                  <a:lnTo>
                    <a:pt x="1365" y="633"/>
                  </a:lnTo>
                  <a:lnTo>
                    <a:pt x="1194" y="706"/>
                  </a:lnTo>
                  <a:lnTo>
                    <a:pt x="1024" y="779"/>
                  </a:lnTo>
                  <a:lnTo>
                    <a:pt x="853" y="877"/>
                  </a:lnTo>
                  <a:lnTo>
                    <a:pt x="707" y="999"/>
                  </a:lnTo>
                  <a:lnTo>
                    <a:pt x="561" y="1120"/>
                  </a:lnTo>
                  <a:lnTo>
                    <a:pt x="439" y="1242"/>
                  </a:lnTo>
                  <a:lnTo>
                    <a:pt x="342" y="1413"/>
                  </a:lnTo>
                  <a:lnTo>
                    <a:pt x="244" y="1559"/>
                  </a:lnTo>
                  <a:lnTo>
                    <a:pt x="147" y="1729"/>
                  </a:lnTo>
                  <a:lnTo>
                    <a:pt x="98" y="1900"/>
                  </a:lnTo>
                  <a:lnTo>
                    <a:pt x="50" y="2095"/>
                  </a:lnTo>
                  <a:lnTo>
                    <a:pt x="1" y="2289"/>
                  </a:lnTo>
                  <a:lnTo>
                    <a:pt x="1" y="2484"/>
                  </a:lnTo>
                  <a:lnTo>
                    <a:pt x="1" y="2484"/>
                  </a:lnTo>
                  <a:lnTo>
                    <a:pt x="25" y="2850"/>
                  </a:lnTo>
                  <a:lnTo>
                    <a:pt x="98" y="3191"/>
                  </a:lnTo>
                  <a:lnTo>
                    <a:pt x="220" y="3556"/>
                  </a:lnTo>
                  <a:lnTo>
                    <a:pt x="366" y="3872"/>
                  </a:lnTo>
                  <a:lnTo>
                    <a:pt x="561" y="4213"/>
                  </a:lnTo>
                  <a:lnTo>
                    <a:pt x="780" y="4530"/>
                  </a:lnTo>
                  <a:lnTo>
                    <a:pt x="1024" y="4822"/>
                  </a:lnTo>
                  <a:lnTo>
                    <a:pt x="1292" y="5090"/>
                  </a:lnTo>
                  <a:lnTo>
                    <a:pt x="1584" y="5334"/>
                  </a:lnTo>
                  <a:lnTo>
                    <a:pt x="1901" y="5577"/>
                  </a:lnTo>
                  <a:lnTo>
                    <a:pt x="2242" y="5772"/>
                  </a:lnTo>
                  <a:lnTo>
                    <a:pt x="2583" y="5943"/>
                  </a:lnTo>
                  <a:lnTo>
                    <a:pt x="2924" y="6089"/>
                  </a:lnTo>
                  <a:lnTo>
                    <a:pt x="3265" y="6186"/>
                  </a:lnTo>
                  <a:lnTo>
                    <a:pt x="3605" y="6259"/>
                  </a:lnTo>
                  <a:lnTo>
                    <a:pt x="3946" y="6284"/>
                  </a:lnTo>
                  <a:lnTo>
                    <a:pt x="3946" y="6284"/>
                  </a:lnTo>
                  <a:lnTo>
                    <a:pt x="4068" y="6625"/>
                  </a:lnTo>
                  <a:lnTo>
                    <a:pt x="4214" y="6941"/>
                  </a:lnTo>
                  <a:lnTo>
                    <a:pt x="4507" y="7574"/>
                  </a:lnTo>
                  <a:lnTo>
                    <a:pt x="4799" y="8110"/>
                  </a:lnTo>
                  <a:lnTo>
                    <a:pt x="5067" y="8573"/>
                  </a:lnTo>
                  <a:lnTo>
                    <a:pt x="5067" y="8573"/>
                  </a:lnTo>
                  <a:lnTo>
                    <a:pt x="5140" y="8695"/>
                  </a:lnTo>
                  <a:lnTo>
                    <a:pt x="5262" y="8792"/>
                  </a:lnTo>
                  <a:lnTo>
                    <a:pt x="5408" y="8841"/>
                  </a:lnTo>
                  <a:lnTo>
                    <a:pt x="5554" y="8865"/>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29" name="Shape 529"/>
            <p:cNvSpPr/>
            <p:nvPr/>
          </p:nvSpPr>
          <p:spPr>
            <a:xfrm>
              <a:off x="1275850" y="5209575"/>
              <a:ext cx="60900" cy="87075"/>
            </a:xfrm>
            <a:custGeom>
              <a:avLst/>
              <a:gdLst/>
              <a:ahLst/>
              <a:cxnLst/>
              <a:rect l="0" t="0" r="0" b="0"/>
              <a:pathLst>
                <a:path w="2436" h="3483" fill="none" extrusionOk="0">
                  <a:moveTo>
                    <a:pt x="0" y="828"/>
                  </a:moveTo>
                  <a:lnTo>
                    <a:pt x="0" y="828"/>
                  </a:lnTo>
                  <a:lnTo>
                    <a:pt x="0" y="658"/>
                  </a:lnTo>
                  <a:lnTo>
                    <a:pt x="49" y="512"/>
                  </a:lnTo>
                  <a:lnTo>
                    <a:pt x="122" y="366"/>
                  </a:lnTo>
                  <a:lnTo>
                    <a:pt x="244" y="244"/>
                  </a:lnTo>
                  <a:lnTo>
                    <a:pt x="366" y="146"/>
                  </a:lnTo>
                  <a:lnTo>
                    <a:pt x="487" y="73"/>
                  </a:lnTo>
                  <a:lnTo>
                    <a:pt x="658" y="25"/>
                  </a:lnTo>
                  <a:lnTo>
                    <a:pt x="828" y="0"/>
                  </a:lnTo>
                  <a:lnTo>
                    <a:pt x="828" y="0"/>
                  </a:lnTo>
                  <a:lnTo>
                    <a:pt x="950" y="0"/>
                  </a:lnTo>
                  <a:lnTo>
                    <a:pt x="1072" y="25"/>
                  </a:lnTo>
                  <a:lnTo>
                    <a:pt x="1340" y="122"/>
                  </a:lnTo>
                  <a:lnTo>
                    <a:pt x="1559" y="268"/>
                  </a:lnTo>
                  <a:lnTo>
                    <a:pt x="1754" y="414"/>
                  </a:lnTo>
                  <a:lnTo>
                    <a:pt x="1754" y="414"/>
                  </a:lnTo>
                  <a:lnTo>
                    <a:pt x="1803" y="780"/>
                  </a:lnTo>
                  <a:lnTo>
                    <a:pt x="1876" y="1169"/>
                  </a:lnTo>
                  <a:lnTo>
                    <a:pt x="2046" y="1997"/>
                  </a:lnTo>
                  <a:lnTo>
                    <a:pt x="2265" y="2801"/>
                  </a:lnTo>
                  <a:lnTo>
                    <a:pt x="2436" y="3483"/>
                  </a:lnTo>
                  <a:lnTo>
                    <a:pt x="2436" y="3483"/>
                  </a:lnTo>
                  <a:lnTo>
                    <a:pt x="2241" y="3434"/>
                  </a:lnTo>
                  <a:lnTo>
                    <a:pt x="2022" y="3361"/>
                  </a:lnTo>
                  <a:lnTo>
                    <a:pt x="1827" y="3264"/>
                  </a:lnTo>
                  <a:lnTo>
                    <a:pt x="1608" y="3142"/>
                  </a:lnTo>
                  <a:lnTo>
                    <a:pt x="1413" y="3020"/>
                  </a:lnTo>
                  <a:lnTo>
                    <a:pt x="1194" y="2874"/>
                  </a:lnTo>
                  <a:lnTo>
                    <a:pt x="999" y="2704"/>
                  </a:lnTo>
                  <a:lnTo>
                    <a:pt x="804" y="2533"/>
                  </a:lnTo>
                  <a:lnTo>
                    <a:pt x="634" y="2338"/>
                  </a:lnTo>
                  <a:lnTo>
                    <a:pt x="487" y="2143"/>
                  </a:lnTo>
                  <a:lnTo>
                    <a:pt x="341" y="1924"/>
                  </a:lnTo>
                  <a:lnTo>
                    <a:pt x="219" y="1729"/>
                  </a:lnTo>
                  <a:lnTo>
                    <a:pt x="122" y="1510"/>
                  </a:lnTo>
                  <a:lnTo>
                    <a:pt x="49" y="1267"/>
                  </a:lnTo>
                  <a:lnTo>
                    <a:pt x="0" y="1047"/>
                  </a:lnTo>
                  <a:lnTo>
                    <a:pt x="0" y="828"/>
                  </a:lnTo>
                  <a:lnTo>
                    <a:pt x="0" y="828"/>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30" name="Shape 530"/>
            <p:cNvSpPr/>
            <p:nvPr/>
          </p:nvSpPr>
          <p:spPr>
            <a:xfrm>
              <a:off x="1247825" y="5391625"/>
              <a:ext cx="443300" cy="39000"/>
            </a:xfrm>
            <a:custGeom>
              <a:avLst/>
              <a:gdLst/>
              <a:ahLst/>
              <a:cxnLst/>
              <a:rect l="0" t="0" r="0" b="0"/>
              <a:pathLst>
                <a:path w="17732" h="1560" fill="none" extrusionOk="0">
                  <a:moveTo>
                    <a:pt x="16611" y="1559"/>
                  </a:moveTo>
                  <a:lnTo>
                    <a:pt x="1121" y="1559"/>
                  </a:lnTo>
                  <a:lnTo>
                    <a:pt x="1121" y="1559"/>
                  </a:lnTo>
                  <a:lnTo>
                    <a:pt x="1000" y="1535"/>
                  </a:lnTo>
                  <a:lnTo>
                    <a:pt x="878" y="1510"/>
                  </a:lnTo>
                  <a:lnTo>
                    <a:pt x="780" y="1462"/>
                  </a:lnTo>
                  <a:lnTo>
                    <a:pt x="683" y="1389"/>
                  </a:lnTo>
                  <a:lnTo>
                    <a:pt x="488" y="1218"/>
                  </a:lnTo>
                  <a:lnTo>
                    <a:pt x="318" y="999"/>
                  </a:lnTo>
                  <a:lnTo>
                    <a:pt x="196" y="755"/>
                  </a:lnTo>
                  <a:lnTo>
                    <a:pt x="98" y="487"/>
                  </a:lnTo>
                  <a:lnTo>
                    <a:pt x="25" y="244"/>
                  </a:lnTo>
                  <a:lnTo>
                    <a:pt x="1" y="0"/>
                  </a:lnTo>
                  <a:lnTo>
                    <a:pt x="17731" y="0"/>
                  </a:lnTo>
                  <a:lnTo>
                    <a:pt x="17731" y="0"/>
                  </a:lnTo>
                  <a:lnTo>
                    <a:pt x="17707" y="244"/>
                  </a:lnTo>
                  <a:lnTo>
                    <a:pt x="17634" y="487"/>
                  </a:lnTo>
                  <a:lnTo>
                    <a:pt x="17537" y="755"/>
                  </a:lnTo>
                  <a:lnTo>
                    <a:pt x="17415" y="999"/>
                  </a:lnTo>
                  <a:lnTo>
                    <a:pt x="17244" y="1218"/>
                  </a:lnTo>
                  <a:lnTo>
                    <a:pt x="17049" y="1389"/>
                  </a:lnTo>
                  <a:lnTo>
                    <a:pt x="16952" y="1462"/>
                  </a:lnTo>
                  <a:lnTo>
                    <a:pt x="16855" y="1510"/>
                  </a:lnTo>
                  <a:lnTo>
                    <a:pt x="16733" y="1535"/>
                  </a:lnTo>
                  <a:lnTo>
                    <a:pt x="16611" y="1559"/>
                  </a:lnTo>
                  <a:lnTo>
                    <a:pt x="16611" y="1559"/>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31" name="Shape 531"/>
            <p:cNvSpPr/>
            <p:nvPr/>
          </p:nvSpPr>
          <p:spPr>
            <a:xfrm>
              <a:off x="1454850" y="5001950"/>
              <a:ext cx="17075" cy="114475"/>
            </a:xfrm>
            <a:custGeom>
              <a:avLst/>
              <a:gdLst/>
              <a:ahLst/>
              <a:cxnLst/>
              <a:rect l="0" t="0" r="0" b="0"/>
              <a:pathLst>
                <a:path w="683" h="4579" fill="none" extrusionOk="0">
                  <a:moveTo>
                    <a:pt x="683" y="0"/>
                  </a:moveTo>
                  <a:lnTo>
                    <a:pt x="683" y="0"/>
                  </a:lnTo>
                  <a:lnTo>
                    <a:pt x="658" y="171"/>
                  </a:lnTo>
                  <a:lnTo>
                    <a:pt x="610" y="317"/>
                  </a:lnTo>
                  <a:lnTo>
                    <a:pt x="512" y="439"/>
                  </a:lnTo>
                  <a:lnTo>
                    <a:pt x="415" y="585"/>
                  </a:lnTo>
                  <a:lnTo>
                    <a:pt x="415" y="585"/>
                  </a:lnTo>
                  <a:lnTo>
                    <a:pt x="269" y="731"/>
                  </a:lnTo>
                  <a:lnTo>
                    <a:pt x="147" y="950"/>
                  </a:lnTo>
                  <a:lnTo>
                    <a:pt x="74" y="1072"/>
                  </a:lnTo>
                  <a:lnTo>
                    <a:pt x="49" y="1194"/>
                  </a:lnTo>
                  <a:lnTo>
                    <a:pt x="1" y="1364"/>
                  </a:lnTo>
                  <a:lnTo>
                    <a:pt x="1" y="1535"/>
                  </a:lnTo>
                  <a:lnTo>
                    <a:pt x="1" y="1535"/>
                  </a:lnTo>
                  <a:lnTo>
                    <a:pt x="1" y="1705"/>
                  </a:lnTo>
                  <a:lnTo>
                    <a:pt x="49" y="1851"/>
                  </a:lnTo>
                  <a:lnTo>
                    <a:pt x="74" y="1997"/>
                  </a:lnTo>
                  <a:lnTo>
                    <a:pt x="147" y="2095"/>
                  </a:lnTo>
                  <a:lnTo>
                    <a:pt x="269" y="2314"/>
                  </a:lnTo>
                  <a:lnTo>
                    <a:pt x="415" y="2484"/>
                  </a:lnTo>
                  <a:lnTo>
                    <a:pt x="415" y="2484"/>
                  </a:lnTo>
                  <a:lnTo>
                    <a:pt x="512" y="2606"/>
                  </a:lnTo>
                  <a:lnTo>
                    <a:pt x="610" y="2728"/>
                  </a:lnTo>
                  <a:lnTo>
                    <a:pt x="658" y="2874"/>
                  </a:lnTo>
                  <a:lnTo>
                    <a:pt x="683" y="3045"/>
                  </a:lnTo>
                  <a:lnTo>
                    <a:pt x="683" y="3045"/>
                  </a:lnTo>
                  <a:lnTo>
                    <a:pt x="658" y="3239"/>
                  </a:lnTo>
                  <a:lnTo>
                    <a:pt x="610" y="3385"/>
                  </a:lnTo>
                  <a:lnTo>
                    <a:pt x="512" y="3507"/>
                  </a:lnTo>
                  <a:lnTo>
                    <a:pt x="415" y="3629"/>
                  </a:lnTo>
                  <a:lnTo>
                    <a:pt x="415" y="3629"/>
                  </a:lnTo>
                  <a:lnTo>
                    <a:pt x="269" y="3800"/>
                  </a:lnTo>
                  <a:lnTo>
                    <a:pt x="147" y="3994"/>
                  </a:lnTo>
                  <a:lnTo>
                    <a:pt x="74" y="4116"/>
                  </a:lnTo>
                  <a:lnTo>
                    <a:pt x="49" y="4262"/>
                  </a:lnTo>
                  <a:lnTo>
                    <a:pt x="1" y="4408"/>
                  </a:lnTo>
                  <a:lnTo>
                    <a:pt x="1" y="4579"/>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32" name="Shape 532"/>
            <p:cNvSpPr/>
            <p:nvPr/>
          </p:nvSpPr>
          <p:spPr>
            <a:xfrm>
              <a:off x="1411025" y="5001950"/>
              <a:ext cx="17075" cy="114475"/>
            </a:xfrm>
            <a:custGeom>
              <a:avLst/>
              <a:gdLst/>
              <a:ahLst/>
              <a:cxnLst/>
              <a:rect l="0" t="0" r="0" b="0"/>
              <a:pathLst>
                <a:path w="683" h="4579" fill="none" extrusionOk="0">
                  <a:moveTo>
                    <a:pt x="682" y="0"/>
                  </a:moveTo>
                  <a:lnTo>
                    <a:pt x="682" y="0"/>
                  </a:lnTo>
                  <a:lnTo>
                    <a:pt x="658" y="171"/>
                  </a:lnTo>
                  <a:lnTo>
                    <a:pt x="609" y="317"/>
                  </a:lnTo>
                  <a:lnTo>
                    <a:pt x="536" y="439"/>
                  </a:lnTo>
                  <a:lnTo>
                    <a:pt x="414" y="585"/>
                  </a:lnTo>
                  <a:lnTo>
                    <a:pt x="414" y="585"/>
                  </a:lnTo>
                  <a:lnTo>
                    <a:pt x="268" y="731"/>
                  </a:lnTo>
                  <a:lnTo>
                    <a:pt x="146" y="950"/>
                  </a:lnTo>
                  <a:lnTo>
                    <a:pt x="97" y="1072"/>
                  </a:lnTo>
                  <a:lnTo>
                    <a:pt x="49" y="1194"/>
                  </a:lnTo>
                  <a:lnTo>
                    <a:pt x="24" y="1364"/>
                  </a:lnTo>
                  <a:lnTo>
                    <a:pt x="0" y="1535"/>
                  </a:lnTo>
                  <a:lnTo>
                    <a:pt x="0" y="1535"/>
                  </a:lnTo>
                  <a:lnTo>
                    <a:pt x="24" y="1705"/>
                  </a:lnTo>
                  <a:lnTo>
                    <a:pt x="49" y="1851"/>
                  </a:lnTo>
                  <a:lnTo>
                    <a:pt x="97" y="1997"/>
                  </a:lnTo>
                  <a:lnTo>
                    <a:pt x="146" y="2095"/>
                  </a:lnTo>
                  <a:lnTo>
                    <a:pt x="268" y="2314"/>
                  </a:lnTo>
                  <a:lnTo>
                    <a:pt x="414" y="2484"/>
                  </a:lnTo>
                  <a:lnTo>
                    <a:pt x="414" y="2484"/>
                  </a:lnTo>
                  <a:lnTo>
                    <a:pt x="536" y="2606"/>
                  </a:lnTo>
                  <a:lnTo>
                    <a:pt x="609" y="2728"/>
                  </a:lnTo>
                  <a:lnTo>
                    <a:pt x="658" y="2874"/>
                  </a:lnTo>
                  <a:lnTo>
                    <a:pt x="682" y="3045"/>
                  </a:lnTo>
                  <a:lnTo>
                    <a:pt x="682" y="3045"/>
                  </a:lnTo>
                  <a:lnTo>
                    <a:pt x="658" y="3239"/>
                  </a:lnTo>
                  <a:lnTo>
                    <a:pt x="609" y="3385"/>
                  </a:lnTo>
                  <a:lnTo>
                    <a:pt x="536" y="3507"/>
                  </a:lnTo>
                  <a:lnTo>
                    <a:pt x="414" y="3629"/>
                  </a:lnTo>
                  <a:lnTo>
                    <a:pt x="414" y="3629"/>
                  </a:lnTo>
                  <a:lnTo>
                    <a:pt x="268" y="3800"/>
                  </a:lnTo>
                  <a:lnTo>
                    <a:pt x="146" y="3994"/>
                  </a:lnTo>
                  <a:lnTo>
                    <a:pt x="97" y="4116"/>
                  </a:lnTo>
                  <a:lnTo>
                    <a:pt x="49" y="4262"/>
                  </a:lnTo>
                  <a:lnTo>
                    <a:pt x="24" y="4408"/>
                  </a:lnTo>
                  <a:lnTo>
                    <a:pt x="0" y="4579"/>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33" name="Shape 533"/>
            <p:cNvSpPr/>
            <p:nvPr/>
          </p:nvSpPr>
          <p:spPr>
            <a:xfrm>
              <a:off x="1498700" y="5001950"/>
              <a:ext cx="16450" cy="114475"/>
            </a:xfrm>
            <a:custGeom>
              <a:avLst/>
              <a:gdLst/>
              <a:ahLst/>
              <a:cxnLst/>
              <a:rect l="0" t="0" r="0" b="0"/>
              <a:pathLst>
                <a:path w="658" h="4579" fill="none" extrusionOk="0">
                  <a:moveTo>
                    <a:pt x="658" y="0"/>
                  </a:moveTo>
                  <a:lnTo>
                    <a:pt x="658" y="0"/>
                  </a:lnTo>
                  <a:lnTo>
                    <a:pt x="658" y="171"/>
                  </a:lnTo>
                  <a:lnTo>
                    <a:pt x="585" y="317"/>
                  </a:lnTo>
                  <a:lnTo>
                    <a:pt x="512" y="439"/>
                  </a:lnTo>
                  <a:lnTo>
                    <a:pt x="390" y="585"/>
                  </a:lnTo>
                  <a:lnTo>
                    <a:pt x="390" y="585"/>
                  </a:lnTo>
                  <a:lnTo>
                    <a:pt x="268" y="731"/>
                  </a:lnTo>
                  <a:lnTo>
                    <a:pt x="122" y="950"/>
                  </a:lnTo>
                  <a:lnTo>
                    <a:pt x="73" y="1072"/>
                  </a:lnTo>
                  <a:lnTo>
                    <a:pt x="25" y="1194"/>
                  </a:lnTo>
                  <a:lnTo>
                    <a:pt x="0" y="1364"/>
                  </a:lnTo>
                  <a:lnTo>
                    <a:pt x="0" y="1535"/>
                  </a:lnTo>
                  <a:lnTo>
                    <a:pt x="0" y="1535"/>
                  </a:lnTo>
                  <a:lnTo>
                    <a:pt x="0" y="1705"/>
                  </a:lnTo>
                  <a:lnTo>
                    <a:pt x="25" y="1851"/>
                  </a:lnTo>
                  <a:lnTo>
                    <a:pt x="73" y="1997"/>
                  </a:lnTo>
                  <a:lnTo>
                    <a:pt x="122" y="2095"/>
                  </a:lnTo>
                  <a:lnTo>
                    <a:pt x="268" y="2314"/>
                  </a:lnTo>
                  <a:lnTo>
                    <a:pt x="390" y="2484"/>
                  </a:lnTo>
                  <a:lnTo>
                    <a:pt x="390" y="2484"/>
                  </a:lnTo>
                  <a:lnTo>
                    <a:pt x="512" y="2606"/>
                  </a:lnTo>
                  <a:lnTo>
                    <a:pt x="585" y="2728"/>
                  </a:lnTo>
                  <a:lnTo>
                    <a:pt x="658" y="2874"/>
                  </a:lnTo>
                  <a:lnTo>
                    <a:pt x="658" y="3045"/>
                  </a:lnTo>
                  <a:lnTo>
                    <a:pt x="658" y="3045"/>
                  </a:lnTo>
                  <a:lnTo>
                    <a:pt x="658" y="3239"/>
                  </a:lnTo>
                  <a:lnTo>
                    <a:pt x="585" y="3385"/>
                  </a:lnTo>
                  <a:lnTo>
                    <a:pt x="512" y="3507"/>
                  </a:lnTo>
                  <a:lnTo>
                    <a:pt x="390" y="3629"/>
                  </a:lnTo>
                  <a:lnTo>
                    <a:pt x="390" y="3629"/>
                  </a:lnTo>
                  <a:lnTo>
                    <a:pt x="268" y="3800"/>
                  </a:lnTo>
                  <a:lnTo>
                    <a:pt x="122" y="3994"/>
                  </a:lnTo>
                  <a:lnTo>
                    <a:pt x="73" y="4116"/>
                  </a:lnTo>
                  <a:lnTo>
                    <a:pt x="25" y="4262"/>
                  </a:lnTo>
                  <a:lnTo>
                    <a:pt x="0" y="4408"/>
                  </a:lnTo>
                  <a:lnTo>
                    <a:pt x="0" y="4579"/>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534" name="Shape 534"/>
          <p:cNvGrpSpPr/>
          <p:nvPr/>
        </p:nvGrpSpPr>
        <p:grpSpPr>
          <a:xfrm>
            <a:off x="1499685" y="4313984"/>
            <a:ext cx="306068" cy="389991"/>
            <a:chOff x="1959600" y="4980625"/>
            <a:chExt cx="364150" cy="464000"/>
          </a:xfrm>
        </p:grpSpPr>
        <p:sp>
          <p:nvSpPr>
            <p:cNvPr id="535" name="Shape 535"/>
            <p:cNvSpPr/>
            <p:nvPr/>
          </p:nvSpPr>
          <p:spPr>
            <a:xfrm>
              <a:off x="1959600" y="4980625"/>
              <a:ext cx="364150" cy="239325"/>
            </a:xfrm>
            <a:custGeom>
              <a:avLst/>
              <a:gdLst/>
              <a:ahLst/>
              <a:cxnLst/>
              <a:rect l="0" t="0" r="0" b="0"/>
              <a:pathLst>
                <a:path w="14566" h="9573" fill="none" extrusionOk="0">
                  <a:moveTo>
                    <a:pt x="8769" y="9572"/>
                  </a:moveTo>
                  <a:lnTo>
                    <a:pt x="14565" y="9572"/>
                  </a:lnTo>
                  <a:lnTo>
                    <a:pt x="14565" y="6114"/>
                  </a:lnTo>
                  <a:lnTo>
                    <a:pt x="14565" y="6114"/>
                  </a:lnTo>
                  <a:lnTo>
                    <a:pt x="14541" y="6016"/>
                  </a:lnTo>
                  <a:lnTo>
                    <a:pt x="14516" y="5919"/>
                  </a:lnTo>
                  <a:lnTo>
                    <a:pt x="14468" y="5822"/>
                  </a:lnTo>
                  <a:lnTo>
                    <a:pt x="14419" y="5773"/>
                  </a:lnTo>
                  <a:lnTo>
                    <a:pt x="14346" y="5700"/>
                  </a:lnTo>
                  <a:lnTo>
                    <a:pt x="14249" y="5651"/>
                  </a:lnTo>
                  <a:lnTo>
                    <a:pt x="14175" y="5627"/>
                  </a:lnTo>
                  <a:lnTo>
                    <a:pt x="14078" y="5627"/>
                  </a:lnTo>
                  <a:lnTo>
                    <a:pt x="10814" y="5627"/>
                  </a:lnTo>
                  <a:lnTo>
                    <a:pt x="10814" y="5627"/>
                  </a:lnTo>
                  <a:lnTo>
                    <a:pt x="11228" y="5456"/>
                  </a:lnTo>
                  <a:lnTo>
                    <a:pt x="11643" y="5237"/>
                  </a:lnTo>
                  <a:lnTo>
                    <a:pt x="12008" y="4993"/>
                  </a:lnTo>
                  <a:lnTo>
                    <a:pt x="12178" y="4872"/>
                  </a:lnTo>
                  <a:lnTo>
                    <a:pt x="12349" y="4726"/>
                  </a:lnTo>
                  <a:lnTo>
                    <a:pt x="12349" y="4726"/>
                  </a:lnTo>
                  <a:lnTo>
                    <a:pt x="12617" y="4433"/>
                  </a:lnTo>
                  <a:lnTo>
                    <a:pt x="12836" y="4141"/>
                  </a:lnTo>
                  <a:lnTo>
                    <a:pt x="13031" y="3849"/>
                  </a:lnTo>
                  <a:lnTo>
                    <a:pt x="13177" y="3557"/>
                  </a:lnTo>
                  <a:lnTo>
                    <a:pt x="13274" y="3289"/>
                  </a:lnTo>
                  <a:lnTo>
                    <a:pt x="13372" y="3021"/>
                  </a:lnTo>
                  <a:lnTo>
                    <a:pt x="13396" y="2753"/>
                  </a:lnTo>
                  <a:lnTo>
                    <a:pt x="13420" y="2485"/>
                  </a:lnTo>
                  <a:lnTo>
                    <a:pt x="13396" y="2241"/>
                  </a:lnTo>
                  <a:lnTo>
                    <a:pt x="13347" y="1998"/>
                  </a:lnTo>
                  <a:lnTo>
                    <a:pt x="13274" y="1754"/>
                  </a:lnTo>
                  <a:lnTo>
                    <a:pt x="13201" y="1535"/>
                  </a:lnTo>
                  <a:lnTo>
                    <a:pt x="13079" y="1340"/>
                  </a:lnTo>
                  <a:lnTo>
                    <a:pt x="12958" y="1121"/>
                  </a:lnTo>
                  <a:lnTo>
                    <a:pt x="12812" y="951"/>
                  </a:lnTo>
                  <a:lnTo>
                    <a:pt x="12641" y="780"/>
                  </a:lnTo>
                  <a:lnTo>
                    <a:pt x="12641" y="780"/>
                  </a:lnTo>
                  <a:lnTo>
                    <a:pt x="12471" y="610"/>
                  </a:lnTo>
                  <a:lnTo>
                    <a:pt x="12300" y="463"/>
                  </a:lnTo>
                  <a:lnTo>
                    <a:pt x="12105" y="342"/>
                  </a:lnTo>
                  <a:lnTo>
                    <a:pt x="11886" y="220"/>
                  </a:lnTo>
                  <a:lnTo>
                    <a:pt x="11667" y="147"/>
                  </a:lnTo>
                  <a:lnTo>
                    <a:pt x="11423" y="74"/>
                  </a:lnTo>
                  <a:lnTo>
                    <a:pt x="11180" y="25"/>
                  </a:lnTo>
                  <a:lnTo>
                    <a:pt x="10936" y="1"/>
                  </a:lnTo>
                  <a:lnTo>
                    <a:pt x="10668" y="25"/>
                  </a:lnTo>
                  <a:lnTo>
                    <a:pt x="10400" y="49"/>
                  </a:lnTo>
                  <a:lnTo>
                    <a:pt x="10133" y="147"/>
                  </a:lnTo>
                  <a:lnTo>
                    <a:pt x="9865" y="244"/>
                  </a:lnTo>
                  <a:lnTo>
                    <a:pt x="9572" y="390"/>
                  </a:lnTo>
                  <a:lnTo>
                    <a:pt x="9280" y="585"/>
                  </a:lnTo>
                  <a:lnTo>
                    <a:pt x="8988" y="804"/>
                  </a:lnTo>
                  <a:lnTo>
                    <a:pt x="8696" y="1072"/>
                  </a:lnTo>
                  <a:lnTo>
                    <a:pt x="8696" y="1072"/>
                  </a:lnTo>
                  <a:lnTo>
                    <a:pt x="8452" y="1365"/>
                  </a:lnTo>
                  <a:lnTo>
                    <a:pt x="8257" y="1657"/>
                  </a:lnTo>
                  <a:lnTo>
                    <a:pt x="8062" y="1973"/>
                  </a:lnTo>
                  <a:lnTo>
                    <a:pt x="7892" y="2314"/>
                  </a:lnTo>
                  <a:lnTo>
                    <a:pt x="7770" y="2680"/>
                  </a:lnTo>
                  <a:lnTo>
                    <a:pt x="7648" y="3045"/>
                  </a:lnTo>
                  <a:lnTo>
                    <a:pt x="7551" y="3386"/>
                  </a:lnTo>
                  <a:lnTo>
                    <a:pt x="7478" y="3727"/>
                  </a:lnTo>
                  <a:lnTo>
                    <a:pt x="7380" y="4385"/>
                  </a:lnTo>
                  <a:lnTo>
                    <a:pt x="7307" y="4896"/>
                  </a:lnTo>
                  <a:lnTo>
                    <a:pt x="7283" y="5456"/>
                  </a:lnTo>
                  <a:lnTo>
                    <a:pt x="7283" y="5456"/>
                  </a:lnTo>
                  <a:lnTo>
                    <a:pt x="7283" y="5456"/>
                  </a:lnTo>
                  <a:lnTo>
                    <a:pt x="7283" y="5456"/>
                  </a:lnTo>
                  <a:lnTo>
                    <a:pt x="7283" y="5456"/>
                  </a:lnTo>
                  <a:lnTo>
                    <a:pt x="7259" y="4896"/>
                  </a:lnTo>
                  <a:lnTo>
                    <a:pt x="7186" y="4385"/>
                  </a:lnTo>
                  <a:lnTo>
                    <a:pt x="7088" y="3727"/>
                  </a:lnTo>
                  <a:lnTo>
                    <a:pt x="7015" y="3386"/>
                  </a:lnTo>
                  <a:lnTo>
                    <a:pt x="6918" y="3045"/>
                  </a:lnTo>
                  <a:lnTo>
                    <a:pt x="6796" y="2680"/>
                  </a:lnTo>
                  <a:lnTo>
                    <a:pt x="6674" y="2314"/>
                  </a:lnTo>
                  <a:lnTo>
                    <a:pt x="6504" y="1973"/>
                  </a:lnTo>
                  <a:lnTo>
                    <a:pt x="6309" y="1657"/>
                  </a:lnTo>
                  <a:lnTo>
                    <a:pt x="6114" y="1365"/>
                  </a:lnTo>
                  <a:lnTo>
                    <a:pt x="5870" y="1072"/>
                  </a:lnTo>
                  <a:lnTo>
                    <a:pt x="5870" y="1072"/>
                  </a:lnTo>
                  <a:lnTo>
                    <a:pt x="5578" y="804"/>
                  </a:lnTo>
                  <a:lnTo>
                    <a:pt x="5286" y="585"/>
                  </a:lnTo>
                  <a:lnTo>
                    <a:pt x="4994" y="390"/>
                  </a:lnTo>
                  <a:lnTo>
                    <a:pt x="4701" y="244"/>
                  </a:lnTo>
                  <a:lnTo>
                    <a:pt x="4433" y="147"/>
                  </a:lnTo>
                  <a:lnTo>
                    <a:pt x="4166" y="49"/>
                  </a:lnTo>
                  <a:lnTo>
                    <a:pt x="3898" y="25"/>
                  </a:lnTo>
                  <a:lnTo>
                    <a:pt x="3630" y="1"/>
                  </a:lnTo>
                  <a:lnTo>
                    <a:pt x="3386" y="25"/>
                  </a:lnTo>
                  <a:lnTo>
                    <a:pt x="3143" y="74"/>
                  </a:lnTo>
                  <a:lnTo>
                    <a:pt x="2899" y="147"/>
                  </a:lnTo>
                  <a:lnTo>
                    <a:pt x="2680" y="220"/>
                  </a:lnTo>
                  <a:lnTo>
                    <a:pt x="2461" y="342"/>
                  </a:lnTo>
                  <a:lnTo>
                    <a:pt x="2266" y="463"/>
                  </a:lnTo>
                  <a:lnTo>
                    <a:pt x="2095" y="610"/>
                  </a:lnTo>
                  <a:lnTo>
                    <a:pt x="1925" y="780"/>
                  </a:lnTo>
                  <a:lnTo>
                    <a:pt x="1925" y="780"/>
                  </a:lnTo>
                  <a:lnTo>
                    <a:pt x="1754" y="951"/>
                  </a:lnTo>
                  <a:lnTo>
                    <a:pt x="1608" y="1121"/>
                  </a:lnTo>
                  <a:lnTo>
                    <a:pt x="1487" y="1340"/>
                  </a:lnTo>
                  <a:lnTo>
                    <a:pt x="1365" y="1535"/>
                  </a:lnTo>
                  <a:lnTo>
                    <a:pt x="1292" y="1754"/>
                  </a:lnTo>
                  <a:lnTo>
                    <a:pt x="1219" y="1998"/>
                  </a:lnTo>
                  <a:lnTo>
                    <a:pt x="1170" y="2241"/>
                  </a:lnTo>
                  <a:lnTo>
                    <a:pt x="1146" y="2485"/>
                  </a:lnTo>
                  <a:lnTo>
                    <a:pt x="1170" y="2753"/>
                  </a:lnTo>
                  <a:lnTo>
                    <a:pt x="1194" y="3021"/>
                  </a:lnTo>
                  <a:lnTo>
                    <a:pt x="1292" y="3289"/>
                  </a:lnTo>
                  <a:lnTo>
                    <a:pt x="1389" y="3557"/>
                  </a:lnTo>
                  <a:lnTo>
                    <a:pt x="1535" y="3849"/>
                  </a:lnTo>
                  <a:lnTo>
                    <a:pt x="1730" y="4141"/>
                  </a:lnTo>
                  <a:lnTo>
                    <a:pt x="1949" y="4433"/>
                  </a:lnTo>
                  <a:lnTo>
                    <a:pt x="2217" y="4726"/>
                  </a:lnTo>
                  <a:lnTo>
                    <a:pt x="2217" y="4726"/>
                  </a:lnTo>
                  <a:lnTo>
                    <a:pt x="2388" y="4872"/>
                  </a:lnTo>
                  <a:lnTo>
                    <a:pt x="2558" y="4993"/>
                  </a:lnTo>
                  <a:lnTo>
                    <a:pt x="2923" y="5237"/>
                  </a:lnTo>
                  <a:lnTo>
                    <a:pt x="3337" y="5456"/>
                  </a:lnTo>
                  <a:lnTo>
                    <a:pt x="3752" y="5627"/>
                  </a:lnTo>
                  <a:lnTo>
                    <a:pt x="488" y="5627"/>
                  </a:lnTo>
                  <a:lnTo>
                    <a:pt x="488" y="5627"/>
                  </a:lnTo>
                  <a:lnTo>
                    <a:pt x="391" y="5627"/>
                  </a:lnTo>
                  <a:lnTo>
                    <a:pt x="317" y="5651"/>
                  </a:lnTo>
                  <a:lnTo>
                    <a:pt x="220" y="5700"/>
                  </a:lnTo>
                  <a:lnTo>
                    <a:pt x="147" y="5773"/>
                  </a:lnTo>
                  <a:lnTo>
                    <a:pt x="98" y="5822"/>
                  </a:lnTo>
                  <a:lnTo>
                    <a:pt x="50" y="5919"/>
                  </a:lnTo>
                  <a:lnTo>
                    <a:pt x="25" y="6016"/>
                  </a:lnTo>
                  <a:lnTo>
                    <a:pt x="1" y="6114"/>
                  </a:lnTo>
                  <a:lnTo>
                    <a:pt x="1" y="9572"/>
                  </a:lnTo>
                  <a:lnTo>
                    <a:pt x="5797" y="9572"/>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36" name="Shape 536"/>
            <p:cNvSpPr/>
            <p:nvPr/>
          </p:nvSpPr>
          <p:spPr>
            <a:xfrm>
              <a:off x="2053375" y="5121275"/>
              <a:ext cx="176600" cy="25"/>
            </a:xfrm>
            <a:custGeom>
              <a:avLst/>
              <a:gdLst/>
              <a:ahLst/>
              <a:cxnLst/>
              <a:rect l="0" t="0" r="0" b="0"/>
              <a:pathLst>
                <a:path w="7064" h="1" fill="none" extrusionOk="0">
                  <a:moveTo>
                    <a:pt x="1" y="1"/>
                  </a:moveTo>
                  <a:lnTo>
                    <a:pt x="7063"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37" name="Shape 537"/>
            <p:cNvSpPr/>
            <p:nvPr/>
          </p:nvSpPr>
          <p:spPr>
            <a:xfrm>
              <a:off x="2104525" y="5121275"/>
              <a:ext cx="74300" cy="323350"/>
            </a:xfrm>
            <a:custGeom>
              <a:avLst/>
              <a:gdLst/>
              <a:ahLst/>
              <a:cxnLst/>
              <a:rect l="0" t="0" r="0" b="0"/>
              <a:pathLst>
                <a:path w="2972" h="12934" fill="none" extrusionOk="0">
                  <a:moveTo>
                    <a:pt x="0" y="1"/>
                  </a:moveTo>
                  <a:lnTo>
                    <a:pt x="0" y="12933"/>
                  </a:lnTo>
                  <a:lnTo>
                    <a:pt x="2972" y="12933"/>
                  </a:lnTo>
                  <a:lnTo>
                    <a:pt x="2972"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38" name="Shape 538"/>
            <p:cNvSpPr/>
            <p:nvPr/>
          </p:nvSpPr>
          <p:spPr>
            <a:xfrm>
              <a:off x="2166625" y="5023850"/>
              <a:ext cx="85275" cy="85275"/>
            </a:xfrm>
            <a:custGeom>
              <a:avLst/>
              <a:gdLst/>
              <a:ahLst/>
              <a:cxnLst/>
              <a:rect l="0" t="0" r="0" b="0"/>
              <a:pathLst>
                <a:path w="3411" h="3411" fill="none" extrusionOk="0">
                  <a:moveTo>
                    <a:pt x="902" y="659"/>
                  </a:moveTo>
                  <a:lnTo>
                    <a:pt x="902" y="659"/>
                  </a:lnTo>
                  <a:lnTo>
                    <a:pt x="1194" y="391"/>
                  </a:lnTo>
                  <a:lnTo>
                    <a:pt x="1486" y="196"/>
                  </a:lnTo>
                  <a:lnTo>
                    <a:pt x="1754" y="74"/>
                  </a:lnTo>
                  <a:lnTo>
                    <a:pt x="1900" y="50"/>
                  </a:lnTo>
                  <a:lnTo>
                    <a:pt x="2022" y="25"/>
                  </a:lnTo>
                  <a:lnTo>
                    <a:pt x="2144" y="1"/>
                  </a:lnTo>
                  <a:lnTo>
                    <a:pt x="2290" y="25"/>
                  </a:lnTo>
                  <a:lnTo>
                    <a:pt x="2412" y="50"/>
                  </a:lnTo>
                  <a:lnTo>
                    <a:pt x="2533" y="74"/>
                  </a:lnTo>
                  <a:lnTo>
                    <a:pt x="2655" y="123"/>
                  </a:lnTo>
                  <a:lnTo>
                    <a:pt x="2777" y="196"/>
                  </a:lnTo>
                  <a:lnTo>
                    <a:pt x="3021" y="391"/>
                  </a:lnTo>
                  <a:lnTo>
                    <a:pt x="3021" y="391"/>
                  </a:lnTo>
                  <a:lnTo>
                    <a:pt x="3215" y="634"/>
                  </a:lnTo>
                  <a:lnTo>
                    <a:pt x="3288" y="756"/>
                  </a:lnTo>
                  <a:lnTo>
                    <a:pt x="3337" y="878"/>
                  </a:lnTo>
                  <a:lnTo>
                    <a:pt x="3362" y="999"/>
                  </a:lnTo>
                  <a:lnTo>
                    <a:pt x="3386" y="1121"/>
                  </a:lnTo>
                  <a:lnTo>
                    <a:pt x="3410" y="1267"/>
                  </a:lnTo>
                  <a:lnTo>
                    <a:pt x="3386" y="1389"/>
                  </a:lnTo>
                  <a:lnTo>
                    <a:pt x="3362" y="1535"/>
                  </a:lnTo>
                  <a:lnTo>
                    <a:pt x="3337" y="1657"/>
                  </a:lnTo>
                  <a:lnTo>
                    <a:pt x="3215" y="1925"/>
                  </a:lnTo>
                  <a:lnTo>
                    <a:pt x="3021" y="2217"/>
                  </a:lnTo>
                  <a:lnTo>
                    <a:pt x="2753" y="2509"/>
                  </a:lnTo>
                  <a:lnTo>
                    <a:pt x="2753" y="2509"/>
                  </a:lnTo>
                  <a:lnTo>
                    <a:pt x="2631" y="2607"/>
                  </a:lnTo>
                  <a:lnTo>
                    <a:pt x="2509" y="2704"/>
                  </a:lnTo>
                  <a:lnTo>
                    <a:pt x="2192" y="2899"/>
                  </a:lnTo>
                  <a:lnTo>
                    <a:pt x="1827" y="3045"/>
                  </a:lnTo>
                  <a:lnTo>
                    <a:pt x="1462" y="3167"/>
                  </a:lnTo>
                  <a:lnTo>
                    <a:pt x="1072" y="3264"/>
                  </a:lnTo>
                  <a:lnTo>
                    <a:pt x="682" y="3338"/>
                  </a:lnTo>
                  <a:lnTo>
                    <a:pt x="317" y="3386"/>
                  </a:lnTo>
                  <a:lnTo>
                    <a:pt x="1" y="3411"/>
                  </a:lnTo>
                  <a:lnTo>
                    <a:pt x="1" y="3411"/>
                  </a:lnTo>
                  <a:lnTo>
                    <a:pt x="25" y="3094"/>
                  </a:lnTo>
                  <a:lnTo>
                    <a:pt x="98" y="2729"/>
                  </a:lnTo>
                  <a:lnTo>
                    <a:pt x="147" y="2339"/>
                  </a:lnTo>
                  <a:lnTo>
                    <a:pt x="244" y="1949"/>
                  </a:lnTo>
                  <a:lnTo>
                    <a:pt x="366" y="1584"/>
                  </a:lnTo>
                  <a:lnTo>
                    <a:pt x="512" y="1219"/>
                  </a:lnTo>
                  <a:lnTo>
                    <a:pt x="707" y="902"/>
                  </a:lnTo>
                  <a:lnTo>
                    <a:pt x="804" y="780"/>
                  </a:lnTo>
                  <a:lnTo>
                    <a:pt x="902" y="659"/>
                  </a:lnTo>
                  <a:lnTo>
                    <a:pt x="902" y="659"/>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39" name="Shape 539"/>
            <p:cNvSpPr/>
            <p:nvPr/>
          </p:nvSpPr>
          <p:spPr>
            <a:xfrm>
              <a:off x="2031450" y="5023850"/>
              <a:ext cx="85275" cy="85275"/>
            </a:xfrm>
            <a:custGeom>
              <a:avLst/>
              <a:gdLst/>
              <a:ahLst/>
              <a:cxnLst/>
              <a:rect l="0" t="0" r="0" b="0"/>
              <a:pathLst>
                <a:path w="3411" h="3411" fill="none" extrusionOk="0">
                  <a:moveTo>
                    <a:pt x="390" y="391"/>
                  </a:moveTo>
                  <a:lnTo>
                    <a:pt x="390" y="391"/>
                  </a:lnTo>
                  <a:lnTo>
                    <a:pt x="634" y="196"/>
                  </a:lnTo>
                  <a:lnTo>
                    <a:pt x="756" y="123"/>
                  </a:lnTo>
                  <a:lnTo>
                    <a:pt x="878" y="74"/>
                  </a:lnTo>
                  <a:lnTo>
                    <a:pt x="999" y="50"/>
                  </a:lnTo>
                  <a:lnTo>
                    <a:pt x="1121" y="25"/>
                  </a:lnTo>
                  <a:lnTo>
                    <a:pt x="1267" y="1"/>
                  </a:lnTo>
                  <a:lnTo>
                    <a:pt x="1389" y="25"/>
                  </a:lnTo>
                  <a:lnTo>
                    <a:pt x="1511" y="50"/>
                  </a:lnTo>
                  <a:lnTo>
                    <a:pt x="1657" y="74"/>
                  </a:lnTo>
                  <a:lnTo>
                    <a:pt x="1925" y="196"/>
                  </a:lnTo>
                  <a:lnTo>
                    <a:pt x="2217" y="391"/>
                  </a:lnTo>
                  <a:lnTo>
                    <a:pt x="2509" y="659"/>
                  </a:lnTo>
                  <a:lnTo>
                    <a:pt x="2509" y="659"/>
                  </a:lnTo>
                  <a:lnTo>
                    <a:pt x="2607" y="780"/>
                  </a:lnTo>
                  <a:lnTo>
                    <a:pt x="2704" y="902"/>
                  </a:lnTo>
                  <a:lnTo>
                    <a:pt x="2899" y="1219"/>
                  </a:lnTo>
                  <a:lnTo>
                    <a:pt x="3045" y="1584"/>
                  </a:lnTo>
                  <a:lnTo>
                    <a:pt x="3167" y="1949"/>
                  </a:lnTo>
                  <a:lnTo>
                    <a:pt x="3264" y="2339"/>
                  </a:lnTo>
                  <a:lnTo>
                    <a:pt x="3313" y="2729"/>
                  </a:lnTo>
                  <a:lnTo>
                    <a:pt x="3386" y="3094"/>
                  </a:lnTo>
                  <a:lnTo>
                    <a:pt x="3410" y="3411"/>
                  </a:lnTo>
                  <a:lnTo>
                    <a:pt x="3410" y="3411"/>
                  </a:lnTo>
                  <a:lnTo>
                    <a:pt x="3094" y="3386"/>
                  </a:lnTo>
                  <a:lnTo>
                    <a:pt x="2729" y="3338"/>
                  </a:lnTo>
                  <a:lnTo>
                    <a:pt x="2339" y="3264"/>
                  </a:lnTo>
                  <a:lnTo>
                    <a:pt x="1949" y="3167"/>
                  </a:lnTo>
                  <a:lnTo>
                    <a:pt x="1584" y="3045"/>
                  </a:lnTo>
                  <a:lnTo>
                    <a:pt x="1218" y="2899"/>
                  </a:lnTo>
                  <a:lnTo>
                    <a:pt x="902" y="2704"/>
                  </a:lnTo>
                  <a:lnTo>
                    <a:pt x="780" y="2607"/>
                  </a:lnTo>
                  <a:lnTo>
                    <a:pt x="658" y="2509"/>
                  </a:lnTo>
                  <a:lnTo>
                    <a:pt x="658" y="2509"/>
                  </a:lnTo>
                  <a:lnTo>
                    <a:pt x="390" y="2217"/>
                  </a:lnTo>
                  <a:lnTo>
                    <a:pt x="196" y="1925"/>
                  </a:lnTo>
                  <a:lnTo>
                    <a:pt x="74" y="1657"/>
                  </a:lnTo>
                  <a:lnTo>
                    <a:pt x="49" y="1535"/>
                  </a:lnTo>
                  <a:lnTo>
                    <a:pt x="25" y="1389"/>
                  </a:lnTo>
                  <a:lnTo>
                    <a:pt x="1" y="1267"/>
                  </a:lnTo>
                  <a:lnTo>
                    <a:pt x="25" y="1121"/>
                  </a:lnTo>
                  <a:lnTo>
                    <a:pt x="49" y="999"/>
                  </a:lnTo>
                  <a:lnTo>
                    <a:pt x="74" y="878"/>
                  </a:lnTo>
                  <a:lnTo>
                    <a:pt x="123" y="756"/>
                  </a:lnTo>
                  <a:lnTo>
                    <a:pt x="196" y="634"/>
                  </a:lnTo>
                  <a:lnTo>
                    <a:pt x="390" y="391"/>
                  </a:lnTo>
                  <a:lnTo>
                    <a:pt x="390" y="39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40" name="Shape 540"/>
            <p:cNvSpPr/>
            <p:nvPr/>
          </p:nvSpPr>
          <p:spPr>
            <a:xfrm>
              <a:off x="1979100" y="5219925"/>
              <a:ext cx="125450" cy="224700"/>
            </a:xfrm>
            <a:custGeom>
              <a:avLst/>
              <a:gdLst/>
              <a:ahLst/>
              <a:cxnLst/>
              <a:rect l="0" t="0" r="0" b="0"/>
              <a:pathLst>
                <a:path w="5018" h="8988" fill="none" extrusionOk="0">
                  <a:moveTo>
                    <a:pt x="0" y="0"/>
                  </a:moveTo>
                  <a:lnTo>
                    <a:pt x="0" y="8500"/>
                  </a:lnTo>
                  <a:lnTo>
                    <a:pt x="0" y="8500"/>
                  </a:lnTo>
                  <a:lnTo>
                    <a:pt x="25" y="8598"/>
                  </a:lnTo>
                  <a:lnTo>
                    <a:pt x="49" y="8695"/>
                  </a:lnTo>
                  <a:lnTo>
                    <a:pt x="98" y="8768"/>
                  </a:lnTo>
                  <a:lnTo>
                    <a:pt x="146" y="8841"/>
                  </a:lnTo>
                  <a:lnTo>
                    <a:pt x="219" y="8890"/>
                  </a:lnTo>
                  <a:lnTo>
                    <a:pt x="317" y="8938"/>
                  </a:lnTo>
                  <a:lnTo>
                    <a:pt x="390" y="8963"/>
                  </a:lnTo>
                  <a:lnTo>
                    <a:pt x="487" y="8987"/>
                  </a:lnTo>
                  <a:lnTo>
                    <a:pt x="5017" y="8987"/>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41" name="Shape 541"/>
            <p:cNvSpPr/>
            <p:nvPr/>
          </p:nvSpPr>
          <p:spPr>
            <a:xfrm>
              <a:off x="2178800" y="5219925"/>
              <a:ext cx="125450" cy="224700"/>
            </a:xfrm>
            <a:custGeom>
              <a:avLst/>
              <a:gdLst/>
              <a:ahLst/>
              <a:cxnLst/>
              <a:rect l="0" t="0" r="0" b="0"/>
              <a:pathLst>
                <a:path w="5018" h="8988" fill="none" extrusionOk="0">
                  <a:moveTo>
                    <a:pt x="1" y="8987"/>
                  </a:moveTo>
                  <a:lnTo>
                    <a:pt x="4531" y="8987"/>
                  </a:lnTo>
                  <a:lnTo>
                    <a:pt x="4531" y="8987"/>
                  </a:lnTo>
                  <a:lnTo>
                    <a:pt x="4628" y="8963"/>
                  </a:lnTo>
                  <a:lnTo>
                    <a:pt x="4701" y="8938"/>
                  </a:lnTo>
                  <a:lnTo>
                    <a:pt x="4799" y="8890"/>
                  </a:lnTo>
                  <a:lnTo>
                    <a:pt x="4872" y="8841"/>
                  </a:lnTo>
                  <a:lnTo>
                    <a:pt x="4920" y="8768"/>
                  </a:lnTo>
                  <a:lnTo>
                    <a:pt x="4969" y="8695"/>
                  </a:lnTo>
                  <a:lnTo>
                    <a:pt x="4993" y="8598"/>
                  </a:lnTo>
                  <a:lnTo>
                    <a:pt x="5018" y="8500"/>
                  </a:lnTo>
                  <a:lnTo>
                    <a:pt x="5018"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542" name="Shape 542"/>
          <p:cNvGrpSpPr/>
          <p:nvPr/>
        </p:nvGrpSpPr>
        <p:grpSpPr>
          <a:xfrm>
            <a:off x="2042165" y="4328840"/>
            <a:ext cx="351076" cy="360805"/>
            <a:chOff x="2605025" y="4998300"/>
            <a:chExt cx="417700" cy="429275"/>
          </a:xfrm>
        </p:grpSpPr>
        <p:sp>
          <p:nvSpPr>
            <p:cNvPr id="543" name="Shape 543"/>
            <p:cNvSpPr/>
            <p:nvPr/>
          </p:nvSpPr>
          <p:spPr>
            <a:xfrm>
              <a:off x="2819350" y="5216875"/>
              <a:ext cx="202150" cy="210700"/>
            </a:xfrm>
            <a:custGeom>
              <a:avLst/>
              <a:gdLst/>
              <a:ahLst/>
              <a:cxnLst/>
              <a:rect l="0" t="0" r="0" b="0"/>
              <a:pathLst>
                <a:path w="8086" h="8428" fill="none" extrusionOk="0">
                  <a:moveTo>
                    <a:pt x="0" y="1851"/>
                  </a:moveTo>
                  <a:lnTo>
                    <a:pt x="5797" y="8135"/>
                  </a:lnTo>
                  <a:lnTo>
                    <a:pt x="5797" y="8135"/>
                  </a:lnTo>
                  <a:lnTo>
                    <a:pt x="5943" y="8257"/>
                  </a:lnTo>
                  <a:lnTo>
                    <a:pt x="6113" y="8354"/>
                  </a:lnTo>
                  <a:lnTo>
                    <a:pt x="6284" y="8403"/>
                  </a:lnTo>
                  <a:lnTo>
                    <a:pt x="6478" y="8427"/>
                  </a:lnTo>
                  <a:lnTo>
                    <a:pt x="6649" y="8403"/>
                  </a:lnTo>
                  <a:lnTo>
                    <a:pt x="6819" y="8354"/>
                  </a:lnTo>
                  <a:lnTo>
                    <a:pt x="6990" y="8257"/>
                  </a:lnTo>
                  <a:lnTo>
                    <a:pt x="7136" y="8135"/>
                  </a:lnTo>
                  <a:lnTo>
                    <a:pt x="7818" y="7453"/>
                  </a:lnTo>
                  <a:lnTo>
                    <a:pt x="7818" y="7453"/>
                  </a:lnTo>
                  <a:lnTo>
                    <a:pt x="7940" y="7307"/>
                  </a:lnTo>
                  <a:lnTo>
                    <a:pt x="8037" y="7136"/>
                  </a:lnTo>
                  <a:lnTo>
                    <a:pt x="8086" y="6966"/>
                  </a:lnTo>
                  <a:lnTo>
                    <a:pt x="8086" y="6795"/>
                  </a:lnTo>
                  <a:lnTo>
                    <a:pt x="8086" y="6601"/>
                  </a:lnTo>
                  <a:lnTo>
                    <a:pt x="8037" y="6430"/>
                  </a:lnTo>
                  <a:lnTo>
                    <a:pt x="7940" y="6260"/>
                  </a:lnTo>
                  <a:lnTo>
                    <a:pt x="7818" y="6114"/>
                  </a:lnTo>
                  <a:lnTo>
                    <a:pt x="1705"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44" name="Shape 544"/>
            <p:cNvSpPr/>
            <p:nvPr/>
          </p:nvSpPr>
          <p:spPr>
            <a:xfrm>
              <a:off x="2606225" y="4998300"/>
              <a:ext cx="203400" cy="207650"/>
            </a:xfrm>
            <a:custGeom>
              <a:avLst/>
              <a:gdLst/>
              <a:ahLst/>
              <a:cxnLst/>
              <a:rect l="0" t="0" r="0" b="0"/>
              <a:pathLst>
                <a:path w="8136" h="8306" fill="none" extrusionOk="0">
                  <a:moveTo>
                    <a:pt x="8135" y="6649"/>
                  </a:moveTo>
                  <a:lnTo>
                    <a:pt x="4433" y="2947"/>
                  </a:lnTo>
                  <a:lnTo>
                    <a:pt x="1730" y="244"/>
                  </a:lnTo>
                  <a:lnTo>
                    <a:pt x="1730" y="244"/>
                  </a:lnTo>
                  <a:lnTo>
                    <a:pt x="1584" y="122"/>
                  </a:lnTo>
                  <a:lnTo>
                    <a:pt x="1413" y="49"/>
                  </a:lnTo>
                  <a:lnTo>
                    <a:pt x="1243" y="0"/>
                  </a:lnTo>
                  <a:lnTo>
                    <a:pt x="1048" y="0"/>
                  </a:lnTo>
                  <a:lnTo>
                    <a:pt x="878" y="0"/>
                  </a:lnTo>
                  <a:lnTo>
                    <a:pt x="683" y="49"/>
                  </a:lnTo>
                  <a:lnTo>
                    <a:pt x="512" y="122"/>
                  </a:lnTo>
                  <a:lnTo>
                    <a:pt x="390" y="244"/>
                  </a:lnTo>
                  <a:lnTo>
                    <a:pt x="390" y="244"/>
                  </a:lnTo>
                  <a:lnTo>
                    <a:pt x="269" y="365"/>
                  </a:lnTo>
                  <a:lnTo>
                    <a:pt x="171" y="511"/>
                  </a:lnTo>
                  <a:lnTo>
                    <a:pt x="98" y="682"/>
                  </a:lnTo>
                  <a:lnTo>
                    <a:pt x="50" y="852"/>
                  </a:lnTo>
                  <a:lnTo>
                    <a:pt x="1" y="1023"/>
                  </a:lnTo>
                  <a:lnTo>
                    <a:pt x="1" y="1218"/>
                  </a:lnTo>
                  <a:lnTo>
                    <a:pt x="1" y="1413"/>
                  </a:lnTo>
                  <a:lnTo>
                    <a:pt x="1" y="1607"/>
                  </a:lnTo>
                  <a:lnTo>
                    <a:pt x="74" y="2021"/>
                  </a:lnTo>
                  <a:lnTo>
                    <a:pt x="220" y="2484"/>
                  </a:lnTo>
                  <a:lnTo>
                    <a:pt x="390" y="2923"/>
                  </a:lnTo>
                  <a:lnTo>
                    <a:pt x="610" y="3385"/>
                  </a:lnTo>
                  <a:lnTo>
                    <a:pt x="853" y="3872"/>
                  </a:lnTo>
                  <a:lnTo>
                    <a:pt x="1121" y="4311"/>
                  </a:lnTo>
                  <a:lnTo>
                    <a:pt x="1413" y="4774"/>
                  </a:lnTo>
                  <a:lnTo>
                    <a:pt x="1706" y="5188"/>
                  </a:lnTo>
                  <a:lnTo>
                    <a:pt x="1998" y="5577"/>
                  </a:lnTo>
                  <a:lnTo>
                    <a:pt x="2290" y="5943"/>
                  </a:lnTo>
                  <a:lnTo>
                    <a:pt x="2582" y="6284"/>
                  </a:lnTo>
                  <a:lnTo>
                    <a:pt x="2850" y="6551"/>
                  </a:lnTo>
                  <a:lnTo>
                    <a:pt x="2850" y="6551"/>
                  </a:lnTo>
                  <a:lnTo>
                    <a:pt x="3070" y="6771"/>
                  </a:lnTo>
                  <a:lnTo>
                    <a:pt x="3313" y="6966"/>
                  </a:lnTo>
                  <a:lnTo>
                    <a:pt x="3557" y="7136"/>
                  </a:lnTo>
                  <a:lnTo>
                    <a:pt x="3800" y="7307"/>
                  </a:lnTo>
                  <a:lnTo>
                    <a:pt x="4312" y="7599"/>
                  </a:lnTo>
                  <a:lnTo>
                    <a:pt x="4823" y="7818"/>
                  </a:lnTo>
                  <a:lnTo>
                    <a:pt x="5310" y="8013"/>
                  </a:lnTo>
                  <a:lnTo>
                    <a:pt x="5724" y="8159"/>
                  </a:lnTo>
                  <a:lnTo>
                    <a:pt x="6333" y="8305"/>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45" name="Shape 545"/>
            <p:cNvSpPr/>
            <p:nvPr/>
          </p:nvSpPr>
          <p:spPr>
            <a:xfrm>
              <a:off x="2605025" y="5003775"/>
              <a:ext cx="417700" cy="417700"/>
            </a:xfrm>
            <a:custGeom>
              <a:avLst/>
              <a:gdLst/>
              <a:ahLst/>
              <a:cxnLst/>
              <a:rect l="0" t="0" r="0" b="0"/>
              <a:pathLst>
                <a:path w="16708" h="16708" fill="none" extrusionOk="0">
                  <a:moveTo>
                    <a:pt x="13931" y="6820"/>
                  </a:moveTo>
                  <a:lnTo>
                    <a:pt x="13931" y="6820"/>
                  </a:lnTo>
                  <a:lnTo>
                    <a:pt x="14126" y="6625"/>
                  </a:lnTo>
                  <a:lnTo>
                    <a:pt x="14345" y="6357"/>
                  </a:lnTo>
                  <a:lnTo>
                    <a:pt x="14784" y="5797"/>
                  </a:lnTo>
                  <a:lnTo>
                    <a:pt x="15246" y="5139"/>
                  </a:lnTo>
                  <a:lnTo>
                    <a:pt x="15685" y="4482"/>
                  </a:lnTo>
                  <a:lnTo>
                    <a:pt x="16367" y="3386"/>
                  </a:lnTo>
                  <a:lnTo>
                    <a:pt x="16659" y="2923"/>
                  </a:lnTo>
                  <a:lnTo>
                    <a:pt x="16659" y="2923"/>
                  </a:lnTo>
                  <a:lnTo>
                    <a:pt x="16708" y="2825"/>
                  </a:lnTo>
                  <a:lnTo>
                    <a:pt x="16708" y="2728"/>
                  </a:lnTo>
                  <a:lnTo>
                    <a:pt x="16708" y="2655"/>
                  </a:lnTo>
                  <a:lnTo>
                    <a:pt x="16659" y="2582"/>
                  </a:lnTo>
                  <a:lnTo>
                    <a:pt x="16659" y="2582"/>
                  </a:lnTo>
                  <a:lnTo>
                    <a:pt x="16586" y="2533"/>
                  </a:lnTo>
                  <a:lnTo>
                    <a:pt x="16488" y="2533"/>
                  </a:lnTo>
                  <a:lnTo>
                    <a:pt x="16415" y="2533"/>
                  </a:lnTo>
                  <a:lnTo>
                    <a:pt x="16318" y="2582"/>
                  </a:lnTo>
                  <a:lnTo>
                    <a:pt x="13615" y="4944"/>
                  </a:lnTo>
                  <a:lnTo>
                    <a:pt x="13615" y="4944"/>
                  </a:lnTo>
                  <a:lnTo>
                    <a:pt x="13541" y="4993"/>
                  </a:lnTo>
                  <a:lnTo>
                    <a:pt x="13420" y="4993"/>
                  </a:lnTo>
                  <a:lnTo>
                    <a:pt x="13322" y="4969"/>
                  </a:lnTo>
                  <a:lnTo>
                    <a:pt x="13200" y="4871"/>
                  </a:lnTo>
                  <a:lnTo>
                    <a:pt x="13200" y="4871"/>
                  </a:lnTo>
                  <a:lnTo>
                    <a:pt x="13103" y="4749"/>
                  </a:lnTo>
                  <a:lnTo>
                    <a:pt x="13054" y="4628"/>
                  </a:lnTo>
                  <a:lnTo>
                    <a:pt x="13054" y="4530"/>
                  </a:lnTo>
                  <a:lnTo>
                    <a:pt x="13103" y="4433"/>
                  </a:lnTo>
                  <a:lnTo>
                    <a:pt x="13103" y="4433"/>
                  </a:lnTo>
                  <a:lnTo>
                    <a:pt x="15563" y="1486"/>
                  </a:lnTo>
                  <a:lnTo>
                    <a:pt x="15563" y="1486"/>
                  </a:lnTo>
                  <a:lnTo>
                    <a:pt x="15612" y="1388"/>
                  </a:lnTo>
                  <a:lnTo>
                    <a:pt x="15612" y="1315"/>
                  </a:lnTo>
                  <a:lnTo>
                    <a:pt x="15612" y="1218"/>
                  </a:lnTo>
                  <a:lnTo>
                    <a:pt x="15563" y="1145"/>
                  </a:lnTo>
                  <a:lnTo>
                    <a:pt x="15563" y="1145"/>
                  </a:lnTo>
                  <a:lnTo>
                    <a:pt x="15490" y="1096"/>
                  </a:lnTo>
                  <a:lnTo>
                    <a:pt x="15392" y="1096"/>
                  </a:lnTo>
                  <a:lnTo>
                    <a:pt x="15319" y="1096"/>
                  </a:lnTo>
                  <a:lnTo>
                    <a:pt x="15222" y="1145"/>
                  </a:lnTo>
                  <a:lnTo>
                    <a:pt x="15222" y="1145"/>
                  </a:lnTo>
                  <a:lnTo>
                    <a:pt x="12275" y="3605"/>
                  </a:lnTo>
                  <a:lnTo>
                    <a:pt x="12275" y="3605"/>
                  </a:lnTo>
                  <a:lnTo>
                    <a:pt x="12178" y="3653"/>
                  </a:lnTo>
                  <a:lnTo>
                    <a:pt x="12080" y="3653"/>
                  </a:lnTo>
                  <a:lnTo>
                    <a:pt x="11958" y="3605"/>
                  </a:lnTo>
                  <a:lnTo>
                    <a:pt x="11861" y="3507"/>
                  </a:lnTo>
                  <a:lnTo>
                    <a:pt x="11861" y="3507"/>
                  </a:lnTo>
                  <a:lnTo>
                    <a:pt x="11764" y="3386"/>
                  </a:lnTo>
                  <a:lnTo>
                    <a:pt x="11715" y="3288"/>
                  </a:lnTo>
                  <a:lnTo>
                    <a:pt x="11715" y="3166"/>
                  </a:lnTo>
                  <a:lnTo>
                    <a:pt x="11764" y="3093"/>
                  </a:lnTo>
                  <a:lnTo>
                    <a:pt x="14126" y="390"/>
                  </a:lnTo>
                  <a:lnTo>
                    <a:pt x="14126" y="390"/>
                  </a:lnTo>
                  <a:lnTo>
                    <a:pt x="14175" y="292"/>
                  </a:lnTo>
                  <a:lnTo>
                    <a:pt x="14175" y="219"/>
                  </a:lnTo>
                  <a:lnTo>
                    <a:pt x="14175" y="122"/>
                  </a:lnTo>
                  <a:lnTo>
                    <a:pt x="14126" y="49"/>
                  </a:lnTo>
                  <a:lnTo>
                    <a:pt x="14126" y="49"/>
                  </a:lnTo>
                  <a:lnTo>
                    <a:pt x="14053" y="0"/>
                  </a:lnTo>
                  <a:lnTo>
                    <a:pt x="13980" y="0"/>
                  </a:lnTo>
                  <a:lnTo>
                    <a:pt x="13882" y="0"/>
                  </a:lnTo>
                  <a:lnTo>
                    <a:pt x="13785" y="49"/>
                  </a:lnTo>
                  <a:lnTo>
                    <a:pt x="13785" y="49"/>
                  </a:lnTo>
                  <a:lnTo>
                    <a:pt x="13322" y="341"/>
                  </a:lnTo>
                  <a:lnTo>
                    <a:pt x="12226" y="1023"/>
                  </a:lnTo>
                  <a:lnTo>
                    <a:pt x="11569" y="1462"/>
                  </a:lnTo>
                  <a:lnTo>
                    <a:pt x="10911" y="1924"/>
                  </a:lnTo>
                  <a:lnTo>
                    <a:pt x="10351" y="2363"/>
                  </a:lnTo>
                  <a:lnTo>
                    <a:pt x="10083" y="2582"/>
                  </a:lnTo>
                  <a:lnTo>
                    <a:pt x="9888" y="2777"/>
                  </a:lnTo>
                  <a:lnTo>
                    <a:pt x="9888" y="2777"/>
                  </a:lnTo>
                  <a:lnTo>
                    <a:pt x="9766" y="2898"/>
                  </a:lnTo>
                  <a:lnTo>
                    <a:pt x="9669" y="3045"/>
                  </a:lnTo>
                  <a:lnTo>
                    <a:pt x="9572" y="3215"/>
                  </a:lnTo>
                  <a:lnTo>
                    <a:pt x="9499" y="3410"/>
                  </a:lnTo>
                  <a:lnTo>
                    <a:pt x="9377" y="3824"/>
                  </a:lnTo>
                  <a:lnTo>
                    <a:pt x="9304" y="4262"/>
                  </a:lnTo>
                  <a:lnTo>
                    <a:pt x="9255" y="4701"/>
                  </a:lnTo>
                  <a:lnTo>
                    <a:pt x="9279" y="5163"/>
                  </a:lnTo>
                  <a:lnTo>
                    <a:pt x="9328" y="5577"/>
                  </a:lnTo>
                  <a:lnTo>
                    <a:pt x="9352" y="5772"/>
                  </a:lnTo>
                  <a:lnTo>
                    <a:pt x="9425" y="5943"/>
                  </a:lnTo>
                  <a:lnTo>
                    <a:pt x="268" y="14418"/>
                  </a:lnTo>
                  <a:lnTo>
                    <a:pt x="268" y="14418"/>
                  </a:lnTo>
                  <a:lnTo>
                    <a:pt x="146" y="14564"/>
                  </a:lnTo>
                  <a:lnTo>
                    <a:pt x="73" y="14735"/>
                  </a:lnTo>
                  <a:lnTo>
                    <a:pt x="0" y="14905"/>
                  </a:lnTo>
                  <a:lnTo>
                    <a:pt x="0" y="15076"/>
                  </a:lnTo>
                  <a:lnTo>
                    <a:pt x="0" y="15271"/>
                  </a:lnTo>
                  <a:lnTo>
                    <a:pt x="73" y="15441"/>
                  </a:lnTo>
                  <a:lnTo>
                    <a:pt x="146" y="15612"/>
                  </a:lnTo>
                  <a:lnTo>
                    <a:pt x="268" y="15758"/>
                  </a:lnTo>
                  <a:lnTo>
                    <a:pt x="950" y="16440"/>
                  </a:lnTo>
                  <a:lnTo>
                    <a:pt x="950" y="16440"/>
                  </a:lnTo>
                  <a:lnTo>
                    <a:pt x="1096" y="16562"/>
                  </a:lnTo>
                  <a:lnTo>
                    <a:pt x="1267" y="16635"/>
                  </a:lnTo>
                  <a:lnTo>
                    <a:pt x="1437" y="16708"/>
                  </a:lnTo>
                  <a:lnTo>
                    <a:pt x="1632" y="16708"/>
                  </a:lnTo>
                  <a:lnTo>
                    <a:pt x="1802" y="16708"/>
                  </a:lnTo>
                  <a:lnTo>
                    <a:pt x="1973" y="16635"/>
                  </a:lnTo>
                  <a:lnTo>
                    <a:pt x="2143" y="16562"/>
                  </a:lnTo>
                  <a:lnTo>
                    <a:pt x="2289" y="16440"/>
                  </a:lnTo>
                  <a:lnTo>
                    <a:pt x="10765" y="7282"/>
                  </a:lnTo>
                  <a:lnTo>
                    <a:pt x="10765" y="7282"/>
                  </a:lnTo>
                  <a:lnTo>
                    <a:pt x="11130" y="7380"/>
                  </a:lnTo>
                  <a:lnTo>
                    <a:pt x="11544" y="7428"/>
                  </a:lnTo>
                  <a:lnTo>
                    <a:pt x="12007" y="7453"/>
                  </a:lnTo>
                  <a:lnTo>
                    <a:pt x="12445" y="7404"/>
                  </a:lnTo>
                  <a:lnTo>
                    <a:pt x="12884" y="7331"/>
                  </a:lnTo>
                  <a:lnTo>
                    <a:pt x="13298" y="7209"/>
                  </a:lnTo>
                  <a:lnTo>
                    <a:pt x="13493" y="7136"/>
                  </a:lnTo>
                  <a:lnTo>
                    <a:pt x="13663" y="7039"/>
                  </a:lnTo>
                  <a:lnTo>
                    <a:pt x="13809" y="6941"/>
                  </a:lnTo>
                  <a:lnTo>
                    <a:pt x="13931" y="6820"/>
                  </a:lnTo>
                  <a:lnTo>
                    <a:pt x="13931" y="6820"/>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546" name="Shape 546"/>
          <p:cNvGrpSpPr/>
          <p:nvPr/>
        </p:nvGrpSpPr>
        <p:grpSpPr>
          <a:xfrm>
            <a:off x="2572856" y="4331908"/>
            <a:ext cx="419661" cy="349542"/>
            <a:chOff x="3236425" y="5001950"/>
            <a:chExt cx="499300" cy="415875"/>
          </a:xfrm>
        </p:grpSpPr>
        <p:sp>
          <p:nvSpPr>
            <p:cNvPr id="547" name="Shape 547"/>
            <p:cNvSpPr/>
            <p:nvPr/>
          </p:nvSpPr>
          <p:spPr>
            <a:xfrm>
              <a:off x="3236425" y="5309425"/>
              <a:ext cx="499300" cy="108400"/>
            </a:xfrm>
            <a:custGeom>
              <a:avLst/>
              <a:gdLst/>
              <a:ahLst/>
              <a:cxnLst/>
              <a:rect l="0" t="0" r="0" b="0"/>
              <a:pathLst>
                <a:path w="19972" h="4336" fill="none" extrusionOk="0">
                  <a:moveTo>
                    <a:pt x="19533" y="0"/>
                  </a:moveTo>
                  <a:lnTo>
                    <a:pt x="439" y="0"/>
                  </a:lnTo>
                  <a:lnTo>
                    <a:pt x="439" y="0"/>
                  </a:lnTo>
                  <a:lnTo>
                    <a:pt x="365" y="0"/>
                  </a:lnTo>
                  <a:lnTo>
                    <a:pt x="268" y="25"/>
                  </a:lnTo>
                  <a:lnTo>
                    <a:pt x="195" y="73"/>
                  </a:lnTo>
                  <a:lnTo>
                    <a:pt x="122" y="122"/>
                  </a:lnTo>
                  <a:lnTo>
                    <a:pt x="73" y="195"/>
                  </a:lnTo>
                  <a:lnTo>
                    <a:pt x="49" y="268"/>
                  </a:lnTo>
                  <a:lnTo>
                    <a:pt x="25" y="341"/>
                  </a:lnTo>
                  <a:lnTo>
                    <a:pt x="0" y="439"/>
                  </a:lnTo>
                  <a:lnTo>
                    <a:pt x="0" y="439"/>
                  </a:lnTo>
                  <a:lnTo>
                    <a:pt x="25" y="512"/>
                  </a:lnTo>
                  <a:lnTo>
                    <a:pt x="49" y="585"/>
                  </a:lnTo>
                  <a:lnTo>
                    <a:pt x="73" y="658"/>
                  </a:lnTo>
                  <a:lnTo>
                    <a:pt x="122" y="731"/>
                  </a:lnTo>
                  <a:lnTo>
                    <a:pt x="195" y="780"/>
                  </a:lnTo>
                  <a:lnTo>
                    <a:pt x="268" y="828"/>
                  </a:lnTo>
                  <a:lnTo>
                    <a:pt x="365" y="853"/>
                  </a:lnTo>
                  <a:lnTo>
                    <a:pt x="439" y="853"/>
                  </a:lnTo>
                  <a:lnTo>
                    <a:pt x="439" y="853"/>
                  </a:lnTo>
                  <a:lnTo>
                    <a:pt x="487" y="877"/>
                  </a:lnTo>
                  <a:lnTo>
                    <a:pt x="560" y="902"/>
                  </a:lnTo>
                  <a:lnTo>
                    <a:pt x="706" y="1048"/>
                  </a:lnTo>
                  <a:lnTo>
                    <a:pt x="853" y="1242"/>
                  </a:lnTo>
                  <a:lnTo>
                    <a:pt x="1023" y="1486"/>
                  </a:lnTo>
                  <a:lnTo>
                    <a:pt x="1340" y="2022"/>
                  </a:lnTo>
                  <a:lnTo>
                    <a:pt x="1632" y="2509"/>
                  </a:lnTo>
                  <a:lnTo>
                    <a:pt x="1632" y="2509"/>
                  </a:lnTo>
                  <a:lnTo>
                    <a:pt x="1900" y="2996"/>
                  </a:lnTo>
                  <a:lnTo>
                    <a:pt x="2168" y="3459"/>
                  </a:lnTo>
                  <a:lnTo>
                    <a:pt x="2460" y="3873"/>
                  </a:lnTo>
                  <a:lnTo>
                    <a:pt x="2582" y="4043"/>
                  </a:lnTo>
                  <a:lnTo>
                    <a:pt x="2728" y="4214"/>
                  </a:lnTo>
                  <a:lnTo>
                    <a:pt x="2728" y="4214"/>
                  </a:lnTo>
                  <a:lnTo>
                    <a:pt x="2801" y="4263"/>
                  </a:lnTo>
                  <a:lnTo>
                    <a:pt x="2874" y="4287"/>
                  </a:lnTo>
                  <a:lnTo>
                    <a:pt x="2971" y="4311"/>
                  </a:lnTo>
                  <a:lnTo>
                    <a:pt x="3045" y="4336"/>
                  </a:lnTo>
                  <a:lnTo>
                    <a:pt x="16927" y="4336"/>
                  </a:lnTo>
                  <a:lnTo>
                    <a:pt x="16927" y="4336"/>
                  </a:lnTo>
                  <a:lnTo>
                    <a:pt x="17000" y="4311"/>
                  </a:lnTo>
                  <a:lnTo>
                    <a:pt x="17097" y="4287"/>
                  </a:lnTo>
                  <a:lnTo>
                    <a:pt x="17170" y="4263"/>
                  </a:lnTo>
                  <a:lnTo>
                    <a:pt x="17243" y="4214"/>
                  </a:lnTo>
                  <a:lnTo>
                    <a:pt x="17243" y="4214"/>
                  </a:lnTo>
                  <a:lnTo>
                    <a:pt x="17390" y="4043"/>
                  </a:lnTo>
                  <a:lnTo>
                    <a:pt x="17511" y="3873"/>
                  </a:lnTo>
                  <a:lnTo>
                    <a:pt x="17804" y="3459"/>
                  </a:lnTo>
                  <a:lnTo>
                    <a:pt x="18072" y="2996"/>
                  </a:lnTo>
                  <a:lnTo>
                    <a:pt x="18339" y="2509"/>
                  </a:lnTo>
                  <a:lnTo>
                    <a:pt x="18339" y="2509"/>
                  </a:lnTo>
                  <a:lnTo>
                    <a:pt x="18632" y="2022"/>
                  </a:lnTo>
                  <a:lnTo>
                    <a:pt x="18948" y="1486"/>
                  </a:lnTo>
                  <a:lnTo>
                    <a:pt x="19119" y="1242"/>
                  </a:lnTo>
                  <a:lnTo>
                    <a:pt x="19265" y="1048"/>
                  </a:lnTo>
                  <a:lnTo>
                    <a:pt x="19411" y="902"/>
                  </a:lnTo>
                  <a:lnTo>
                    <a:pt x="19484" y="877"/>
                  </a:lnTo>
                  <a:lnTo>
                    <a:pt x="19533" y="853"/>
                  </a:lnTo>
                  <a:lnTo>
                    <a:pt x="19533" y="853"/>
                  </a:lnTo>
                  <a:lnTo>
                    <a:pt x="19606" y="853"/>
                  </a:lnTo>
                  <a:lnTo>
                    <a:pt x="19703" y="828"/>
                  </a:lnTo>
                  <a:lnTo>
                    <a:pt x="19776" y="780"/>
                  </a:lnTo>
                  <a:lnTo>
                    <a:pt x="19849" y="731"/>
                  </a:lnTo>
                  <a:lnTo>
                    <a:pt x="19898" y="658"/>
                  </a:lnTo>
                  <a:lnTo>
                    <a:pt x="19922" y="585"/>
                  </a:lnTo>
                  <a:lnTo>
                    <a:pt x="19947" y="512"/>
                  </a:lnTo>
                  <a:lnTo>
                    <a:pt x="19971" y="439"/>
                  </a:lnTo>
                  <a:lnTo>
                    <a:pt x="19971" y="439"/>
                  </a:lnTo>
                  <a:lnTo>
                    <a:pt x="19947" y="341"/>
                  </a:lnTo>
                  <a:lnTo>
                    <a:pt x="19922" y="268"/>
                  </a:lnTo>
                  <a:lnTo>
                    <a:pt x="19898" y="195"/>
                  </a:lnTo>
                  <a:lnTo>
                    <a:pt x="19825" y="122"/>
                  </a:lnTo>
                  <a:lnTo>
                    <a:pt x="19776" y="73"/>
                  </a:lnTo>
                  <a:lnTo>
                    <a:pt x="19703" y="25"/>
                  </a:lnTo>
                  <a:lnTo>
                    <a:pt x="19606" y="0"/>
                  </a:lnTo>
                  <a:lnTo>
                    <a:pt x="19533" y="0"/>
                  </a:lnTo>
                  <a:lnTo>
                    <a:pt x="19533"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48" name="Shape 548"/>
            <p:cNvSpPr/>
            <p:nvPr/>
          </p:nvSpPr>
          <p:spPr>
            <a:xfrm>
              <a:off x="3294875" y="5330725"/>
              <a:ext cx="382400" cy="25"/>
            </a:xfrm>
            <a:custGeom>
              <a:avLst/>
              <a:gdLst/>
              <a:ahLst/>
              <a:cxnLst/>
              <a:rect l="0" t="0" r="0" b="0"/>
              <a:pathLst>
                <a:path w="15296" h="1" fill="none" extrusionOk="0">
                  <a:moveTo>
                    <a:pt x="0" y="1"/>
                  </a:moveTo>
                  <a:lnTo>
                    <a:pt x="15295"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49" name="Shape 549"/>
            <p:cNvSpPr/>
            <p:nvPr/>
          </p:nvSpPr>
          <p:spPr>
            <a:xfrm>
              <a:off x="3280250" y="5162675"/>
              <a:ext cx="411625" cy="140075"/>
            </a:xfrm>
            <a:custGeom>
              <a:avLst/>
              <a:gdLst/>
              <a:ahLst/>
              <a:cxnLst/>
              <a:rect l="0" t="0" r="0" b="0"/>
              <a:pathLst>
                <a:path w="16465" h="5603" fill="none" extrusionOk="0">
                  <a:moveTo>
                    <a:pt x="16465" y="5602"/>
                  </a:moveTo>
                  <a:lnTo>
                    <a:pt x="16465" y="5602"/>
                  </a:lnTo>
                  <a:lnTo>
                    <a:pt x="16392" y="5408"/>
                  </a:lnTo>
                  <a:lnTo>
                    <a:pt x="16294" y="5237"/>
                  </a:lnTo>
                  <a:lnTo>
                    <a:pt x="16075" y="4921"/>
                  </a:lnTo>
                  <a:lnTo>
                    <a:pt x="15807" y="4628"/>
                  </a:lnTo>
                  <a:lnTo>
                    <a:pt x="15490" y="4385"/>
                  </a:lnTo>
                  <a:lnTo>
                    <a:pt x="15320" y="4287"/>
                  </a:lnTo>
                  <a:lnTo>
                    <a:pt x="15149" y="4190"/>
                  </a:lnTo>
                  <a:lnTo>
                    <a:pt x="14979" y="4092"/>
                  </a:lnTo>
                  <a:lnTo>
                    <a:pt x="14784" y="4044"/>
                  </a:lnTo>
                  <a:lnTo>
                    <a:pt x="14589" y="3971"/>
                  </a:lnTo>
                  <a:lnTo>
                    <a:pt x="14394" y="3946"/>
                  </a:lnTo>
                  <a:lnTo>
                    <a:pt x="14175" y="3922"/>
                  </a:lnTo>
                  <a:lnTo>
                    <a:pt x="13980" y="3898"/>
                  </a:lnTo>
                  <a:lnTo>
                    <a:pt x="13980" y="3898"/>
                  </a:lnTo>
                  <a:lnTo>
                    <a:pt x="13737" y="3922"/>
                  </a:lnTo>
                  <a:lnTo>
                    <a:pt x="13518" y="3946"/>
                  </a:lnTo>
                  <a:lnTo>
                    <a:pt x="13518" y="3946"/>
                  </a:lnTo>
                  <a:lnTo>
                    <a:pt x="13420" y="3532"/>
                  </a:lnTo>
                  <a:lnTo>
                    <a:pt x="13299" y="3143"/>
                  </a:lnTo>
                  <a:lnTo>
                    <a:pt x="13128" y="2753"/>
                  </a:lnTo>
                  <a:lnTo>
                    <a:pt x="12933" y="2388"/>
                  </a:lnTo>
                  <a:lnTo>
                    <a:pt x="12714" y="2047"/>
                  </a:lnTo>
                  <a:lnTo>
                    <a:pt x="12470" y="1706"/>
                  </a:lnTo>
                  <a:lnTo>
                    <a:pt x="12178" y="1413"/>
                  </a:lnTo>
                  <a:lnTo>
                    <a:pt x="11886" y="1121"/>
                  </a:lnTo>
                  <a:lnTo>
                    <a:pt x="11545" y="878"/>
                  </a:lnTo>
                  <a:lnTo>
                    <a:pt x="11204" y="658"/>
                  </a:lnTo>
                  <a:lnTo>
                    <a:pt x="10839" y="464"/>
                  </a:lnTo>
                  <a:lnTo>
                    <a:pt x="10449" y="293"/>
                  </a:lnTo>
                  <a:lnTo>
                    <a:pt x="10059" y="171"/>
                  </a:lnTo>
                  <a:lnTo>
                    <a:pt x="9645" y="74"/>
                  </a:lnTo>
                  <a:lnTo>
                    <a:pt x="9207" y="25"/>
                  </a:lnTo>
                  <a:lnTo>
                    <a:pt x="8768" y="1"/>
                  </a:lnTo>
                  <a:lnTo>
                    <a:pt x="8768" y="1"/>
                  </a:lnTo>
                  <a:lnTo>
                    <a:pt x="8452" y="1"/>
                  </a:lnTo>
                  <a:lnTo>
                    <a:pt x="8135" y="50"/>
                  </a:lnTo>
                  <a:lnTo>
                    <a:pt x="7819" y="98"/>
                  </a:lnTo>
                  <a:lnTo>
                    <a:pt x="7502" y="171"/>
                  </a:lnTo>
                  <a:lnTo>
                    <a:pt x="7210" y="269"/>
                  </a:lnTo>
                  <a:lnTo>
                    <a:pt x="6918" y="366"/>
                  </a:lnTo>
                  <a:lnTo>
                    <a:pt x="6625" y="512"/>
                  </a:lnTo>
                  <a:lnTo>
                    <a:pt x="6357" y="658"/>
                  </a:lnTo>
                  <a:lnTo>
                    <a:pt x="6089" y="805"/>
                  </a:lnTo>
                  <a:lnTo>
                    <a:pt x="5846" y="999"/>
                  </a:lnTo>
                  <a:lnTo>
                    <a:pt x="5602" y="1170"/>
                  </a:lnTo>
                  <a:lnTo>
                    <a:pt x="5383" y="1389"/>
                  </a:lnTo>
                  <a:lnTo>
                    <a:pt x="5188" y="1608"/>
                  </a:lnTo>
                  <a:lnTo>
                    <a:pt x="4993" y="1852"/>
                  </a:lnTo>
                  <a:lnTo>
                    <a:pt x="4799" y="2095"/>
                  </a:lnTo>
                  <a:lnTo>
                    <a:pt x="4628" y="2363"/>
                  </a:lnTo>
                  <a:lnTo>
                    <a:pt x="4628" y="2363"/>
                  </a:lnTo>
                  <a:lnTo>
                    <a:pt x="4360" y="2266"/>
                  </a:lnTo>
                  <a:lnTo>
                    <a:pt x="4092" y="2217"/>
                  </a:lnTo>
                  <a:lnTo>
                    <a:pt x="3824" y="2193"/>
                  </a:lnTo>
                  <a:lnTo>
                    <a:pt x="3532" y="2168"/>
                  </a:lnTo>
                  <a:lnTo>
                    <a:pt x="3532" y="2168"/>
                  </a:lnTo>
                  <a:lnTo>
                    <a:pt x="3191" y="2193"/>
                  </a:lnTo>
                  <a:lnTo>
                    <a:pt x="2850" y="2242"/>
                  </a:lnTo>
                  <a:lnTo>
                    <a:pt x="2509" y="2339"/>
                  </a:lnTo>
                  <a:lnTo>
                    <a:pt x="2193" y="2436"/>
                  </a:lnTo>
                  <a:lnTo>
                    <a:pt x="1876" y="2582"/>
                  </a:lnTo>
                  <a:lnTo>
                    <a:pt x="1584" y="2753"/>
                  </a:lnTo>
                  <a:lnTo>
                    <a:pt x="1316" y="2948"/>
                  </a:lnTo>
                  <a:lnTo>
                    <a:pt x="1072" y="3167"/>
                  </a:lnTo>
                  <a:lnTo>
                    <a:pt x="853" y="3411"/>
                  </a:lnTo>
                  <a:lnTo>
                    <a:pt x="634" y="3678"/>
                  </a:lnTo>
                  <a:lnTo>
                    <a:pt x="463" y="3971"/>
                  </a:lnTo>
                  <a:lnTo>
                    <a:pt x="317" y="4263"/>
                  </a:lnTo>
                  <a:lnTo>
                    <a:pt x="196" y="4580"/>
                  </a:lnTo>
                  <a:lnTo>
                    <a:pt x="98" y="4896"/>
                  </a:lnTo>
                  <a:lnTo>
                    <a:pt x="25" y="5237"/>
                  </a:lnTo>
                  <a:lnTo>
                    <a:pt x="1" y="5602"/>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50" name="Shape 550"/>
            <p:cNvSpPr/>
            <p:nvPr/>
          </p:nvSpPr>
          <p:spPr>
            <a:xfrm>
              <a:off x="3471450" y="5001950"/>
              <a:ext cx="17075" cy="114475"/>
            </a:xfrm>
            <a:custGeom>
              <a:avLst/>
              <a:gdLst/>
              <a:ahLst/>
              <a:cxnLst/>
              <a:rect l="0" t="0" r="0" b="0"/>
              <a:pathLst>
                <a:path w="683" h="4579" fill="none" extrusionOk="0">
                  <a:moveTo>
                    <a:pt x="682" y="0"/>
                  </a:moveTo>
                  <a:lnTo>
                    <a:pt x="682" y="0"/>
                  </a:lnTo>
                  <a:lnTo>
                    <a:pt x="658" y="171"/>
                  </a:lnTo>
                  <a:lnTo>
                    <a:pt x="609" y="317"/>
                  </a:lnTo>
                  <a:lnTo>
                    <a:pt x="512" y="439"/>
                  </a:lnTo>
                  <a:lnTo>
                    <a:pt x="414" y="585"/>
                  </a:lnTo>
                  <a:lnTo>
                    <a:pt x="414" y="585"/>
                  </a:lnTo>
                  <a:lnTo>
                    <a:pt x="268" y="731"/>
                  </a:lnTo>
                  <a:lnTo>
                    <a:pt x="146" y="950"/>
                  </a:lnTo>
                  <a:lnTo>
                    <a:pt x="73" y="1072"/>
                  </a:lnTo>
                  <a:lnTo>
                    <a:pt x="49" y="1194"/>
                  </a:lnTo>
                  <a:lnTo>
                    <a:pt x="0" y="1364"/>
                  </a:lnTo>
                  <a:lnTo>
                    <a:pt x="0" y="1535"/>
                  </a:lnTo>
                  <a:lnTo>
                    <a:pt x="0" y="1535"/>
                  </a:lnTo>
                  <a:lnTo>
                    <a:pt x="0" y="1705"/>
                  </a:lnTo>
                  <a:lnTo>
                    <a:pt x="49" y="1851"/>
                  </a:lnTo>
                  <a:lnTo>
                    <a:pt x="73" y="1997"/>
                  </a:lnTo>
                  <a:lnTo>
                    <a:pt x="146" y="2095"/>
                  </a:lnTo>
                  <a:lnTo>
                    <a:pt x="268" y="2314"/>
                  </a:lnTo>
                  <a:lnTo>
                    <a:pt x="414" y="2484"/>
                  </a:lnTo>
                  <a:lnTo>
                    <a:pt x="414" y="2484"/>
                  </a:lnTo>
                  <a:lnTo>
                    <a:pt x="512" y="2606"/>
                  </a:lnTo>
                  <a:lnTo>
                    <a:pt x="609" y="2728"/>
                  </a:lnTo>
                  <a:lnTo>
                    <a:pt x="658" y="2874"/>
                  </a:lnTo>
                  <a:lnTo>
                    <a:pt x="682" y="3045"/>
                  </a:lnTo>
                  <a:lnTo>
                    <a:pt x="682" y="3045"/>
                  </a:lnTo>
                  <a:lnTo>
                    <a:pt x="658" y="3239"/>
                  </a:lnTo>
                  <a:lnTo>
                    <a:pt x="609" y="3385"/>
                  </a:lnTo>
                  <a:lnTo>
                    <a:pt x="512" y="3507"/>
                  </a:lnTo>
                  <a:lnTo>
                    <a:pt x="414" y="3629"/>
                  </a:lnTo>
                  <a:lnTo>
                    <a:pt x="414" y="3629"/>
                  </a:lnTo>
                  <a:lnTo>
                    <a:pt x="268" y="3800"/>
                  </a:lnTo>
                  <a:lnTo>
                    <a:pt x="146" y="3994"/>
                  </a:lnTo>
                  <a:lnTo>
                    <a:pt x="73" y="4116"/>
                  </a:lnTo>
                  <a:lnTo>
                    <a:pt x="49" y="4262"/>
                  </a:lnTo>
                  <a:lnTo>
                    <a:pt x="0" y="4408"/>
                  </a:lnTo>
                  <a:lnTo>
                    <a:pt x="0" y="4579"/>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51" name="Shape 551"/>
            <p:cNvSpPr/>
            <p:nvPr/>
          </p:nvSpPr>
          <p:spPr>
            <a:xfrm>
              <a:off x="3427600" y="5001950"/>
              <a:ext cx="17075" cy="114475"/>
            </a:xfrm>
            <a:custGeom>
              <a:avLst/>
              <a:gdLst/>
              <a:ahLst/>
              <a:cxnLst/>
              <a:rect l="0" t="0" r="0" b="0"/>
              <a:pathLst>
                <a:path w="683" h="4579" fill="none" extrusionOk="0">
                  <a:moveTo>
                    <a:pt x="683" y="0"/>
                  </a:moveTo>
                  <a:lnTo>
                    <a:pt x="683" y="0"/>
                  </a:lnTo>
                  <a:lnTo>
                    <a:pt x="658" y="171"/>
                  </a:lnTo>
                  <a:lnTo>
                    <a:pt x="609" y="317"/>
                  </a:lnTo>
                  <a:lnTo>
                    <a:pt x="536" y="439"/>
                  </a:lnTo>
                  <a:lnTo>
                    <a:pt x="415" y="585"/>
                  </a:lnTo>
                  <a:lnTo>
                    <a:pt x="415" y="585"/>
                  </a:lnTo>
                  <a:lnTo>
                    <a:pt x="269" y="731"/>
                  </a:lnTo>
                  <a:lnTo>
                    <a:pt x="147" y="950"/>
                  </a:lnTo>
                  <a:lnTo>
                    <a:pt x="98" y="1072"/>
                  </a:lnTo>
                  <a:lnTo>
                    <a:pt x="49" y="1194"/>
                  </a:lnTo>
                  <a:lnTo>
                    <a:pt x="25" y="1364"/>
                  </a:lnTo>
                  <a:lnTo>
                    <a:pt x="1" y="1535"/>
                  </a:lnTo>
                  <a:lnTo>
                    <a:pt x="1" y="1535"/>
                  </a:lnTo>
                  <a:lnTo>
                    <a:pt x="25" y="1705"/>
                  </a:lnTo>
                  <a:lnTo>
                    <a:pt x="49" y="1851"/>
                  </a:lnTo>
                  <a:lnTo>
                    <a:pt x="98" y="1997"/>
                  </a:lnTo>
                  <a:lnTo>
                    <a:pt x="147" y="2095"/>
                  </a:lnTo>
                  <a:lnTo>
                    <a:pt x="269" y="2314"/>
                  </a:lnTo>
                  <a:lnTo>
                    <a:pt x="415" y="2484"/>
                  </a:lnTo>
                  <a:lnTo>
                    <a:pt x="415" y="2484"/>
                  </a:lnTo>
                  <a:lnTo>
                    <a:pt x="536" y="2606"/>
                  </a:lnTo>
                  <a:lnTo>
                    <a:pt x="609" y="2728"/>
                  </a:lnTo>
                  <a:lnTo>
                    <a:pt x="658" y="2874"/>
                  </a:lnTo>
                  <a:lnTo>
                    <a:pt x="683" y="3045"/>
                  </a:lnTo>
                  <a:lnTo>
                    <a:pt x="683" y="3045"/>
                  </a:lnTo>
                  <a:lnTo>
                    <a:pt x="658" y="3239"/>
                  </a:lnTo>
                  <a:lnTo>
                    <a:pt x="609" y="3385"/>
                  </a:lnTo>
                  <a:lnTo>
                    <a:pt x="536" y="3507"/>
                  </a:lnTo>
                  <a:lnTo>
                    <a:pt x="415" y="3629"/>
                  </a:lnTo>
                  <a:lnTo>
                    <a:pt x="415" y="3629"/>
                  </a:lnTo>
                  <a:lnTo>
                    <a:pt x="269" y="3800"/>
                  </a:lnTo>
                  <a:lnTo>
                    <a:pt x="147" y="3994"/>
                  </a:lnTo>
                  <a:lnTo>
                    <a:pt x="98" y="4116"/>
                  </a:lnTo>
                  <a:lnTo>
                    <a:pt x="49" y="4262"/>
                  </a:lnTo>
                  <a:lnTo>
                    <a:pt x="25" y="4408"/>
                  </a:lnTo>
                  <a:lnTo>
                    <a:pt x="1" y="4579"/>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52" name="Shape 552"/>
            <p:cNvSpPr/>
            <p:nvPr/>
          </p:nvSpPr>
          <p:spPr>
            <a:xfrm>
              <a:off x="3515275" y="5001950"/>
              <a:ext cx="16475" cy="114475"/>
            </a:xfrm>
            <a:custGeom>
              <a:avLst/>
              <a:gdLst/>
              <a:ahLst/>
              <a:cxnLst/>
              <a:rect l="0" t="0" r="0" b="0"/>
              <a:pathLst>
                <a:path w="659" h="4579" fill="none" extrusionOk="0">
                  <a:moveTo>
                    <a:pt x="658" y="0"/>
                  </a:moveTo>
                  <a:lnTo>
                    <a:pt x="658" y="0"/>
                  </a:lnTo>
                  <a:lnTo>
                    <a:pt x="658" y="171"/>
                  </a:lnTo>
                  <a:lnTo>
                    <a:pt x="585" y="317"/>
                  </a:lnTo>
                  <a:lnTo>
                    <a:pt x="512" y="439"/>
                  </a:lnTo>
                  <a:lnTo>
                    <a:pt x="390" y="585"/>
                  </a:lnTo>
                  <a:lnTo>
                    <a:pt x="390" y="585"/>
                  </a:lnTo>
                  <a:lnTo>
                    <a:pt x="269" y="731"/>
                  </a:lnTo>
                  <a:lnTo>
                    <a:pt x="122" y="950"/>
                  </a:lnTo>
                  <a:lnTo>
                    <a:pt x="74" y="1072"/>
                  </a:lnTo>
                  <a:lnTo>
                    <a:pt x="25" y="1194"/>
                  </a:lnTo>
                  <a:lnTo>
                    <a:pt x="1" y="1364"/>
                  </a:lnTo>
                  <a:lnTo>
                    <a:pt x="1" y="1535"/>
                  </a:lnTo>
                  <a:lnTo>
                    <a:pt x="1" y="1535"/>
                  </a:lnTo>
                  <a:lnTo>
                    <a:pt x="1" y="1705"/>
                  </a:lnTo>
                  <a:lnTo>
                    <a:pt x="25" y="1851"/>
                  </a:lnTo>
                  <a:lnTo>
                    <a:pt x="74" y="1997"/>
                  </a:lnTo>
                  <a:lnTo>
                    <a:pt x="122" y="2095"/>
                  </a:lnTo>
                  <a:lnTo>
                    <a:pt x="269" y="2314"/>
                  </a:lnTo>
                  <a:lnTo>
                    <a:pt x="390" y="2484"/>
                  </a:lnTo>
                  <a:lnTo>
                    <a:pt x="390" y="2484"/>
                  </a:lnTo>
                  <a:lnTo>
                    <a:pt x="512" y="2606"/>
                  </a:lnTo>
                  <a:lnTo>
                    <a:pt x="585" y="2728"/>
                  </a:lnTo>
                  <a:lnTo>
                    <a:pt x="658" y="2874"/>
                  </a:lnTo>
                  <a:lnTo>
                    <a:pt x="658" y="3045"/>
                  </a:lnTo>
                  <a:lnTo>
                    <a:pt x="658" y="3045"/>
                  </a:lnTo>
                  <a:lnTo>
                    <a:pt x="658" y="3239"/>
                  </a:lnTo>
                  <a:lnTo>
                    <a:pt x="585" y="3385"/>
                  </a:lnTo>
                  <a:lnTo>
                    <a:pt x="512" y="3507"/>
                  </a:lnTo>
                  <a:lnTo>
                    <a:pt x="390" y="3629"/>
                  </a:lnTo>
                  <a:lnTo>
                    <a:pt x="390" y="3629"/>
                  </a:lnTo>
                  <a:lnTo>
                    <a:pt x="269" y="3800"/>
                  </a:lnTo>
                  <a:lnTo>
                    <a:pt x="122" y="3994"/>
                  </a:lnTo>
                  <a:lnTo>
                    <a:pt x="74" y="4116"/>
                  </a:lnTo>
                  <a:lnTo>
                    <a:pt x="25" y="4262"/>
                  </a:lnTo>
                  <a:lnTo>
                    <a:pt x="1" y="4408"/>
                  </a:lnTo>
                  <a:lnTo>
                    <a:pt x="1" y="4579"/>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553" name="Shape 553"/>
          <p:cNvGrpSpPr/>
          <p:nvPr/>
        </p:nvGrpSpPr>
        <p:grpSpPr>
          <a:xfrm>
            <a:off x="3187976" y="4313984"/>
            <a:ext cx="319368" cy="380263"/>
            <a:chOff x="3968275" y="4980625"/>
            <a:chExt cx="379975" cy="452425"/>
          </a:xfrm>
        </p:grpSpPr>
        <p:sp>
          <p:nvSpPr>
            <p:cNvPr id="554" name="Shape 554"/>
            <p:cNvSpPr/>
            <p:nvPr/>
          </p:nvSpPr>
          <p:spPr>
            <a:xfrm>
              <a:off x="4168000" y="4980625"/>
              <a:ext cx="85875" cy="102325"/>
            </a:xfrm>
            <a:custGeom>
              <a:avLst/>
              <a:gdLst/>
              <a:ahLst/>
              <a:cxnLst/>
              <a:rect l="0" t="0" r="0" b="0"/>
              <a:pathLst>
                <a:path w="3435" h="4093" fill="none" extrusionOk="0">
                  <a:moveTo>
                    <a:pt x="317" y="1486"/>
                  </a:moveTo>
                  <a:lnTo>
                    <a:pt x="317" y="1486"/>
                  </a:lnTo>
                  <a:lnTo>
                    <a:pt x="487" y="1292"/>
                  </a:lnTo>
                  <a:lnTo>
                    <a:pt x="682" y="1097"/>
                  </a:lnTo>
                  <a:lnTo>
                    <a:pt x="901" y="951"/>
                  </a:lnTo>
                  <a:lnTo>
                    <a:pt x="1145" y="780"/>
                  </a:lnTo>
                  <a:lnTo>
                    <a:pt x="1388" y="658"/>
                  </a:lnTo>
                  <a:lnTo>
                    <a:pt x="1632" y="537"/>
                  </a:lnTo>
                  <a:lnTo>
                    <a:pt x="2143" y="317"/>
                  </a:lnTo>
                  <a:lnTo>
                    <a:pt x="2631" y="171"/>
                  </a:lnTo>
                  <a:lnTo>
                    <a:pt x="3020" y="74"/>
                  </a:lnTo>
                  <a:lnTo>
                    <a:pt x="3386" y="1"/>
                  </a:lnTo>
                  <a:lnTo>
                    <a:pt x="3386" y="1"/>
                  </a:lnTo>
                  <a:lnTo>
                    <a:pt x="3410" y="366"/>
                  </a:lnTo>
                  <a:lnTo>
                    <a:pt x="3434" y="780"/>
                  </a:lnTo>
                  <a:lnTo>
                    <a:pt x="3434" y="1267"/>
                  </a:lnTo>
                  <a:lnTo>
                    <a:pt x="3410" y="1827"/>
                  </a:lnTo>
                  <a:lnTo>
                    <a:pt x="3386" y="2095"/>
                  </a:lnTo>
                  <a:lnTo>
                    <a:pt x="3312" y="2363"/>
                  </a:lnTo>
                  <a:lnTo>
                    <a:pt x="3264" y="2655"/>
                  </a:lnTo>
                  <a:lnTo>
                    <a:pt x="3166" y="2899"/>
                  </a:lnTo>
                  <a:lnTo>
                    <a:pt x="3045" y="3143"/>
                  </a:lnTo>
                  <a:lnTo>
                    <a:pt x="2923" y="3362"/>
                  </a:lnTo>
                  <a:lnTo>
                    <a:pt x="2923" y="3362"/>
                  </a:lnTo>
                  <a:lnTo>
                    <a:pt x="2752" y="3557"/>
                  </a:lnTo>
                  <a:lnTo>
                    <a:pt x="2582" y="3703"/>
                  </a:lnTo>
                  <a:lnTo>
                    <a:pt x="2387" y="3824"/>
                  </a:lnTo>
                  <a:lnTo>
                    <a:pt x="2192" y="3922"/>
                  </a:lnTo>
                  <a:lnTo>
                    <a:pt x="1997" y="3995"/>
                  </a:lnTo>
                  <a:lnTo>
                    <a:pt x="1778" y="4044"/>
                  </a:lnTo>
                  <a:lnTo>
                    <a:pt x="1583" y="4092"/>
                  </a:lnTo>
                  <a:lnTo>
                    <a:pt x="1388" y="4092"/>
                  </a:lnTo>
                  <a:lnTo>
                    <a:pt x="1047" y="4092"/>
                  </a:lnTo>
                  <a:lnTo>
                    <a:pt x="755" y="4044"/>
                  </a:lnTo>
                  <a:lnTo>
                    <a:pt x="487" y="3995"/>
                  </a:lnTo>
                  <a:lnTo>
                    <a:pt x="487" y="3995"/>
                  </a:lnTo>
                  <a:lnTo>
                    <a:pt x="341" y="3751"/>
                  </a:lnTo>
                  <a:lnTo>
                    <a:pt x="219" y="3483"/>
                  </a:lnTo>
                  <a:lnTo>
                    <a:pt x="98" y="3143"/>
                  </a:lnTo>
                  <a:lnTo>
                    <a:pt x="49" y="2972"/>
                  </a:lnTo>
                  <a:lnTo>
                    <a:pt x="25" y="2753"/>
                  </a:lnTo>
                  <a:lnTo>
                    <a:pt x="0" y="2558"/>
                  </a:lnTo>
                  <a:lnTo>
                    <a:pt x="0" y="2339"/>
                  </a:lnTo>
                  <a:lnTo>
                    <a:pt x="25" y="2120"/>
                  </a:lnTo>
                  <a:lnTo>
                    <a:pt x="98" y="1900"/>
                  </a:lnTo>
                  <a:lnTo>
                    <a:pt x="195" y="1706"/>
                  </a:lnTo>
                  <a:lnTo>
                    <a:pt x="317" y="1486"/>
                  </a:lnTo>
                  <a:lnTo>
                    <a:pt x="317" y="1486"/>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55" name="Shape 555"/>
            <p:cNvSpPr/>
            <p:nvPr/>
          </p:nvSpPr>
          <p:spPr>
            <a:xfrm>
              <a:off x="3968275" y="5043350"/>
              <a:ext cx="379975" cy="389700"/>
            </a:xfrm>
            <a:custGeom>
              <a:avLst/>
              <a:gdLst/>
              <a:ahLst/>
              <a:cxnLst/>
              <a:rect l="0" t="0" r="0" b="0"/>
              <a:pathLst>
                <a:path w="15199" h="15588" fill="none" extrusionOk="0">
                  <a:moveTo>
                    <a:pt x="7965" y="2679"/>
                  </a:moveTo>
                  <a:lnTo>
                    <a:pt x="7965" y="2679"/>
                  </a:lnTo>
                  <a:lnTo>
                    <a:pt x="7478" y="2655"/>
                  </a:lnTo>
                  <a:lnTo>
                    <a:pt x="6942" y="2606"/>
                  </a:lnTo>
                  <a:lnTo>
                    <a:pt x="5822" y="2509"/>
                  </a:lnTo>
                  <a:lnTo>
                    <a:pt x="5261" y="2484"/>
                  </a:lnTo>
                  <a:lnTo>
                    <a:pt x="4726" y="2509"/>
                  </a:lnTo>
                  <a:lnTo>
                    <a:pt x="4482" y="2533"/>
                  </a:lnTo>
                  <a:lnTo>
                    <a:pt x="4239" y="2582"/>
                  </a:lnTo>
                  <a:lnTo>
                    <a:pt x="4019" y="2655"/>
                  </a:lnTo>
                  <a:lnTo>
                    <a:pt x="3825" y="2728"/>
                  </a:lnTo>
                  <a:lnTo>
                    <a:pt x="3825" y="2728"/>
                  </a:lnTo>
                  <a:lnTo>
                    <a:pt x="3410" y="2947"/>
                  </a:lnTo>
                  <a:lnTo>
                    <a:pt x="2996" y="3166"/>
                  </a:lnTo>
                  <a:lnTo>
                    <a:pt x="2631" y="3434"/>
                  </a:lnTo>
                  <a:lnTo>
                    <a:pt x="2266" y="3702"/>
                  </a:lnTo>
                  <a:lnTo>
                    <a:pt x="1925" y="4019"/>
                  </a:lnTo>
                  <a:lnTo>
                    <a:pt x="1608" y="4335"/>
                  </a:lnTo>
                  <a:lnTo>
                    <a:pt x="1316" y="4676"/>
                  </a:lnTo>
                  <a:lnTo>
                    <a:pt x="1072" y="5042"/>
                  </a:lnTo>
                  <a:lnTo>
                    <a:pt x="829" y="5431"/>
                  </a:lnTo>
                  <a:lnTo>
                    <a:pt x="610" y="5845"/>
                  </a:lnTo>
                  <a:lnTo>
                    <a:pt x="439" y="6284"/>
                  </a:lnTo>
                  <a:lnTo>
                    <a:pt x="293" y="6722"/>
                  </a:lnTo>
                  <a:lnTo>
                    <a:pt x="171" y="7185"/>
                  </a:lnTo>
                  <a:lnTo>
                    <a:pt x="74" y="7672"/>
                  </a:lnTo>
                  <a:lnTo>
                    <a:pt x="25" y="8184"/>
                  </a:lnTo>
                  <a:lnTo>
                    <a:pt x="1" y="8695"/>
                  </a:lnTo>
                  <a:lnTo>
                    <a:pt x="1" y="8695"/>
                  </a:lnTo>
                  <a:lnTo>
                    <a:pt x="25" y="9231"/>
                  </a:lnTo>
                  <a:lnTo>
                    <a:pt x="74" y="9767"/>
                  </a:lnTo>
                  <a:lnTo>
                    <a:pt x="171" y="10278"/>
                  </a:lnTo>
                  <a:lnTo>
                    <a:pt x="293" y="10765"/>
                  </a:lnTo>
                  <a:lnTo>
                    <a:pt x="464" y="11277"/>
                  </a:lnTo>
                  <a:lnTo>
                    <a:pt x="658" y="11739"/>
                  </a:lnTo>
                  <a:lnTo>
                    <a:pt x="878" y="12202"/>
                  </a:lnTo>
                  <a:lnTo>
                    <a:pt x="1121" y="12641"/>
                  </a:lnTo>
                  <a:lnTo>
                    <a:pt x="1389" y="13055"/>
                  </a:lnTo>
                  <a:lnTo>
                    <a:pt x="1706" y="13469"/>
                  </a:lnTo>
                  <a:lnTo>
                    <a:pt x="2022" y="13834"/>
                  </a:lnTo>
                  <a:lnTo>
                    <a:pt x="2388" y="14199"/>
                  </a:lnTo>
                  <a:lnTo>
                    <a:pt x="2753" y="14540"/>
                  </a:lnTo>
                  <a:lnTo>
                    <a:pt x="3143" y="14832"/>
                  </a:lnTo>
                  <a:lnTo>
                    <a:pt x="3581" y="15125"/>
                  </a:lnTo>
                  <a:lnTo>
                    <a:pt x="4019" y="15368"/>
                  </a:lnTo>
                  <a:lnTo>
                    <a:pt x="4019" y="15368"/>
                  </a:lnTo>
                  <a:lnTo>
                    <a:pt x="4214" y="15466"/>
                  </a:lnTo>
                  <a:lnTo>
                    <a:pt x="4409" y="15539"/>
                  </a:lnTo>
                  <a:lnTo>
                    <a:pt x="4628" y="15587"/>
                  </a:lnTo>
                  <a:lnTo>
                    <a:pt x="4847" y="15587"/>
                  </a:lnTo>
                  <a:lnTo>
                    <a:pt x="5042" y="15587"/>
                  </a:lnTo>
                  <a:lnTo>
                    <a:pt x="5261" y="15587"/>
                  </a:lnTo>
                  <a:lnTo>
                    <a:pt x="5724" y="15514"/>
                  </a:lnTo>
                  <a:lnTo>
                    <a:pt x="6650" y="15320"/>
                  </a:lnTo>
                  <a:lnTo>
                    <a:pt x="7112" y="15246"/>
                  </a:lnTo>
                  <a:lnTo>
                    <a:pt x="7356" y="15222"/>
                  </a:lnTo>
                  <a:lnTo>
                    <a:pt x="7600" y="15222"/>
                  </a:lnTo>
                  <a:lnTo>
                    <a:pt x="7600" y="15222"/>
                  </a:lnTo>
                  <a:lnTo>
                    <a:pt x="7843" y="15222"/>
                  </a:lnTo>
                  <a:lnTo>
                    <a:pt x="8087" y="15246"/>
                  </a:lnTo>
                  <a:lnTo>
                    <a:pt x="8574" y="15320"/>
                  </a:lnTo>
                  <a:lnTo>
                    <a:pt x="9524" y="15514"/>
                  </a:lnTo>
                  <a:lnTo>
                    <a:pt x="9962" y="15563"/>
                  </a:lnTo>
                  <a:lnTo>
                    <a:pt x="10181" y="15587"/>
                  </a:lnTo>
                  <a:lnTo>
                    <a:pt x="10400" y="15587"/>
                  </a:lnTo>
                  <a:lnTo>
                    <a:pt x="10620" y="15563"/>
                  </a:lnTo>
                  <a:lnTo>
                    <a:pt x="10839" y="15514"/>
                  </a:lnTo>
                  <a:lnTo>
                    <a:pt x="11034" y="15441"/>
                  </a:lnTo>
                  <a:lnTo>
                    <a:pt x="11253" y="15344"/>
                  </a:lnTo>
                  <a:lnTo>
                    <a:pt x="11253" y="15344"/>
                  </a:lnTo>
                  <a:lnTo>
                    <a:pt x="11691" y="15100"/>
                  </a:lnTo>
                  <a:lnTo>
                    <a:pt x="12081" y="14808"/>
                  </a:lnTo>
                  <a:lnTo>
                    <a:pt x="12495" y="14491"/>
                  </a:lnTo>
                  <a:lnTo>
                    <a:pt x="12860" y="14175"/>
                  </a:lnTo>
                  <a:lnTo>
                    <a:pt x="13201" y="13810"/>
                  </a:lnTo>
                  <a:lnTo>
                    <a:pt x="13518" y="13420"/>
                  </a:lnTo>
                  <a:lnTo>
                    <a:pt x="13834" y="13030"/>
                  </a:lnTo>
                  <a:lnTo>
                    <a:pt x="14102" y="12616"/>
                  </a:lnTo>
                  <a:lnTo>
                    <a:pt x="14346" y="12178"/>
                  </a:lnTo>
                  <a:lnTo>
                    <a:pt x="14565" y="11715"/>
                  </a:lnTo>
                  <a:lnTo>
                    <a:pt x="14760" y="11252"/>
                  </a:lnTo>
                  <a:lnTo>
                    <a:pt x="14906" y="10765"/>
                  </a:lnTo>
                  <a:lnTo>
                    <a:pt x="15028" y="10254"/>
                  </a:lnTo>
                  <a:lnTo>
                    <a:pt x="15125" y="9742"/>
                  </a:lnTo>
                  <a:lnTo>
                    <a:pt x="15174" y="9231"/>
                  </a:lnTo>
                  <a:lnTo>
                    <a:pt x="15198" y="8695"/>
                  </a:lnTo>
                  <a:lnTo>
                    <a:pt x="15198" y="8695"/>
                  </a:lnTo>
                  <a:lnTo>
                    <a:pt x="15174" y="8159"/>
                  </a:lnTo>
                  <a:lnTo>
                    <a:pt x="15125" y="7648"/>
                  </a:lnTo>
                  <a:lnTo>
                    <a:pt x="15028" y="7161"/>
                  </a:lnTo>
                  <a:lnTo>
                    <a:pt x="14906" y="6674"/>
                  </a:lnTo>
                  <a:lnTo>
                    <a:pt x="14736" y="6235"/>
                  </a:lnTo>
                  <a:lnTo>
                    <a:pt x="14565" y="5797"/>
                  </a:lnTo>
                  <a:lnTo>
                    <a:pt x="14346" y="5383"/>
                  </a:lnTo>
                  <a:lnTo>
                    <a:pt x="14102" y="4993"/>
                  </a:lnTo>
                  <a:lnTo>
                    <a:pt x="13810" y="4603"/>
                  </a:lnTo>
                  <a:lnTo>
                    <a:pt x="13518" y="4262"/>
                  </a:lnTo>
                  <a:lnTo>
                    <a:pt x="13177" y="3946"/>
                  </a:lnTo>
                  <a:lnTo>
                    <a:pt x="12836" y="3629"/>
                  </a:lnTo>
                  <a:lnTo>
                    <a:pt x="12471" y="3361"/>
                  </a:lnTo>
                  <a:lnTo>
                    <a:pt x="12056" y="3093"/>
                  </a:lnTo>
                  <a:lnTo>
                    <a:pt x="11642" y="2850"/>
                  </a:lnTo>
                  <a:lnTo>
                    <a:pt x="11228" y="2655"/>
                  </a:lnTo>
                  <a:lnTo>
                    <a:pt x="11228" y="2655"/>
                  </a:lnTo>
                  <a:lnTo>
                    <a:pt x="11034" y="2582"/>
                  </a:lnTo>
                  <a:lnTo>
                    <a:pt x="10863" y="2533"/>
                  </a:lnTo>
                  <a:lnTo>
                    <a:pt x="10668" y="2509"/>
                  </a:lnTo>
                  <a:lnTo>
                    <a:pt x="10498" y="2484"/>
                  </a:lnTo>
                  <a:lnTo>
                    <a:pt x="10084" y="2484"/>
                  </a:lnTo>
                  <a:lnTo>
                    <a:pt x="9670" y="2509"/>
                  </a:lnTo>
                  <a:lnTo>
                    <a:pt x="8817" y="2606"/>
                  </a:lnTo>
                  <a:lnTo>
                    <a:pt x="8403" y="2655"/>
                  </a:lnTo>
                  <a:lnTo>
                    <a:pt x="7965" y="2679"/>
                  </a:lnTo>
                  <a:lnTo>
                    <a:pt x="7965" y="2679"/>
                  </a:lnTo>
                  <a:lnTo>
                    <a:pt x="6357"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56" name="Shape 556"/>
            <p:cNvSpPr/>
            <p:nvPr/>
          </p:nvSpPr>
          <p:spPr>
            <a:xfrm>
              <a:off x="4031000" y="5150500"/>
              <a:ext cx="54200" cy="61525"/>
            </a:xfrm>
            <a:custGeom>
              <a:avLst/>
              <a:gdLst/>
              <a:ahLst/>
              <a:cxnLst/>
              <a:rect l="0" t="0" r="0" b="0"/>
              <a:pathLst>
                <a:path w="2168" h="2461" fill="none" extrusionOk="0">
                  <a:moveTo>
                    <a:pt x="2168" y="1"/>
                  </a:moveTo>
                  <a:lnTo>
                    <a:pt x="2168" y="1"/>
                  </a:lnTo>
                  <a:lnTo>
                    <a:pt x="1900" y="49"/>
                  </a:lnTo>
                  <a:lnTo>
                    <a:pt x="1656" y="123"/>
                  </a:lnTo>
                  <a:lnTo>
                    <a:pt x="1437" y="220"/>
                  </a:lnTo>
                  <a:lnTo>
                    <a:pt x="1218" y="342"/>
                  </a:lnTo>
                  <a:lnTo>
                    <a:pt x="1048" y="488"/>
                  </a:lnTo>
                  <a:lnTo>
                    <a:pt x="877" y="634"/>
                  </a:lnTo>
                  <a:lnTo>
                    <a:pt x="731" y="780"/>
                  </a:lnTo>
                  <a:lnTo>
                    <a:pt x="585" y="951"/>
                  </a:lnTo>
                  <a:lnTo>
                    <a:pt x="487" y="1121"/>
                  </a:lnTo>
                  <a:lnTo>
                    <a:pt x="366" y="1316"/>
                  </a:lnTo>
                  <a:lnTo>
                    <a:pt x="220" y="1681"/>
                  </a:lnTo>
                  <a:lnTo>
                    <a:pt x="98" y="2071"/>
                  </a:lnTo>
                  <a:lnTo>
                    <a:pt x="0" y="246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557" name="Shape 557"/>
          <p:cNvGrpSpPr/>
          <p:nvPr/>
        </p:nvGrpSpPr>
        <p:grpSpPr>
          <a:xfrm>
            <a:off x="4843509" y="4398938"/>
            <a:ext cx="404322" cy="220084"/>
            <a:chOff x="5937975" y="5081700"/>
            <a:chExt cx="481050" cy="261850"/>
          </a:xfrm>
        </p:grpSpPr>
        <p:sp>
          <p:nvSpPr>
            <p:cNvPr id="558" name="Shape 558"/>
            <p:cNvSpPr/>
            <p:nvPr/>
          </p:nvSpPr>
          <p:spPr>
            <a:xfrm>
              <a:off x="6104200" y="5081700"/>
              <a:ext cx="314825" cy="215575"/>
            </a:xfrm>
            <a:custGeom>
              <a:avLst/>
              <a:gdLst/>
              <a:ahLst/>
              <a:cxnLst/>
              <a:rect l="0" t="0" r="0" b="0"/>
              <a:pathLst>
                <a:path w="12593" h="8623" fill="none" extrusionOk="0">
                  <a:moveTo>
                    <a:pt x="5481" y="8622"/>
                  </a:moveTo>
                  <a:lnTo>
                    <a:pt x="5481" y="8622"/>
                  </a:lnTo>
                  <a:lnTo>
                    <a:pt x="6017" y="8574"/>
                  </a:lnTo>
                  <a:lnTo>
                    <a:pt x="6382" y="8525"/>
                  </a:lnTo>
                  <a:lnTo>
                    <a:pt x="6796" y="8452"/>
                  </a:lnTo>
                  <a:lnTo>
                    <a:pt x="7234" y="8354"/>
                  </a:lnTo>
                  <a:lnTo>
                    <a:pt x="7697" y="8257"/>
                  </a:lnTo>
                  <a:lnTo>
                    <a:pt x="8184" y="8086"/>
                  </a:lnTo>
                  <a:lnTo>
                    <a:pt x="8671" y="7892"/>
                  </a:lnTo>
                  <a:lnTo>
                    <a:pt x="9134" y="7648"/>
                  </a:lnTo>
                  <a:lnTo>
                    <a:pt x="9353" y="7526"/>
                  </a:lnTo>
                  <a:lnTo>
                    <a:pt x="9597" y="7356"/>
                  </a:lnTo>
                  <a:lnTo>
                    <a:pt x="9792" y="7185"/>
                  </a:lnTo>
                  <a:lnTo>
                    <a:pt x="9986" y="7015"/>
                  </a:lnTo>
                  <a:lnTo>
                    <a:pt x="10181" y="6820"/>
                  </a:lnTo>
                  <a:lnTo>
                    <a:pt x="10376" y="6601"/>
                  </a:lnTo>
                  <a:lnTo>
                    <a:pt x="10522" y="6357"/>
                  </a:lnTo>
                  <a:lnTo>
                    <a:pt x="10668" y="6114"/>
                  </a:lnTo>
                  <a:lnTo>
                    <a:pt x="10814" y="5846"/>
                  </a:lnTo>
                  <a:lnTo>
                    <a:pt x="10912" y="5554"/>
                  </a:lnTo>
                  <a:lnTo>
                    <a:pt x="11009" y="5261"/>
                  </a:lnTo>
                  <a:lnTo>
                    <a:pt x="11082" y="4945"/>
                  </a:lnTo>
                  <a:lnTo>
                    <a:pt x="11131" y="4579"/>
                  </a:lnTo>
                  <a:lnTo>
                    <a:pt x="11155" y="4214"/>
                  </a:lnTo>
                  <a:lnTo>
                    <a:pt x="11155" y="4214"/>
                  </a:lnTo>
                  <a:lnTo>
                    <a:pt x="11155" y="3873"/>
                  </a:lnTo>
                  <a:lnTo>
                    <a:pt x="11131" y="3435"/>
                  </a:lnTo>
                  <a:lnTo>
                    <a:pt x="11131" y="2972"/>
                  </a:lnTo>
                  <a:lnTo>
                    <a:pt x="11131" y="2753"/>
                  </a:lnTo>
                  <a:lnTo>
                    <a:pt x="11180" y="2582"/>
                  </a:lnTo>
                  <a:lnTo>
                    <a:pt x="12032" y="2607"/>
                  </a:lnTo>
                  <a:lnTo>
                    <a:pt x="11594" y="2120"/>
                  </a:lnTo>
                  <a:lnTo>
                    <a:pt x="11594" y="2120"/>
                  </a:lnTo>
                  <a:lnTo>
                    <a:pt x="11764" y="2046"/>
                  </a:lnTo>
                  <a:lnTo>
                    <a:pt x="11935" y="1973"/>
                  </a:lnTo>
                  <a:lnTo>
                    <a:pt x="12300" y="1827"/>
                  </a:lnTo>
                  <a:lnTo>
                    <a:pt x="12568" y="1730"/>
                  </a:lnTo>
                  <a:lnTo>
                    <a:pt x="12592" y="1681"/>
                  </a:lnTo>
                  <a:lnTo>
                    <a:pt x="12592" y="1657"/>
                  </a:lnTo>
                  <a:lnTo>
                    <a:pt x="12568" y="1632"/>
                  </a:lnTo>
                  <a:lnTo>
                    <a:pt x="12568" y="1632"/>
                  </a:lnTo>
                  <a:lnTo>
                    <a:pt x="12203" y="1511"/>
                  </a:lnTo>
                  <a:lnTo>
                    <a:pt x="11789" y="1389"/>
                  </a:lnTo>
                  <a:lnTo>
                    <a:pt x="11302" y="1267"/>
                  </a:lnTo>
                  <a:lnTo>
                    <a:pt x="11302" y="1267"/>
                  </a:lnTo>
                  <a:lnTo>
                    <a:pt x="11082" y="1024"/>
                  </a:lnTo>
                  <a:lnTo>
                    <a:pt x="10863" y="780"/>
                  </a:lnTo>
                  <a:lnTo>
                    <a:pt x="10547" y="512"/>
                  </a:lnTo>
                  <a:lnTo>
                    <a:pt x="10352" y="390"/>
                  </a:lnTo>
                  <a:lnTo>
                    <a:pt x="10157" y="269"/>
                  </a:lnTo>
                  <a:lnTo>
                    <a:pt x="9938" y="171"/>
                  </a:lnTo>
                  <a:lnTo>
                    <a:pt x="9719" y="98"/>
                  </a:lnTo>
                  <a:lnTo>
                    <a:pt x="9475" y="25"/>
                  </a:lnTo>
                  <a:lnTo>
                    <a:pt x="9231" y="1"/>
                  </a:lnTo>
                  <a:lnTo>
                    <a:pt x="8964" y="25"/>
                  </a:lnTo>
                  <a:lnTo>
                    <a:pt x="8696" y="74"/>
                  </a:lnTo>
                  <a:lnTo>
                    <a:pt x="8696" y="74"/>
                  </a:lnTo>
                  <a:lnTo>
                    <a:pt x="8501" y="122"/>
                  </a:lnTo>
                  <a:lnTo>
                    <a:pt x="8306" y="171"/>
                  </a:lnTo>
                  <a:lnTo>
                    <a:pt x="8111" y="269"/>
                  </a:lnTo>
                  <a:lnTo>
                    <a:pt x="7916" y="366"/>
                  </a:lnTo>
                  <a:lnTo>
                    <a:pt x="7746" y="488"/>
                  </a:lnTo>
                  <a:lnTo>
                    <a:pt x="7575" y="610"/>
                  </a:lnTo>
                  <a:lnTo>
                    <a:pt x="7405" y="756"/>
                  </a:lnTo>
                  <a:lnTo>
                    <a:pt x="7283" y="926"/>
                  </a:lnTo>
                  <a:lnTo>
                    <a:pt x="7137" y="1097"/>
                  </a:lnTo>
                  <a:lnTo>
                    <a:pt x="7039" y="1267"/>
                  </a:lnTo>
                  <a:lnTo>
                    <a:pt x="6942" y="1462"/>
                  </a:lnTo>
                  <a:lnTo>
                    <a:pt x="6845" y="1657"/>
                  </a:lnTo>
                  <a:lnTo>
                    <a:pt x="6796" y="1876"/>
                  </a:lnTo>
                  <a:lnTo>
                    <a:pt x="6747" y="2095"/>
                  </a:lnTo>
                  <a:lnTo>
                    <a:pt x="6723" y="2339"/>
                  </a:lnTo>
                  <a:lnTo>
                    <a:pt x="6723" y="2558"/>
                  </a:lnTo>
                  <a:lnTo>
                    <a:pt x="1" y="4360"/>
                  </a:lnTo>
                  <a:lnTo>
                    <a:pt x="1" y="4360"/>
                  </a:lnTo>
                  <a:lnTo>
                    <a:pt x="318" y="4579"/>
                  </a:lnTo>
                  <a:lnTo>
                    <a:pt x="634" y="4799"/>
                  </a:lnTo>
                  <a:lnTo>
                    <a:pt x="951" y="5018"/>
                  </a:lnTo>
                  <a:lnTo>
                    <a:pt x="1267" y="5188"/>
                  </a:lnTo>
                  <a:lnTo>
                    <a:pt x="1608" y="5359"/>
                  </a:lnTo>
                  <a:lnTo>
                    <a:pt x="1925" y="5481"/>
                  </a:lnTo>
                  <a:lnTo>
                    <a:pt x="2266" y="5602"/>
                  </a:lnTo>
                  <a:lnTo>
                    <a:pt x="2583" y="5724"/>
                  </a:lnTo>
                  <a:lnTo>
                    <a:pt x="2923" y="5797"/>
                  </a:lnTo>
                  <a:lnTo>
                    <a:pt x="3264" y="5846"/>
                  </a:lnTo>
                  <a:lnTo>
                    <a:pt x="3581" y="5895"/>
                  </a:lnTo>
                  <a:lnTo>
                    <a:pt x="3922" y="5919"/>
                  </a:lnTo>
                  <a:lnTo>
                    <a:pt x="4263" y="5919"/>
                  </a:lnTo>
                  <a:lnTo>
                    <a:pt x="4604" y="5895"/>
                  </a:lnTo>
                  <a:lnTo>
                    <a:pt x="4945" y="5846"/>
                  </a:lnTo>
                  <a:lnTo>
                    <a:pt x="5286" y="5797"/>
                  </a:lnTo>
                  <a:lnTo>
                    <a:pt x="5286" y="5797"/>
                  </a:lnTo>
                  <a:lnTo>
                    <a:pt x="5603" y="5700"/>
                  </a:lnTo>
                  <a:lnTo>
                    <a:pt x="5919" y="5627"/>
                  </a:lnTo>
                  <a:lnTo>
                    <a:pt x="6455" y="5407"/>
                  </a:lnTo>
                  <a:lnTo>
                    <a:pt x="6942" y="5188"/>
                  </a:lnTo>
                  <a:lnTo>
                    <a:pt x="7356" y="4969"/>
                  </a:lnTo>
                  <a:lnTo>
                    <a:pt x="7697" y="4750"/>
                  </a:lnTo>
                  <a:lnTo>
                    <a:pt x="7941" y="4579"/>
                  </a:lnTo>
                  <a:lnTo>
                    <a:pt x="8160" y="4409"/>
                  </a:lnTo>
                  <a:lnTo>
                    <a:pt x="8160" y="4409"/>
                  </a:lnTo>
                  <a:lnTo>
                    <a:pt x="8233" y="4360"/>
                  </a:lnTo>
                  <a:lnTo>
                    <a:pt x="8330" y="4336"/>
                  </a:lnTo>
                  <a:lnTo>
                    <a:pt x="8428" y="4360"/>
                  </a:lnTo>
                  <a:lnTo>
                    <a:pt x="8501" y="4409"/>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59" name="Shape 559"/>
            <p:cNvSpPr/>
            <p:nvPr/>
          </p:nvSpPr>
          <p:spPr>
            <a:xfrm>
              <a:off x="5937975" y="5210175"/>
              <a:ext cx="333700" cy="133375"/>
            </a:xfrm>
            <a:custGeom>
              <a:avLst/>
              <a:gdLst/>
              <a:ahLst/>
              <a:cxnLst/>
              <a:rect l="0" t="0" r="0" b="0"/>
              <a:pathLst>
                <a:path w="13348" h="5335" fill="none" extrusionOk="0">
                  <a:moveTo>
                    <a:pt x="7819" y="1"/>
                  </a:moveTo>
                  <a:lnTo>
                    <a:pt x="318" y="2533"/>
                  </a:lnTo>
                  <a:lnTo>
                    <a:pt x="318" y="2533"/>
                  </a:lnTo>
                  <a:lnTo>
                    <a:pt x="245" y="2582"/>
                  </a:lnTo>
                  <a:lnTo>
                    <a:pt x="147" y="2631"/>
                  </a:lnTo>
                  <a:lnTo>
                    <a:pt x="98" y="2704"/>
                  </a:lnTo>
                  <a:lnTo>
                    <a:pt x="50" y="2777"/>
                  </a:lnTo>
                  <a:lnTo>
                    <a:pt x="1" y="2874"/>
                  </a:lnTo>
                  <a:lnTo>
                    <a:pt x="1" y="2972"/>
                  </a:lnTo>
                  <a:lnTo>
                    <a:pt x="1" y="3045"/>
                  </a:lnTo>
                  <a:lnTo>
                    <a:pt x="25" y="3142"/>
                  </a:lnTo>
                  <a:lnTo>
                    <a:pt x="25" y="3142"/>
                  </a:lnTo>
                  <a:lnTo>
                    <a:pt x="98" y="3288"/>
                  </a:lnTo>
                  <a:lnTo>
                    <a:pt x="196" y="3386"/>
                  </a:lnTo>
                  <a:lnTo>
                    <a:pt x="318" y="3459"/>
                  </a:lnTo>
                  <a:lnTo>
                    <a:pt x="488" y="3483"/>
                  </a:lnTo>
                  <a:lnTo>
                    <a:pt x="488" y="3483"/>
                  </a:lnTo>
                  <a:lnTo>
                    <a:pt x="610" y="3459"/>
                  </a:lnTo>
                  <a:lnTo>
                    <a:pt x="269" y="3629"/>
                  </a:lnTo>
                  <a:lnTo>
                    <a:pt x="269" y="3629"/>
                  </a:lnTo>
                  <a:lnTo>
                    <a:pt x="171" y="3678"/>
                  </a:lnTo>
                  <a:lnTo>
                    <a:pt x="123" y="3751"/>
                  </a:lnTo>
                  <a:lnTo>
                    <a:pt x="50" y="3824"/>
                  </a:lnTo>
                  <a:lnTo>
                    <a:pt x="25" y="3922"/>
                  </a:lnTo>
                  <a:lnTo>
                    <a:pt x="1" y="3995"/>
                  </a:lnTo>
                  <a:lnTo>
                    <a:pt x="1" y="4092"/>
                  </a:lnTo>
                  <a:lnTo>
                    <a:pt x="1" y="4190"/>
                  </a:lnTo>
                  <a:lnTo>
                    <a:pt x="50" y="4287"/>
                  </a:lnTo>
                  <a:lnTo>
                    <a:pt x="50" y="4287"/>
                  </a:lnTo>
                  <a:lnTo>
                    <a:pt x="123" y="4409"/>
                  </a:lnTo>
                  <a:lnTo>
                    <a:pt x="220" y="4482"/>
                  </a:lnTo>
                  <a:lnTo>
                    <a:pt x="342" y="4531"/>
                  </a:lnTo>
                  <a:lnTo>
                    <a:pt x="488" y="4555"/>
                  </a:lnTo>
                  <a:lnTo>
                    <a:pt x="488" y="4555"/>
                  </a:lnTo>
                  <a:lnTo>
                    <a:pt x="586" y="4555"/>
                  </a:lnTo>
                  <a:lnTo>
                    <a:pt x="683" y="4506"/>
                  </a:lnTo>
                  <a:lnTo>
                    <a:pt x="853" y="4433"/>
                  </a:lnTo>
                  <a:lnTo>
                    <a:pt x="853" y="4433"/>
                  </a:lnTo>
                  <a:lnTo>
                    <a:pt x="780" y="4555"/>
                  </a:lnTo>
                  <a:lnTo>
                    <a:pt x="756" y="4701"/>
                  </a:lnTo>
                  <a:lnTo>
                    <a:pt x="780" y="4847"/>
                  </a:lnTo>
                  <a:lnTo>
                    <a:pt x="829" y="4993"/>
                  </a:lnTo>
                  <a:lnTo>
                    <a:pt x="829" y="4993"/>
                  </a:lnTo>
                  <a:lnTo>
                    <a:pt x="926" y="5091"/>
                  </a:lnTo>
                  <a:lnTo>
                    <a:pt x="1024" y="5139"/>
                  </a:lnTo>
                  <a:lnTo>
                    <a:pt x="1121" y="5188"/>
                  </a:lnTo>
                  <a:lnTo>
                    <a:pt x="1243" y="5212"/>
                  </a:lnTo>
                  <a:lnTo>
                    <a:pt x="1243" y="5212"/>
                  </a:lnTo>
                  <a:lnTo>
                    <a:pt x="1389" y="5188"/>
                  </a:lnTo>
                  <a:lnTo>
                    <a:pt x="1511" y="5115"/>
                  </a:lnTo>
                  <a:lnTo>
                    <a:pt x="6065" y="2144"/>
                  </a:lnTo>
                  <a:lnTo>
                    <a:pt x="6065" y="2144"/>
                  </a:lnTo>
                  <a:lnTo>
                    <a:pt x="6528" y="2363"/>
                  </a:lnTo>
                  <a:lnTo>
                    <a:pt x="7088" y="2582"/>
                  </a:lnTo>
                  <a:lnTo>
                    <a:pt x="7770" y="2826"/>
                  </a:lnTo>
                  <a:lnTo>
                    <a:pt x="8501" y="3045"/>
                  </a:lnTo>
                  <a:lnTo>
                    <a:pt x="9280" y="3240"/>
                  </a:lnTo>
                  <a:lnTo>
                    <a:pt x="10060" y="3386"/>
                  </a:lnTo>
                  <a:lnTo>
                    <a:pt x="10425" y="3435"/>
                  </a:lnTo>
                  <a:lnTo>
                    <a:pt x="10790" y="3483"/>
                  </a:lnTo>
                  <a:lnTo>
                    <a:pt x="11156" y="3483"/>
                  </a:lnTo>
                  <a:lnTo>
                    <a:pt x="11497" y="3483"/>
                  </a:lnTo>
                  <a:lnTo>
                    <a:pt x="12178" y="5188"/>
                  </a:lnTo>
                  <a:lnTo>
                    <a:pt x="12178" y="5188"/>
                  </a:lnTo>
                  <a:lnTo>
                    <a:pt x="12227" y="5237"/>
                  </a:lnTo>
                  <a:lnTo>
                    <a:pt x="12276" y="5286"/>
                  </a:lnTo>
                  <a:lnTo>
                    <a:pt x="12349" y="5310"/>
                  </a:lnTo>
                  <a:lnTo>
                    <a:pt x="12422" y="5334"/>
                  </a:lnTo>
                  <a:lnTo>
                    <a:pt x="13347" y="5334"/>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60" name="Shape 560"/>
            <p:cNvSpPr/>
            <p:nvPr/>
          </p:nvSpPr>
          <p:spPr>
            <a:xfrm>
              <a:off x="6352025" y="5109100"/>
              <a:ext cx="19500" cy="18900"/>
            </a:xfrm>
            <a:custGeom>
              <a:avLst/>
              <a:gdLst/>
              <a:ahLst/>
              <a:cxnLst/>
              <a:rect l="0" t="0" r="0" b="0"/>
              <a:pathLst>
                <a:path w="780" h="756" extrusionOk="0">
                  <a:moveTo>
                    <a:pt x="317" y="1"/>
                  </a:moveTo>
                  <a:lnTo>
                    <a:pt x="244" y="25"/>
                  </a:lnTo>
                  <a:lnTo>
                    <a:pt x="122" y="98"/>
                  </a:lnTo>
                  <a:lnTo>
                    <a:pt x="49" y="220"/>
                  </a:lnTo>
                  <a:lnTo>
                    <a:pt x="25" y="293"/>
                  </a:lnTo>
                  <a:lnTo>
                    <a:pt x="0" y="390"/>
                  </a:lnTo>
                  <a:lnTo>
                    <a:pt x="25" y="463"/>
                  </a:lnTo>
                  <a:lnTo>
                    <a:pt x="49" y="536"/>
                  </a:lnTo>
                  <a:lnTo>
                    <a:pt x="122" y="658"/>
                  </a:lnTo>
                  <a:lnTo>
                    <a:pt x="244" y="731"/>
                  </a:lnTo>
                  <a:lnTo>
                    <a:pt x="317" y="756"/>
                  </a:lnTo>
                  <a:lnTo>
                    <a:pt x="463" y="756"/>
                  </a:lnTo>
                  <a:lnTo>
                    <a:pt x="536" y="731"/>
                  </a:lnTo>
                  <a:lnTo>
                    <a:pt x="658" y="658"/>
                  </a:lnTo>
                  <a:lnTo>
                    <a:pt x="755" y="536"/>
                  </a:lnTo>
                  <a:lnTo>
                    <a:pt x="780" y="463"/>
                  </a:lnTo>
                  <a:lnTo>
                    <a:pt x="780" y="390"/>
                  </a:lnTo>
                  <a:lnTo>
                    <a:pt x="780" y="293"/>
                  </a:lnTo>
                  <a:lnTo>
                    <a:pt x="755" y="220"/>
                  </a:lnTo>
                  <a:lnTo>
                    <a:pt x="658" y="98"/>
                  </a:lnTo>
                  <a:lnTo>
                    <a:pt x="536" y="25"/>
                  </a:lnTo>
                  <a:lnTo>
                    <a:pt x="463"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561" name="Shape 561"/>
          <p:cNvGrpSpPr/>
          <p:nvPr/>
        </p:nvGrpSpPr>
        <p:grpSpPr>
          <a:xfrm>
            <a:off x="5461718" y="4356471"/>
            <a:ext cx="290182" cy="333678"/>
            <a:chOff x="6673500" y="5031175"/>
            <a:chExt cx="345250" cy="397000"/>
          </a:xfrm>
        </p:grpSpPr>
        <p:sp>
          <p:nvSpPr>
            <p:cNvPr id="562" name="Shape 562"/>
            <p:cNvSpPr/>
            <p:nvPr/>
          </p:nvSpPr>
          <p:spPr>
            <a:xfrm>
              <a:off x="6731950" y="5031175"/>
              <a:ext cx="105375" cy="147375"/>
            </a:xfrm>
            <a:custGeom>
              <a:avLst/>
              <a:gdLst/>
              <a:ahLst/>
              <a:cxnLst/>
              <a:rect l="0" t="0" r="0" b="0"/>
              <a:pathLst>
                <a:path w="4215" h="5895" fill="none" extrusionOk="0">
                  <a:moveTo>
                    <a:pt x="2436" y="5894"/>
                  </a:moveTo>
                  <a:lnTo>
                    <a:pt x="2436" y="5894"/>
                  </a:lnTo>
                  <a:lnTo>
                    <a:pt x="2656" y="5845"/>
                  </a:lnTo>
                  <a:lnTo>
                    <a:pt x="2850" y="5772"/>
                  </a:lnTo>
                  <a:lnTo>
                    <a:pt x="3045" y="5699"/>
                  </a:lnTo>
                  <a:lnTo>
                    <a:pt x="3216" y="5577"/>
                  </a:lnTo>
                  <a:lnTo>
                    <a:pt x="3386" y="5456"/>
                  </a:lnTo>
                  <a:lnTo>
                    <a:pt x="3532" y="5285"/>
                  </a:lnTo>
                  <a:lnTo>
                    <a:pt x="3678" y="5115"/>
                  </a:lnTo>
                  <a:lnTo>
                    <a:pt x="3800" y="4920"/>
                  </a:lnTo>
                  <a:lnTo>
                    <a:pt x="3922" y="4725"/>
                  </a:lnTo>
                  <a:lnTo>
                    <a:pt x="4019" y="4506"/>
                  </a:lnTo>
                  <a:lnTo>
                    <a:pt x="4092" y="4262"/>
                  </a:lnTo>
                  <a:lnTo>
                    <a:pt x="4141" y="4019"/>
                  </a:lnTo>
                  <a:lnTo>
                    <a:pt x="4190" y="3775"/>
                  </a:lnTo>
                  <a:lnTo>
                    <a:pt x="4214" y="3507"/>
                  </a:lnTo>
                  <a:lnTo>
                    <a:pt x="4190" y="3239"/>
                  </a:lnTo>
                  <a:lnTo>
                    <a:pt x="4166" y="2971"/>
                  </a:lnTo>
                  <a:lnTo>
                    <a:pt x="4166" y="2971"/>
                  </a:lnTo>
                  <a:lnTo>
                    <a:pt x="4044" y="1876"/>
                  </a:lnTo>
                  <a:lnTo>
                    <a:pt x="3946" y="1364"/>
                  </a:lnTo>
                  <a:lnTo>
                    <a:pt x="3825" y="901"/>
                  </a:lnTo>
                  <a:lnTo>
                    <a:pt x="3727" y="682"/>
                  </a:lnTo>
                  <a:lnTo>
                    <a:pt x="3654" y="512"/>
                  </a:lnTo>
                  <a:lnTo>
                    <a:pt x="3532" y="341"/>
                  </a:lnTo>
                  <a:lnTo>
                    <a:pt x="3411" y="219"/>
                  </a:lnTo>
                  <a:lnTo>
                    <a:pt x="3264" y="122"/>
                  </a:lnTo>
                  <a:lnTo>
                    <a:pt x="3118" y="49"/>
                  </a:lnTo>
                  <a:lnTo>
                    <a:pt x="2923" y="0"/>
                  </a:lnTo>
                  <a:lnTo>
                    <a:pt x="2729" y="25"/>
                  </a:lnTo>
                  <a:lnTo>
                    <a:pt x="2729" y="25"/>
                  </a:lnTo>
                  <a:lnTo>
                    <a:pt x="2509" y="73"/>
                  </a:lnTo>
                  <a:lnTo>
                    <a:pt x="2266" y="146"/>
                  </a:lnTo>
                  <a:lnTo>
                    <a:pt x="2022" y="268"/>
                  </a:lnTo>
                  <a:lnTo>
                    <a:pt x="1779" y="414"/>
                  </a:lnTo>
                  <a:lnTo>
                    <a:pt x="1535" y="609"/>
                  </a:lnTo>
                  <a:lnTo>
                    <a:pt x="1316" y="804"/>
                  </a:lnTo>
                  <a:lnTo>
                    <a:pt x="1072" y="1023"/>
                  </a:lnTo>
                  <a:lnTo>
                    <a:pt x="853" y="1267"/>
                  </a:lnTo>
                  <a:lnTo>
                    <a:pt x="658" y="1535"/>
                  </a:lnTo>
                  <a:lnTo>
                    <a:pt x="488" y="1802"/>
                  </a:lnTo>
                  <a:lnTo>
                    <a:pt x="317" y="2095"/>
                  </a:lnTo>
                  <a:lnTo>
                    <a:pt x="196" y="2363"/>
                  </a:lnTo>
                  <a:lnTo>
                    <a:pt x="98" y="2655"/>
                  </a:lnTo>
                  <a:lnTo>
                    <a:pt x="25" y="2947"/>
                  </a:lnTo>
                  <a:lnTo>
                    <a:pt x="1" y="3239"/>
                  </a:lnTo>
                  <a:lnTo>
                    <a:pt x="1" y="3507"/>
                  </a:lnTo>
                  <a:lnTo>
                    <a:pt x="1" y="3507"/>
                  </a:lnTo>
                  <a:lnTo>
                    <a:pt x="50" y="3775"/>
                  </a:lnTo>
                  <a:lnTo>
                    <a:pt x="123" y="4043"/>
                  </a:lnTo>
                  <a:lnTo>
                    <a:pt x="196" y="4287"/>
                  </a:lnTo>
                  <a:lnTo>
                    <a:pt x="293" y="4530"/>
                  </a:lnTo>
                  <a:lnTo>
                    <a:pt x="415" y="4749"/>
                  </a:lnTo>
                  <a:lnTo>
                    <a:pt x="561" y="4944"/>
                  </a:lnTo>
                  <a:lnTo>
                    <a:pt x="707" y="5139"/>
                  </a:lnTo>
                  <a:lnTo>
                    <a:pt x="853" y="5310"/>
                  </a:lnTo>
                  <a:lnTo>
                    <a:pt x="1024" y="5456"/>
                  </a:lnTo>
                  <a:lnTo>
                    <a:pt x="1219" y="5602"/>
                  </a:lnTo>
                  <a:lnTo>
                    <a:pt x="1389" y="5699"/>
                  </a:lnTo>
                  <a:lnTo>
                    <a:pt x="1584" y="5797"/>
                  </a:lnTo>
                  <a:lnTo>
                    <a:pt x="1803" y="5845"/>
                  </a:lnTo>
                  <a:lnTo>
                    <a:pt x="1998" y="5894"/>
                  </a:lnTo>
                  <a:lnTo>
                    <a:pt x="2217" y="5894"/>
                  </a:lnTo>
                  <a:lnTo>
                    <a:pt x="2436" y="5894"/>
                  </a:lnTo>
                  <a:lnTo>
                    <a:pt x="2436" y="5894"/>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63" name="Shape 563"/>
            <p:cNvSpPr/>
            <p:nvPr/>
          </p:nvSpPr>
          <p:spPr>
            <a:xfrm>
              <a:off x="6673500" y="5146850"/>
              <a:ext cx="84050" cy="116925"/>
            </a:xfrm>
            <a:custGeom>
              <a:avLst/>
              <a:gdLst/>
              <a:ahLst/>
              <a:cxnLst/>
              <a:rect l="0" t="0" r="0" b="0"/>
              <a:pathLst>
                <a:path w="3362" h="4677" fill="none" extrusionOk="0">
                  <a:moveTo>
                    <a:pt x="2875" y="4579"/>
                  </a:moveTo>
                  <a:lnTo>
                    <a:pt x="2875" y="4579"/>
                  </a:lnTo>
                  <a:lnTo>
                    <a:pt x="3021" y="4482"/>
                  </a:lnTo>
                  <a:lnTo>
                    <a:pt x="3143" y="4385"/>
                  </a:lnTo>
                  <a:lnTo>
                    <a:pt x="3240" y="4287"/>
                  </a:lnTo>
                  <a:lnTo>
                    <a:pt x="3313" y="4141"/>
                  </a:lnTo>
                  <a:lnTo>
                    <a:pt x="3362" y="3995"/>
                  </a:lnTo>
                  <a:lnTo>
                    <a:pt x="3362" y="3849"/>
                  </a:lnTo>
                  <a:lnTo>
                    <a:pt x="3362" y="3678"/>
                  </a:lnTo>
                  <a:lnTo>
                    <a:pt x="3337" y="3508"/>
                  </a:lnTo>
                  <a:lnTo>
                    <a:pt x="3240" y="3118"/>
                  </a:lnTo>
                  <a:lnTo>
                    <a:pt x="3069" y="2704"/>
                  </a:lnTo>
                  <a:lnTo>
                    <a:pt x="2704" y="1803"/>
                  </a:lnTo>
                  <a:lnTo>
                    <a:pt x="2704" y="1803"/>
                  </a:lnTo>
                  <a:lnTo>
                    <a:pt x="2363" y="950"/>
                  </a:lnTo>
                  <a:lnTo>
                    <a:pt x="2193" y="609"/>
                  </a:lnTo>
                  <a:lnTo>
                    <a:pt x="2022" y="342"/>
                  </a:lnTo>
                  <a:lnTo>
                    <a:pt x="1949" y="220"/>
                  </a:lnTo>
                  <a:lnTo>
                    <a:pt x="1852" y="122"/>
                  </a:lnTo>
                  <a:lnTo>
                    <a:pt x="1730" y="74"/>
                  </a:lnTo>
                  <a:lnTo>
                    <a:pt x="1633" y="25"/>
                  </a:lnTo>
                  <a:lnTo>
                    <a:pt x="1486" y="1"/>
                  </a:lnTo>
                  <a:lnTo>
                    <a:pt x="1365" y="1"/>
                  </a:lnTo>
                  <a:lnTo>
                    <a:pt x="1194" y="25"/>
                  </a:lnTo>
                  <a:lnTo>
                    <a:pt x="1024" y="98"/>
                  </a:lnTo>
                  <a:lnTo>
                    <a:pt x="1024" y="98"/>
                  </a:lnTo>
                  <a:lnTo>
                    <a:pt x="853" y="171"/>
                  </a:lnTo>
                  <a:lnTo>
                    <a:pt x="707" y="269"/>
                  </a:lnTo>
                  <a:lnTo>
                    <a:pt x="561" y="390"/>
                  </a:lnTo>
                  <a:lnTo>
                    <a:pt x="439" y="536"/>
                  </a:lnTo>
                  <a:lnTo>
                    <a:pt x="317" y="683"/>
                  </a:lnTo>
                  <a:lnTo>
                    <a:pt x="220" y="853"/>
                  </a:lnTo>
                  <a:lnTo>
                    <a:pt x="147" y="1048"/>
                  </a:lnTo>
                  <a:lnTo>
                    <a:pt x="74" y="1243"/>
                  </a:lnTo>
                  <a:lnTo>
                    <a:pt x="49" y="1438"/>
                  </a:lnTo>
                  <a:lnTo>
                    <a:pt x="1" y="1657"/>
                  </a:lnTo>
                  <a:lnTo>
                    <a:pt x="1" y="1876"/>
                  </a:lnTo>
                  <a:lnTo>
                    <a:pt x="1" y="2095"/>
                  </a:lnTo>
                  <a:lnTo>
                    <a:pt x="25" y="2339"/>
                  </a:lnTo>
                  <a:lnTo>
                    <a:pt x="74" y="2558"/>
                  </a:lnTo>
                  <a:lnTo>
                    <a:pt x="147" y="2801"/>
                  </a:lnTo>
                  <a:lnTo>
                    <a:pt x="220" y="3045"/>
                  </a:lnTo>
                  <a:lnTo>
                    <a:pt x="220" y="3045"/>
                  </a:lnTo>
                  <a:lnTo>
                    <a:pt x="342" y="3264"/>
                  </a:lnTo>
                  <a:lnTo>
                    <a:pt x="439" y="3483"/>
                  </a:lnTo>
                  <a:lnTo>
                    <a:pt x="585" y="3678"/>
                  </a:lnTo>
                  <a:lnTo>
                    <a:pt x="731" y="3849"/>
                  </a:lnTo>
                  <a:lnTo>
                    <a:pt x="878" y="4019"/>
                  </a:lnTo>
                  <a:lnTo>
                    <a:pt x="1048" y="4165"/>
                  </a:lnTo>
                  <a:lnTo>
                    <a:pt x="1219" y="4311"/>
                  </a:lnTo>
                  <a:lnTo>
                    <a:pt x="1389" y="4409"/>
                  </a:lnTo>
                  <a:lnTo>
                    <a:pt x="1559" y="4506"/>
                  </a:lnTo>
                  <a:lnTo>
                    <a:pt x="1754" y="4579"/>
                  </a:lnTo>
                  <a:lnTo>
                    <a:pt x="1949" y="4628"/>
                  </a:lnTo>
                  <a:lnTo>
                    <a:pt x="2120" y="4677"/>
                  </a:lnTo>
                  <a:lnTo>
                    <a:pt x="2314" y="4677"/>
                  </a:lnTo>
                  <a:lnTo>
                    <a:pt x="2509" y="4677"/>
                  </a:lnTo>
                  <a:lnTo>
                    <a:pt x="2680" y="4628"/>
                  </a:lnTo>
                  <a:lnTo>
                    <a:pt x="2875" y="4579"/>
                  </a:lnTo>
                  <a:lnTo>
                    <a:pt x="2875" y="4579"/>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64" name="Shape 564"/>
            <p:cNvSpPr/>
            <p:nvPr/>
          </p:nvSpPr>
          <p:spPr>
            <a:xfrm>
              <a:off x="6859225" y="5033600"/>
              <a:ext cx="105350" cy="144950"/>
            </a:xfrm>
            <a:custGeom>
              <a:avLst/>
              <a:gdLst/>
              <a:ahLst/>
              <a:cxnLst/>
              <a:rect l="0" t="0" r="0" b="0"/>
              <a:pathLst>
                <a:path w="4214" h="5798" fill="none" extrusionOk="0">
                  <a:moveTo>
                    <a:pt x="1778" y="5797"/>
                  </a:moveTo>
                  <a:lnTo>
                    <a:pt x="1778" y="5797"/>
                  </a:lnTo>
                  <a:lnTo>
                    <a:pt x="1997" y="5797"/>
                  </a:lnTo>
                  <a:lnTo>
                    <a:pt x="2216" y="5797"/>
                  </a:lnTo>
                  <a:lnTo>
                    <a:pt x="2411" y="5748"/>
                  </a:lnTo>
                  <a:lnTo>
                    <a:pt x="2630" y="5700"/>
                  </a:lnTo>
                  <a:lnTo>
                    <a:pt x="2825" y="5602"/>
                  </a:lnTo>
                  <a:lnTo>
                    <a:pt x="2996" y="5505"/>
                  </a:lnTo>
                  <a:lnTo>
                    <a:pt x="3191" y="5359"/>
                  </a:lnTo>
                  <a:lnTo>
                    <a:pt x="3361" y="5213"/>
                  </a:lnTo>
                  <a:lnTo>
                    <a:pt x="3507" y="5042"/>
                  </a:lnTo>
                  <a:lnTo>
                    <a:pt x="3653" y="4847"/>
                  </a:lnTo>
                  <a:lnTo>
                    <a:pt x="3799" y="4652"/>
                  </a:lnTo>
                  <a:lnTo>
                    <a:pt x="3921" y="4433"/>
                  </a:lnTo>
                  <a:lnTo>
                    <a:pt x="4019" y="4190"/>
                  </a:lnTo>
                  <a:lnTo>
                    <a:pt x="4092" y="3946"/>
                  </a:lnTo>
                  <a:lnTo>
                    <a:pt x="4165" y="3678"/>
                  </a:lnTo>
                  <a:lnTo>
                    <a:pt x="4213" y="3410"/>
                  </a:lnTo>
                  <a:lnTo>
                    <a:pt x="4213" y="3410"/>
                  </a:lnTo>
                  <a:lnTo>
                    <a:pt x="4213" y="3142"/>
                  </a:lnTo>
                  <a:lnTo>
                    <a:pt x="4189" y="2850"/>
                  </a:lnTo>
                  <a:lnTo>
                    <a:pt x="4116" y="2582"/>
                  </a:lnTo>
                  <a:lnTo>
                    <a:pt x="4019" y="2290"/>
                  </a:lnTo>
                  <a:lnTo>
                    <a:pt x="3897" y="2022"/>
                  </a:lnTo>
                  <a:lnTo>
                    <a:pt x="3726" y="1730"/>
                  </a:lnTo>
                  <a:lnTo>
                    <a:pt x="3556" y="1486"/>
                  </a:lnTo>
                  <a:lnTo>
                    <a:pt x="3361" y="1218"/>
                  </a:lnTo>
                  <a:lnTo>
                    <a:pt x="3142" y="999"/>
                  </a:lnTo>
                  <a:lnTo>
                    <a:pt x="2898" y="780"/>
                  </a:lnTo>
                  <a:lnTo>
                    <a:pt x="2679" y="585"/>
                  </a:lnTo>
                  <a:lnTo>
                    <a:pt x="2436" y="415"/>
                  </a:lnTo>
                  <a:lnTo>
                    <a:pt x="2192" y="269"/>
                  </a:lnTo>
                  <a:lnTo>
                    <a:pt x="1948" y="147"/>
                  </a:lnTo>
                  <a:lnTo>
                    <a:pt x="1705" y="74"/>
                  </a:lnTo>
                  <a:lnTo>
                    <a:pt x="1486" y="25"/>
                  </a:lnTo>
                  <a:lnTo>
                    <a:pt x="1486" y="25"/>
                  </a:lnTo>
                  <a:lnTo>
                    <a:pt x="1291" y="1"/>
                  </a:lnTo>
                  <a:lnTo>
                    <a:pt x="1096" y="49"/>
                  </a:lnTo>
                  <a:lnTo>
                    <a:pt x="950" y="98"/>
                  </a:lnTo>
                  <a:lnTo>
                    <a:pt x="804" y="195"/>
                  </a:lnTo>
                  <a:lnTo>
                    <a:pt x="682" y="317"/>
                  </a:lnTo>
                  <a:lnTo>
                    <a:pt x="585" y="463"/>
                  </a:lnTo>
                  <a:lnTo>
                    <a:pt x="487" y="658"/>
                  </a:lnTo>
                  <a:lnTo>
                    <a:pt x="390" y="853"/>
                  </a:lnTo>
                  <a:lnTo>
                    <a:pt x="268" y="1291"/>
                  </a:lnTo>
                  <a:lnTo>
                    <a:pt x="170" y="1803"/>
                  </a:lnTo>
                  <a:lnTo>
                    <a:pt x="49" y="2874"/>
                  </a:lnTo>
                  <a:lnTo>
                    <a:pt x="49" y="2874"/>
                  </a:lnTo>
                  <a:lnTo>
                    <a:pt x="0" y="3142"/>
                  </a:lnTo>
                  <a:lnTo>
                    <a:pt x="0" y="3410"/>
                  </a:lnTo>
                  <a:lnTo>
                    <a:pt x="24" y="3678"/>
                  </a:lnTo>
                  <a:lnTo>
                    <a:pt x="73" y="3922"/>
                  </a:lnTo>
                  <a:lnTo>
                    <a:pt x="122" y="4165"/>
                  </a:lnTo>
                  <a:lnTo>
                    <a:pt x="195" y="4409"/>
                  </a:lnTo>
                  <a:lnTo>
                    <a:pt x="292" y="4628"/>
                  </a:lnTo>
                  <a:lnTo>
                    <a:pt x="414" y="4823"/>
                  </a:lnTo>
                  <a:lnTo>
                    <a:pt x="536" y="5018"/>
                  </a:lnTo>
                  <a:lnTo>
                    <a:pt x="682" y="5188"/>
                  </a:lnTo>
                  <a:lnTo>
                    <a:pt x="828" y="5359"/>
                  </a:lnTo>
                  <a:lnTo>
                    <a:pt x="999" y="5480"/>
                  </a:lnTo>
                  <a:lnTo>
                    <a:pt x="1169" y="5602"/>
                  </a:lnTo>
                  <a:lnTo>
                    <a:pt x="1364" y="5675"/>
                  </a:lnTo>
                  <a:lnTo>
                    <a:pt x="1583" y="5748"/>
                  </a:lnTo>
                  <a:lnTo>
                    <a:pt x="1778" y="5797"/>
                  </a:lnTo>
                  <a:lnTo>
                    <a:pt x="1778" y="5797"/>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65" name="Shape 565"/>
            <p:cNvSpPr/>
            <p:nvPr/>
          </p:nvSpPr>
          <p:spPr>
            <a:xfrm>
              <a:off x="6931675" y="5150500"/>
              <a:ext cx="87075" cy="115725"/>
            </a:xfrm>
            <a:custGeom>
              <a:avLst/>
              <a:gdLst/>
              <a:ahLst/>
              <a:cxnLst/>
              <a:rect l="0" t="0" r="0" b="0"/>
              <a:pathLst>
                <a:path w="3483" h="4629" fill="none" extrusionOk="0">
                  <a:moveTo>
                    <a:pt x="2558" y="98"/>
                  </a:moveTo>
                  <a:lnTo>
                    <a:pt x="2558" y="98"/>
                  </a:lnTo>
                  <a:lnTo>
                    <a:pt x="2387" y="49"/>
                  </a:lnTo>
                  <a:lnTo>
                    <a:pt x="2241" y="1"/>
                  </a:lnTo>
                  <a:lnTo>
                    <a:pt x="2095" y="1"/>
                  </a:lnTo>
                  <a:lnTo>
                    <a:pt x="1973" y="1"/>
                  </a:lnTo>
                  <a:lnTo>
                    <a:pt x="1851" y="49"/>
                  </a:lnTo>
                  <a:lnTo>
                    <a:pt x="1729" y="98"/>
                  </a:lnTo>
                  <a:lnTo>
                    <a:pt x="1632" y="196"/>
                  </a:lnTo>
                  <a:lnTo>
                    <a:pt x="1535" y="293"/>
                  </a:lnTo>
                  <a:lnTo>
                    <a:pt x="1364" y="561"/>
                  </a:lnTo>
                  <a:lnTo>
                    <a:pt x="1169" y="902"/>
                  </a:lnTo>
                  <a:lnTo>
                    <a:pt x="780" y="1730"/>
                  </a:lnTo>
                  <a:lnTo>
                    <a:pt x="780" y="1730"/>
                  </a:lnTo>
                  <a:lnTo>
                    <a:pt x="366" y="2607"/>
                  </a:lnTo>
                  <a:lnTo>
                    <a:pt x="195" y="2996"/>
                  </a:lnTo>
                  <a:lnTo>
                    <a:pt x="73" y="3386"/>
                  </a:lnTo>
                  <a:lnTo>
                    <a:pt x="25" y="3557"/>
                  </a:lnTo>
                  <a:lnTo>
                    <a:pt x="0" y="3727"/>
                  </a:lnTo>
                  <a:lnTo>
                    <a:pt x="25" y="3898"/>
                  </a:lnTo>
                  <a:lnTo>
                    <a:pt x="49" y="4044"/>
                  </a:lnTo>
                  <a:lnTo>
                    <a:pt x="98" y="4165"/>
                  </a:lnTo>
                  <a:lnTo>
                    <a:pt x="195" y="4287"/>
                  </a:lnTo>
                  <a:lnTo>
                    <a:pt x="317" y="4385"/>
                  </a:lnTo>
                  <a:lnTo>
                    <a:pt x="463" y="4482"/>
                  </a:lnTo>
                  <a:lnTo>
                    <a:pt x="463" y="4482"/>
                  </a:lnTo>
                  <a:lnTo>
                    <a:pt x="633" y="4555"/>
                  </a:lnTo>
                  <a:lnTo>
                    <a:pt x="828" y="4604"/>
                  </a:lnTo>
                  <a:lnTo>
                    <a:pt x="1023" y="4628"/>
                  </a:lnTo>
                  <a:lnTo>
                    <a:pt x="1194" y="4628"/>
                  </a:lnTo>
                  <a:lnTo>
                    <a:pt x="1388" y="4604"/>
                  </a:lnTo>
                  <a:lnTo>
                    <a:pt x="1583" y="4555"/>
                  </a:lnTo>
                  <a:lnTo>
                    <a:pt x="1778" y="4482"/>
                  </a:lnTo>
                  <a:lnTo>
                    <a:pt x="1949" y="4409"/>
                  </a:lnTo>
                  <a:lnTo>
                    <a:pt x="2143" y="4312"/>
                  </a:lnTo>
                  <a:lnTo>
                    <a:pt x="2314" y="4190"/>
                  </a:lnTo>
                  <a:lnTo>
                    <a:pt x="2484" y="4044"/>
                  </a:lnTo>
                  <a:lnTo>
                    <a:pt x="2655" y="3873"/>
                  </a:lnTo>
                  <a:lnTo>
                    <a:pt x="2801" y="3703"/>
                  </a:lnTo>
                  <a:lnTo>
                    <a:pt x="2947" y="3508"/>
                  </a:lnTo>
                  <a:lnTo>
                    <a:pt x="3069" y="3313"/>
                  </a:lnTo>
                  <a:lnTo>
                    <a:pt x="3191" y="3094"/>
                  </a:lnTo>
                  <a:lnTo>
                    <a:pt x="3191" y="3094"/>
                  </a:lnTo>
                  <a:lnTo>
                    <a:pt x="3288" y="2875"/>
                  </a:lnTo>
                  <a:lnTo>
                    <a:pt x="3361" y="2631"/>
                  </a:lnTo>
                  <a:lnTo>
                    <a:pt x="3410" y="2412"/>
                  </a:lnTo>
                  <a:lnTo>
                    <a:pt x="3459" y="2168"/>
                  </a:lnTo>
                  <a:lnTo>
                    <a:pt x="3483" y="1949"/>
                  </a:lnTo>
                  <a:lnTo>
                    <a:pt x="3483" y="1730"/>
                  </a:lnTo>
                  <a:lnTo>
                    <a:pt x="3459" y="1511"/>
                  </a:lnTo>
                  <a:lnTo>
                    <a:pt x="3434" y="1316"/>
                  </a:lnTo>
                  <a:lnTo>
                    <a:pt x="3386" y="1121"/>
                  </a:lnTo>
                  <a:lnTo>
                    <a:pt x="3313" y="926"/>
                  </a:lnTo>
                  <a:lnTo>
                    <a:pt x="3239" y="756"/>
                  </a:lnTo>
                  <a:lnTo>
                    <a:pt x="3118" y="585"/>
                  </a:lnTo>
                  <a:lnTo>
                    <a:pt x="2996" y="439"/>
                  </a:lnTo>
                  <a:lnTo>
                    <a:pt x="2874" y="317"/>
                  </a:lnTo>
                  <a:lnTo>
                    <a:pt x="2728" y="196"/>
                  </a:lnTo>
                  <a:lnTo>
                    <a:pt x="2558" y="98"/>
                  </a:lnTo>
                  <a:lnTo>
                    <a:pt x="2558" y="98"/>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66" name="Shape 566"/>
            <p:cNvSpPr/>
            <p:nvPr/>
          </p:nvSpPr>
          <p:spPr>
            <a:xfrm>
              <a:off x="6715525" y="5180350"/>
              <a:ext cx="263050" cy="247825"/>
            </a:xfrm>
            <a:custGeom>
              <a:avLst/>
              <a:gdLst/>
              <a:ahLst/>
              <a:cxnLst/>
              <a:rect l="0" t="0" r="0" b="0"/>
              <a:pathLst>
                <a:path w="10522" h="9913" fill="none" extrusionOk="0">
                  <a:moveTo>
                    <a:pt x="8135" y="3191"/>
                  </a:moveTo>
                  <a:lnTo>
                    <a:pt x="8135" y="3191"/>
                  </a:lnTo>
                  <a:lnTo>
                    <a:pt x="8037" y="2923"/>
                  </a:lnTo>
                  <a:lnTo>
                    <a:pt x="7940" y="2655"/>
                  </a:lnTo>
                  <a:lnTo>
                    <a:pt x="7794" y="2119"/>
                  </a:lnTo>
                  <a:lnTo>
                    <a:pt x="7721" y="1851"/>
                  </a:lnTo>
                  <a:lnTo>
                    <a:pt x="7623" y="1608"/>
                  </a:lnTo>
                  <a:lnTo>
                    <a:pt x="7502" y="1340"/>
                  </a:lnTo>
                  <a:lnTo>
                    <a:pt x="7355" y="1120"/>
                  </a:lnTo>
                  <a:lnTo>
                    <a:pt x="7355" y="1120"/>
                  </a:lnTo>
                  <a:lnTo>
                    <a:pt x="7161" y="853"/>
                  </a:lnTo>
                  <a:lnTo>
                    <a:pt x="6941" y="633"/>
                  </a:lnTo>
                  <a:lnTo>
                    <a:pt x="6698" y="463"/>
                  </a:lnTo>
                  <a:lnTo>
                    <a:pt x="6430" y="292"/>
                  </a:lnTo>
                  <a:lnTo>
                    <a:pt x="6162" y="171"/>
                  </a:lnTo>
                  <a:lnTo>
                    <a:pt x="5870" y="73"/>
                  </a:lnTo>
                  <a:lnTo>
                    <a:pt x="5578" y="25"/>
                  </a:lnTo>
                  <a:lnTo>
                    <a:pt x="5285" y="0"/>
                  </a:lnTo>
                  <a:lnTo>
                    <a:pt x="5285" y="0"/>
                  </a:lnTo>
                  <a:lnTo>
                    <a:pt x="5261" y="0"/>
                  </a:lnTo>
                  <a:lnTo>
                    <a:pt x="5261" y="0"/>
                  </a:lnTo>
                  <a:lnTo>
                    <a:pt x="5237" y="0"/>
                  </a:lnTo>
                  <a:lnTo>
                    <a:pt x="5237" y="0"/>
                  </a:lnTo>
                  <a:lnTo>
                    <a:pt x="4944" y="25"/>
                  </a:lnTo>
                  <a:lnTo>
                    <a:pt x="4652" y="73"/>
                  </a:lnTo>
                  <a:lnTo>
                    <a:pt x="4360" y="171"/>
                  </a:lnTo>
                  <a:lnTo>
                    <a:pt x="4092" y="292"/>
                  </a:lnTo>
                  <a:lnTo>
                    <a:pt x="3824" y="463"/>
                  </a:lnTo>
                  <a:lnTo>
                    <a:pt x="3580" y="633"/>
                  </a:lnTo>
                  <a:lnTo>
                    <a:pt x="3361" y="853"/>
                  </a:lnTo>
                  <a:lnTo>
                    <a:pt x="3166" y="1120"/>
                  </a:lnTo>
                  <a:lnTo>
                    <a:pt x="3166" y="1120"/>
                  </a:lnTo>
                  <a:lnTo>
                    <a:pt x="3020" y="1340"/>
                  </a:lnTo>
                  <a:lnTo>
                    <a:pt x="2898" y="1608"/>
                  </a:lnTo>
                  <a:lnTo>
                    <a:pt x="2801" y="1851"/>
                  </a:lnTo>
                  <a:lnTo>
                    <a:pt x="2728" y="2119"/>
                  </a:lnTo>
                  <a:lnTo>
                    <a:pt x="2558" y="2655"/>
                  </a:lnTo>
                  <a:lnTo>
                    <a:pt x="2484" y="2923"/>
                  </a:lnTo>
                  <a:lnTo>
                    <a:pt x="2387" y="3191"/>
                  </a:lnTo>
                  <a:lnTo>
                    <a:pt x="2387" y="3191"/>
                  </a:lnTo>
                  <a:lnTo>
                    <a:pt x="2241" y="3434"/>
                  </a:lnTo>
                  <a:lnTo>
                    <a:pt x="2095" y="3678"/>
                  </a:lnTo>
                  <a:lnTo>
                    <a:pt x="1900" y="3897"/>
                  </a:lnTo>
                  <a:lnTo>
                    <a:pt x="1729" y="4092"/>
                  </a:lnTo>
                  <a:lnTo>
                    <a:pt x="1315" y="4457"/>
                  </a:lnTo>
                  <a:lnTo>
                    <a:pt x="901" y="4847"/>
                  </a:lnTo>
                  <a:lnTo>
                    <a:pt x="901" y="4847"/>
                  </a:lnTo>
                  <a:lnTo>
                    <a:pt x="707" y="5066"/>
                  </a:lnTo>
                  <a:lnTo>
                    <a:pt x="512" y="5310"/>
                  </a:lnTo>
                  <a:lnTo>
                    <a:pt x="366" y="5553"/>
                  </a:lnTo>
                  <a:lnTo>
                    <a:pt x="244" y="5821"/>
                  </a:lnTo>
                  <a:lnTo>
                    <a:pt x="146" y="6113"/>
                  </a:lnTo>
                  <a:lnTo>
                    <a:pt x="73" y="6405"/>
                  </a:lnTo>
                  <a:lnTo>
                    <a:pt x="25" y="6722"/>
                  </a:lnTo>
                  <a:lnTo>
                    <a:pt x="0" y="7014"/>
                  </a:lnTo>
                  <a:lnTo>
                    <a:pt x="0" y="7014"/>
                  </a:lnTo>
                  <a:lnTo>
                    <a:pt x="25" y="7307"/>
                  </a:lnTo>
                  <a:lnTo>
                    <a:pt x="49" y="7599"/>
                  </a:lnTo>
                  <a:lnTo>
                    <a:pt x="122" y="7867"/>
                  </a:lnTo>
                  <a:lnTo>
                    <a:pt x="219" y="8135"/>
                  </a:lnTo>
                  <a:lnTo>
                    <a:pt x="317" y="8403"/>
                  </a:lnTo>
                  <a:lnTo>
                    <a:pt x="439" y="8622"/>
                  </a:lnTo>
                  <a:lnTo>
                    <a:pt x="609" y="8865"/>
                  </a:lnTo>
                  <a:lnTo>
                    <a:pt x="780" y="9060"/>
                  </a:lnTo>
                  <a:lnTo>
                    <a:pt x="950" y="9255"/>
                  </a:lnTo>
                  <a:lnTo>
                    <a:pt x="1145" y="9401"/>
                  </a:lnTo>
                  <a:lnTo>
                    <a:pt x="1364" y="9547"/>
                  </a:lnTo>
                  <a:lnTo>
                    <a:pt x="1608" y="9669"/>
                  </a:lnTo>
                  <a:lnTo>
                    <a:pt x="1851" y="9766"/>
                  </a:lnTo>
                  <a:lnTo>
                    <a:pt x="2095" y="9840"/>
                  </a:lnTo>
                  <a:lnTo>
                    <a:pt x="2363" y="9888"/>
                  </a:lnTo>
                  <a:lnTo>
                    <a:pt x="2606" y="9913"/>
                  </a:lnTo>
                  <a:lnTo>
                    <a:pt x="2606" y="9913"/>
                  </a:lnTo>
                  <a:lnTo>
                    <a:pt x="2972" y="9888"/>
                  </a:lnTo>
                  <a:lnTo>
                    <a:pt x="3337" y="9791"/>
                  </a:lnTo>
                  <a:lnTo>
                    <a:pt x="3678" y="9669"/>
                  </a:lnTo>
                  <a:lnTo>
                    <a:pt x="3994" y="9474"/>
                  </a:lnTo>
                  <a:lnTo>
                    <a:pt x="3994" y="9474"/>
                  </a:lnTo>
                  <a:lnTo>
                    <a:pt x="4141" y="9377"/>
                  </a:lnTo>
                  <a:lnTo>
                    <a:pt x="4287" y="9304"/>
                  </a:lnTo>
                  <a:lnTo>
                    <a:pt x="4433" y="9279"/>
                  </a:lnTo>
                  <a:lnTo>
                    <a:pt x="4579" y="9231"/>
                  </a:lnTo>
                  <a:lnTo>
                    <a:pt x="4896" y="9206"/>
                  </a:lnTo>
                  <a:lnTo>
                    <a:pt x="5261" y="9206"/>
                  </a:lnTo>
                  <a:lnTo>
                    <a:pt x="5261" y="9206"/>
                  </a:lnTo>
                  <a:lnTo>
                    <a:pt x="5626" y="9206"/>
                  </a:lnTo>
                  <a:lnTo>
                    <a:pt x="5943" y="9231"/>
                  </a:lnTo>
                  <a:lnTo>
                    <a:pt x="6089" y="9279"/>
                  </a:lnTo>
                  <a:lnTo>
                    <a:pt x="6235" y="9304"/>
                  </a:lnTo>
                  <a:lnTo>
                    <a:pt x="6381" y="9377"/>
                  </a:lnTo>
                  <a:lnTo>
                    <a:pt x="6527" y="9474"/>
                  </a:lnTo>
                  <a:lnTo>
                    <a:pt x="6527" y="9474"/>
                  </a:lnTo>
                  <a:lnTo>
                    <a:pt x="6844" y="9669"/>
                  </a:lnTo>
                  <a:lnTo>
                    <a:pt x="7185" y="9791"/>
                  </a:lnTo>
                  <a:lnTo>
                    <a:pt x="7550" y="9888"/>
                  </a:lnTo>
                  <a:lnTo>
                    <a:pt x="7916" y="9913"/>
                  </a:lnTo>
                  <a:lnTo>
                    <a:pt x="7916" y="9913"/>
                  </a:lnTo>
                  <a:lnTo>
                    <a:pt x="8184" y="9888"/>
                  </a:lnTo>
                  <a:lnTo>
                    <a:pt x="8427" y="9840"/>
                  </a:lnTo>
                  <a:lnTo>
                    <a:pt x="8671" y="9766"/>
                  </a:lnTo>
                  <a:lnTo>
                    <a:pt x="8914" y="9669"/>
                  </a:lnTo>
                  <a:lnTo>
                    <a:pt x="9158" y="9547"/>
                  </a:lnTo>
                  <a:lnTo>
                    <a:pt x="9377" y="9401"/>
                  </a:lnTo>
                  <a:lnTo>
                    <a:pt x="9572" y="9255"/>
                  </a:lnTo>
                  <a:lnTo>
                    <a:pt x="9742" y="9060"/>
                  </a:lnTo>
                  <a:lnTo>
                    <a:pt x="9913" y="8865"/>
                  </a:lnTo>
                  <a:lnTo>
                    <a:pt x="10083" y="8622"/>
                  </a:lnTo>
                  <a:lnTo>
                    <a:pt x="10205" y="8403"/>
                  </a:lnTo>
                  <a:lnTo>
                    <a:pt x="10302" y="8135"/>
                  </a:lnTo>
                  <a:lnTo>
                    <a:pt x="10400" y="7867"/>
                  </a:lnTo>
                  <a:lnTo>
                    <a:pt x="10473" y="7599"/>
                  </a:lnTo>
                  <a:lnTo>
                    <a:pt x="10497" y="7307"/>
                  </a:lnTo>
                  <a:lnTo>
                    <a:pt x="10522" y="7014"/>
                  </a:lnTo>
                  <a:lnTo>
                    <a:pt x="10522" y="7014"/>
                  </a:lnTo>
                  <a:lnTo>
                    <a:pt x="10497" y="6722"/>
                  </a:lnTo>
                  <a:lnTo>
                    <a:pt x="10449" y="6405"/>
                  </a:lnTo>
                  <a:lnTo>
                    <a:pt x="10375" y="6113"/>
                  </a:lnTo>
                  <a:lnTo>
                    <a:pt x="10278" y="5821"/>
                  </a:lnTo>
                  <a:lnTo>
                    <a:pt x="10156" y="5553"/>
                  </a:lnTo>
                  <a:lnTo>
                    <a:pt x="10010" y="5310"/>
                  </a:lnTo>
                  <a:lnTo>
                    <a:pt x="9815" y="5066"/>
                  </a:lnTo>
                  <a:lnTo>
                    <a:pt x="9620" y="4847"/>
                  </a:lnTo>
                  <a:lnTo>
                    <a:pt x="9620" y="4847"/>
                  </a:lnTo>
                  <a:lnTo>
                    <a:pt x="9206" y="4457"/>
                  </a:lnTo>
                  <a:lnTo>
                    <a:pt x="8792" y="4092"/>
                  </a:lnTo>
                  <a:lnTo>
                    <a:pt x="8622" y="3897"/>
                  </a:lnTo>
                  <a:lnTo>
                    <a:pt x="8427" y="3678"/>
                  </a:lnTo>
                  <a:lnTo>
                    <a:pt x="8281" y="3434"/>
                  </a:lnTo>
                  <a:lnTo>
                    <a:pt x="8135" y="3191"/>
                  </a:lnTo>
                  <a:lnTo>
                    <a:pt x="8135" y="3191"/>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567" name="Shape 567"/>
          <p:cNvGrpSpPr/>
          <p:nvPr/>
        </p:nvGrpSpPr>
        <p:grpSpPr>
          <a:xfrm>
            <a:off x="3153705" y="381116"/>
            <a:ext cx="387932" cy="345970"/>
            <a:chOff x="3927500" y="301425"/>
            <a:chExt cx="461550" cy="411625"/>
          </a:xfrm>
        </p:grpSpPr>
        <p:sp>
          <p:nvSpPr>
            <p:cNvPr id="568" name="Shape 568"/>
            <p:cNvSpPr/>
            <p:nvPr/>
          </p:nvSpPr>
          <p:spPr>
            <a:xfrm>
              <a:off x="4080925" y="302050"/>
              <a:ext cx="154075" cy="411000"/>
            </a:xfrm>
            <a:custGeom>
              <a:avLst/>
              <a:gdLst/>
              <a:ahLst/>
              <a:cxnLst/>
              <a:rect l="0" t="0" r="0" b="0"/>
              <a:pathLst>
                <a:path w="6163" h="16440" fill="none" extrusionOk="0">
                  <a:moveTo>
                    <a:pt x="6162" y="3118"/>
                  </a:moveTo>
                  <a:lnTo>
                    <a:pt x="0" y="0"/>
                  </a:lnTo>
                  <a:lnTo>
                    <a:pt x="0" y="13322"/>
                  </a:lnTo>
                  <a:lnTo>
                    <a:pt x="6162" y="16440"/>
                  </a:lnTo>
                  <a:lnTo>
                    <a:pt x="6162" y="3118"/>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69" name="Shape 569"/>
            <p:cNvSpPr/>
            <p:nvPr/>
          </p:nvSpPr>
          <p:spPr>
            <a:xfrm>
              <a:off x="3927500" y="301425"/>
              <a:ext cx="153450" cy="406150"/>
            </a:xfrm>
            <a:custGeom>
              <a:avLst/>
              <a:gdLst/>
              <a:ahLst/>
              <a:cxnLst/>
              <a:rect l="0" t="0" r="0" b="0"/>
              <a:pathLst>
                <a:path w="6138" h="16246" fill="none" extrusionOk="0">
                  <a:moveTo>
                    <a:pt x="6137" y="1"/>
                  </a:moveTo>
                  <a:lnTo>
                    <a:pt x="536" y="2850"/>
                  </a:lnTo>
                  <a:lnTo>
                    <a:pt x="536" y="2850"/>
                  </a:lnTo>
                  <a:lnTo>
                    <a:pt x="414" y="2899"/>
                  </a:lnTo>
                  <a:lnTo>
                    <a:pt x="317" y="2997"/>
                  </a:lnTo>
                  <a:lnTo>
                    <a:pt x="219" y="3094"/>
                  </a:lnTo>
                  <a:lnTo>
                    <a:pt x="146" y="3216"/>
                  </a:lnTo>
                  <a:lnTo>
                    <a:pt x="73" y="3313"/>
                  </a:lnTo>
                  <a:lnTo>
                    <a:pt x="24" y="3435"/>
                  </a:lnTo>
                  <a:lnTo>
                    <a:pt x="0" y="3557"/>
                  </a:lnTo>
                  <a:lnTo>
                    <a:pt x="0" y="3679"/>
                  </a:lnTo>
                  <a:lnTo>
                    <a:pt x="0" y="15880"/>
                  </a:lnTo>
                  <a:lnTo>
                    <a:pt x="0" y="15880"/>
                  </a:lnTo>
                  <a:lnTo>
                    <a:pt x="0" y="16002"/>
                  </a:lnTo>
                  <a:lnTo>
                    <a:pt x="49" y="16075"/>
                  </a:lnTo>
                  <a:lnTo>
                    <a:pt x="97" y="16148"/>
                  </a:lnTo>
                  <a:lnTo>
                    <a:pt x="170" y="16197"/>
                  </a:lnTo>
                  <a:lnTo>
                    <a:pt x="244" y="16221"/>
                  </a:lnTo>
                  <a:lnTo>
                    <a:pt x="341" y="16246"/>
                  </a:lnTo>
                  <a:lnTo>
                    <a:pt x="463" y="16221"/>
                  </a:lnTo>
                  <a:lnTo>
                    <a:pt x="560" y="16173"/>
                  </a:lnTo>
                  <a:lnTo>
                    <a:pt x="6137" y="13323"/>
                  </a:lnTo>
                  <a:lnTo>
                    <a:pt x="6137" y="1"/>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70" name="Shape 570"/>
            <p:cNvSpPr/>
            <p:nvPr/>
          </p:nvSpPr>
          <p:spPr>
            <a:xfrm>
              <a:off x="4234975" y="306925"/>
              <a:ext cx="154075" cy="405525"/>
            </a:xfrm>
            <a:custGeom>
              <a:avLst/>
              <a:gdLst/>
              <a:ahLst/>
              <a:cxnLst/>
              <a:rect l="0" t="0" r="0" b="0"/>
              <a:pathLst>
                <a:path w="6163" h="16221" fill="none" extrusionOk="0">
                  <a:moveTo>
                    <a:pt x="5578" y="49"/>
                  </a:moveTo>
                  <a:lnTo>
                    <a:pt x="0" y="2898"/>
                  </a:lnTo>
                  <a:lnTo>
                    <a:pt x="0" y="16221"/>
                  </a:lnTo>
                  <a:lnTo>
                    <a:pt x="5626" y="13371"/>
                  </a:lnTo>
                  <a:lnTo>
                    <a:pt x="5626" y="13371"/>
                  </a:lnTo>
                  <a:lnTo>
                    <a:pt x="5724" y="13322"/>
                  </a:lnTo>
                  <a:lnTo>
                    <a:pt x="5845" y="13225"/>
                  </a:lnTo>
                  <a:lnTo>
                    <a:pt x="5918" y="13127"/>
                  </a:lnTo>
                  <a:lnTo>
                    <a:pt x="6016" y="13030"/>
                  </a:lnTo>
                  <a:lnTo>
                    <a:pt x="6065" y="12908"/>
                  </a:lnTo>
                  <a:lnTo>
                    <a:pt x="6113" y="12786"/>
                  </a:lnTo>
                  <a:lnTo>
                    <a:pt x="6138" y="12665"/>
                  </a:lnTo>
                  <a:lnTo>
                    <a:pt x="6162" y="12543"/>
                  </a:lnTo>
                  <a:lnTo>
                    <a:pt x="6162" y="341"/>
                  </a:lnTo>
                  <a:lnTo>
                    <a:pt x="6162" y="341"/>
                  </a:lnTo>
                  <a:lnTo>
                    <a:pt x="6138" y="219"/>
                  </a:lnTo>
                  <a:lnTo>
                    <a:pt x="6113" y="146"/>
                  </a:lnTo>
                  <a:lnTo>
                    <a:pt x="6065" y="73"/>
                  </a:lnTo>
                  <a:lnTo>
                    <a:pt x="5992" y="24"/>
                  </a:lnTo>
                  <a:lnTo>
                    <a:pt x="5894" y="0"/>
                  </a:lnTo>
                  <a:lnTo>
                    <a:pt x="5797" y="0"/>
                  </a:lnTo>
                  <a:lnTo>
                    <a:pt x="5699" y="0"/>
                  </a:lnTo>
                  <a:lnTo>
                    <a:pt x="5578" y="49"/>
                  </a:lnTo>
                  <a:lnTo>
                    <a:pt x="5578" y="49"/>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71" name="Shape 571"/>
            <p:cNvSpPr/>
            <p:nvPr/>
          </p:nvSpPr>
          <p:spPr>
            <a:xfrm>
              <a:off x="4295850" y="442075"/>
              <a:ext cx="46300" cy="26225"/>
            </a:xfrm>
            <a:custGeom>
              <a:avLst/>
              <a:gdLst/>
              <a:ahLst/>
              <a:cxnLst/>
              <a:rect l="0" t="0" r="0" b="0"/>
              <a:pathLst>
                <a:path w="1852" h="1049" fill="none" extrusionOk="0">
                  <a:moveTo>
                    <a:pt x="1" y="1"/>
                  </a:moveTo>
                  <a:lnTo>
                    <a:pt x="1852" y="1048"/>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72" name="Shape 572"/>
            <p:cNvSpPr/>
            <p:nvPr/>
          </p:nvSpPr>
          <p:spPr>
            <a:xfrm>
              <a:off x="4296475" y="415900"/>
              <a:ext cx="45075" cy="78575"/>
            </a:xfrm>
            <a:custGeom>
              <a:avLst/>
              <a:gdLst/>
              <a:ahLst/>
              <a:cxnLst/>
              <a:rect l="0" t="0" r="0" b="0"/>
              <a:pathLst>
                <a:path w="1803" h="3143" fill="none" extrusionOk="0">
                  <a:moveTo>
                    <a:pt x="1802" y="1"/>
                  </a:moveTo>
                  <a:lnTo>
                    <a:pt x="0" y="3142"/>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73" name="Shape 573"/>
            <p:cNvSpPr/>
            <p:nvPr/>
          </p:nvSpPr>
          <p:spPr>
            <a:xfrm>
              <a:off x="3968275" y="590050"/>
              <a:ext cx="25" cy="6100"/>
            </a:xfrm>
            <a:custGeom>
              <a:avLst/>
              <a:gdLst/>
              <a:ahLst/>
              <a:cxnLst/>
              <a:rect l="0" t="0" r="0" b="0"/>
              <a:pathLst>
                <a:path w="1" h="244" fill="none" extrusionOk="0">
                  <a:moveTo>
                    <a:pt x="1" y="244"/>
                  </a:moveTo>
                  <a:lnTo>
                    <a:pt x="1" y="244"/>
                  </a:lnTo>
                  <a:lnTo>
                    <a:pt x="1"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74" name="Shape 574"/>
            <p:cNvSpPr/>
            <p:nvPr/>
          </p:nvSpPr>
          <p:spPr>
            <a:xfrm>
              <a:off x="3970725" y="558375"/>
              <a:ext cx="1850" cy="12200"/>
            </a:xfrm>
            <a:custGeom>
              <a:avLst/>
              <a:gdLst/>
              <a:ahLst/>
              <a:cxnLst/>
              <a:rect l="0" t="0" r="0" b="0"/>
              <a:pathLst>
                <a:path w="74" h="488" fill="none" extrusionOk="0">
                  <a:moveTo>
                    <a:pt x="0" y="488"/>
                  </a:moveTo>
                  <a:lnTo>
                    <a:pt x="73"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75" name="Shape 575"/>
            <p:cNvSpPr/>
            <p:nvPr/>
          </p:nvSpPr>
          <p:spPr>
            <a:xfrm>
              <a:off x="3976200" y="527325"/>
              <a:ext cx="3675" cy="12200"/>
            </a:xfrm>
            <a:custGeom>
              <a:avLst/>
              <a:gdLst/>
              <a:ahLst/>
              <a:cxnLst/>
              <a:rect l="0" t="0" r="0" b="0"/>
              <a:pathLst>
                <a:path w="147" h="488" fill="none" extrusionOk="0">
                  <a:moveTo>
                    <a:pt x="0" y="488"/>
                  </a:moveTo>
                  <a:lnTo>
                    <a:pt x="98" y="147"/>
                  </a:lnTo>
                  <a:lnTo>
                    <a:pt x="147"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76" name="Shape 576"/>
            <p:cNvSpPr/>
            <p:nvPr/>
          </p:nvSpPr>
          <p:spPr>
            <a:xfrm>
              <a:off x="3985950" y="498100"/>
              <a:ext cx="4875" cy="10975"/>
            </a:xfrm>
            <a:custGeom>
              <a:avLst/>
              <a:gdLst/>
              <a:ahLst/>
              <a:cxnLst/>
              <a:rect l="0" t="0" r="0" b="0"/>
              <a:pathLst>
                <a:path w="195" h="439" fill="none" extrusionOk="0">
                  <a:moveTo>
                    <a:pt x="0" y="439"/>
                  </a:moveTo>
                  <a:lnTo>
                    <a:pt x="195" y="25"/>
                  </a:lnTo>
                  <a:lnTo>
                    <a:pt x="195"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77" name="Shape 577"/>
            <p:cNvSpPr/>
            <p:nvPr/>
          </p:nvSpPr>
          <p:spPr>
            <a:xfrm>
              <a:off x="4000550" y="471300"/>
              <a:ext cx="7325" cy="9775"/>
            </a:xfrm>
            <a:custGeom>
              <a:avLst/>
              <a:gdLst/>
              <a:ahLst/>
              <a:cxnLst/>
              <a:rect l="0" t="0" r="0" b="0"/>
              <a:pathLst>
                <a:path w="293" h="391" fill="none" extrusionOk="0">
                  <a:moveTo>
                    <a:pt x="1" y="391"/>
                  </a:moveTo>
                  <a:lnTo>
                    <a:pt x="74" y="269"/>
                  </a:lnTo>
                  <a:lnTo>
                    <a:pt x="293"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78" name="Shape 578"/>
            <p:cNvSpPr/>
            <p:nvPr/>
          </p:nvSpPr>
          <p:spPr>
            <a:xfrm>
              <a:off x="4021250" y="450600"/>
              <a:ext cx="10375" cy="6725"/>
            </a:xfrm>
            <a:custGeom>
              <a:avLst/>
              <a:gdLst/>
              <a:ahLst/>
              <a:cxnLst/>
              <a:rect l="0" t="0" r="0" b="0"/>
              <a:pathLst>
                <a:path w="415" h="269" fill="none" extrusionOk="0">
                  <a:moveTo>
                    <a:pt x="1" y="269"/>
                  </a:moveTo>
                  <a:lnTo>
                    <a:pt x="25" y="244"/>
                  </a:lnTo>
                  <a:lnTo>
                    <a:pt x="220" y="123"/>
                  </a:lnTo>
                  <a:lnTo>
                    <a:pt x="415"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79" name="Shape 579"/>
            <p:cNvSpPr/>
            <p:nvPr/>
          </p:nvSpPr>
          <p:spPr>
            <a:xfrm>
              <a:off x="4049250" y="440250"/>
              <a:ext cx="11600" cy="2475"/>
            </a:xfrm>
            <a:custGeom>
              <a:avLst/>
              <a:gdLst/>
              <a:ahLst/>
              <a:cxnLst/>
              <a:rect l="0" t="0" r="0" b="0"/>
              <a:pathLst>
                <a:path w="464" h="99" fill="none" extrusionOk="0">
                  <a:moveTo>
                    <a:pt x="1" y="98"/>
                  </a:moveTo>
                  <a:lnTo>
                    <a:pt x="220" y="50"/>
                  </a:lnTo>
                  <a:lnTo>
                    <a:pt x="464" y="1"/>
                  </a:lnTo>
                  <a:lnTo>
                    <a:pt x="464"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80" name="Shape 580"/>
            <p:cNvSpPr/>
            <p:nvPr/>
          </p:nvSpPr>
          <p:spPr>
            <a:xfrm>
              <a:off x="4080325" y="439650"/>
              <a:ext cx="12200" cy="1850"/>
            </a:xfrm>
            <a:custGeom>
              <a:avLst/>
              <a:gdLst/>
              <a:ahLst/>
              <a:cxnLst/>
              <a:rect l="0" t="0" r="0" b="0"/>
              <a:pathLst>
                <a:path w="488" h="74" fill="none" extrusionOk="0">
                  <a:moveTo>
                    <a:pt x="0" y="0"/>
                  </a:moveTo>
                  <a:lnTo>
                    <a:pt x="146" y="0"/>
                  </a:lnTo>
                  <a:lnTo>
                    <a:pt x="463" y="74"/>
                  </a:lnTo>
                  <a:lnTo>
                    <a:pt x="487" y="74"/>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81" name="Shape 581"/>
            <p:cNvSpPr/>
            <p:nvPr/>
          </p:nvSpPr>
          <p:spPr>
            <a:xfrm>
              <a:off x="4110150" y="450000"/>
              <a:ext cx="9150" cy="7950"/>
            </a:xfrm>
            <a:custGeom>
              <a:avLst/>
              <a:gdLst/>
              <a:ahLst/>
              <a:cxnLst/>
              <a:rect l="0" t="0" r="0" b="0"/>
              <a:pathLst>
                <a:path w="366" h="318" fill="none" extrusionOk="0">
                  <a:moveTo>
                    <a:pt x="0" y="1"/>
                  </a:moveTo>
                  <a:lnTo>
                    <a:pt x="98" y="74"/>
                  </a:lnTo>
                  <a:lnTo>
                    <a:pt x="317" y="268"/>
                  </a:lnTo>
                  <a:lnTo>
                    <a:pt x="366" y="317"/>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82" name="Shape 582"/>
            <p:cNvSpPr/>
            <p:nvPr/>
          </p:nvSpPr>
          <p:spPr>
            <a:xfrm>
              <a:off x="4130250" y="473750"/>
              <a:ext cx="4900" cy="10975"/>
            </a:xfrm>
            <a:custGeom>
              <a:avLst/>
              <a:gdLst/>
              <a:ahLst/>
              <a:cxnLst/>
              <a:rect l="0" t="0" r="0" b="0"/>
              <a:pathLst>
                <a:path w="196" h="439" fill="none" extrusionOk="0">
                  <a:moveTo>
                    <a:pt x="0" y="0"/>
                  </a:moveTo>
                  <a:lnTo>
                    <a:pt x="25" y="73"/>
                  </a:lnTo>
                  <a:lnTo>
                    <a:pt x="171" y="366"/>
                  </a:lnTo>
                  <a:lnTo>
                    <a:pt x="195" y="439"/>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83" name="Shape 583"/>
            <p:cNvSpPr/>
            <p:nvPr/>
          </p:nvSpPr>
          <p:spPr>
            <a:xfrm>
              <a:off x="4141800" y="502975"/>
              <a:ext cx="3700" cy="11600"/>
            </a:xfrm>
            <a:custGeom>
              <a:avLst/>
              <a:gdLst/>
              <a:ahLst/>
              <a:cxnLst/>
              <a:rect l="0" t="0" r="0" b="0"/>
              <a:pathLst>
                <a:path w="148" h="464" fill="none" extrusionOk="0">
                  <a:moveTo>
                    <a:pt x="1" y="0"/>
                  </a:moveTo>
                  <a:lnTo>
                    <a:pt x="147" y="463"/>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84" name="Shape 584"/>
            <p:cNvSpPr/>
            <p:nvPr/>
          </p:nvSpPr>
          <p:spPr>
            <a:xfrm>
              <a:off x="4150950" y="533425"/>
              <a:ext cx="3675" cy="11575"/>
            </a:xfrm>
            <a:custGeom>
              <a:avLst/>
              <a:gdLst/>
              <a:ahLst/>
              <a:cxnLst/>
              <a:rect l="0" t="0" r="0" b="0"/>
              <a:pathLst>
                <a:path w="147" h="463" fill="none" extrusionOk="0">
                  <a:moveTo>
                    <a:pt x="0" y="0"/>
                  </a:moveTo>
                  <a:lnTo>
                    <a:pt x="146" y="463"/>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85" name="Shape 585"/>
            <p:cNvSpPr/>
            <p:nvPr/>
          </p:nvSpPr>
          <p:spPr>
            <a:xfrm>
              <a:off x="4160675" y="563850"/>
              <a:ext cx="4900" cy="11000"/>
            </a:xfrm>
            <a:custGeom>
              <a:avLst/>
              <a:gdLst/>
              <a:ahLst/>
              <a:cxnLst/>
              <a:rect l="0" t="0" r="0" b="0"/>
              <a:pathLst>
                <a:path w="196" h="440" fill="none" extrusionOk="0">
                  <a:moveTo>
                    <a:pt x="1" y="1"/>
                  </a:moveTo>
                  <a:lnTo>
                    <a:pt x="50" y="123"/>
                  </a:lnTo>
                  <a:lnTo>
                    <a:pt x="196" y="415"/>
                  </a:lnTo>
                  <a:lnTo>
                    <a:pt x="196" y="439"/>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86" name="Shape 586"/>
            <p:cNvSpPr/>
            <p:nvPr/>
          </p:nvSpPr>
          <p:spPr>
            <a:xfrm>
              <a:off x="4175300" y="591875"/>
              <a:ext cx="7325" cy="9150"/>
            </a:xfrm>
            <a:custGeom>
              <a:avLst/>
              <a:gdLst/>
              <a:ahLst/>
              <a:cxnLst/>
              <a:rect l="0" t="0" r="0" b="0"/>
              <a:pathLst>
                <a:path w="293" h="366" fill="none" extrusionOk="0">
                  <a:moveTo>
                    <a:pt x="0" y="0"/>
                  </a:moveTo>
                  <a:lnTo>
                    <a:pt x="98" y="146"/>
                  </a:lnTo>
                  <a:lnTo>
                    <a:pt x="293" y="366"/>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87" name="Shape 587"/>
            <p:cNvSpPr/>
            <p:nvPr/>
          </p:nvSpPr>
          <p:spPr>
            <a:xfrm>
              <a:off x="4198425" y="613175"/>
              <a:ext cx="11000" cy="4900"/>
            </a:xfrm>
            <a:custGeom>
              <a:avLst/>
              <a:gdLst/>
              <a:ahLst/>
              <a:cxnLst/>
              <a:rect l="0" t="0" r="0" b="0"/>
              <a:pathLst>
                <a:path w="440" h="196" fill="none" extrusionOk="0">
                  <a:moveTo>
                    <a:pt x="1" y="1"/>
                  </a:moveTo>
                  <a:lnTo>
                    <a:pt x="171" y="98"/>
                  </a:lnTo>
                  <a:lnTo>
                    <a:pt x="439" y="195"/>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88" name="Shape 588"/>
            <p:cNvSpPr/>
            <p:nvPr/>
          </p:nvSpPr>
          <p:spPr>
            <a:xfrm>
              <a:off x="4228275" y="621100"/>
              <a:ext cx="12200" cy="625"/>
            </a:xfrm>
            <a:custGeom>
              <a:avLst/>
              <a:gdLst/>
              <a:ahLst/>
              <a:cxnLst/>
              <a:rect l="0" t="0" r="0" b="0"/>
              <a:pathLst>
                <a:path w="488" h="25" fill="none" extrusionOk="0">
                  <a:moveTo>
                    <a:pt x="0" y="0"/>
                  </a:moveTo>
                  <a:lnTo>
                    <a:pt x="49" y="25"/>
                  </a:lnTo>
                  <a:lnTo>
                    <a:pt x="487" y="0"/>
                  </a:lnTo>
                  <a:lnTo>
                    <a:pt x="487"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89" name="Shape 589"/>
            <p:cNvSpPr/>
            <p:nvPr/>
          </p:nvSpPr>
          <p:spPr>
            <a:xfrm>
              <a:off x="4259925" y="616225"/>
              <a:ext cx="11600" cy="3075"/>
            </a:xfrm>
            <a:custGeom>
              <a:avLst/>
              <a:gdLst/>
              <a:ahLst/>
              <a:cxnLst/>
              <a:rect l="0" t="0" r="0" b="0"/>
              <a:pathLst>
                <a:path w="464" h="123" fill="none" extrusionOk="0">
                  <a:moveTo>
                    <a:pt x="1" y="122"/>
                  </a:moveTo>
                  <a:lnTo>
                    <a:pt x="196" y="73"/>
                  </a:lnTo>
                  <a:lnTo>
                    <a:pt x="464" y="0"/>
                  </a:lnTo>
                  <a:lnTo>
                    <a:pt x="464"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90" name="Shape 590"/>
            <p:cNvSpPr/>
            <p:nvPr/>
          </p:nvSpPr>
          <p:spPr>
            <a:xfrm>
              <a:off x="4289775" y="602225"/>
              <a:ext cx="10375" cy="6725"/>
            </a:xfrm>
            <a:custGeom>
              <a:avLst/>
              <a:gdLst/>
              <a:ahLst/>
              <a:cxnLst/>
              <a:rect l="0" t="0" r="0" b="0"/>
              <a:pathLst>
                <a:path w="415" h="269" fill="none" extrusionOk="0">
                  <a:moveTo>
                    <a:pt x="0" y="268"/>
                  </a:moveTo>
                  <a:lnTo>
                    <a:pt x="195" y="146"/>
                  </a:lnTo>
                  <a:lnTo>
                    <a:pt x="390" y="0"/>
                  </a:lnTo>
                  <a:lnTo>
                    <a:pt x="414"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91" name="Shape 591"/>
            <p:cNvSpPr/>
            <p:nvPr/>
          </p:nvSpPr>
          <p:spPr>
            <a:xfrm>
              <a:off x="4313525" y="577875"/>
              <a:ext cx="6100" cy="10375"/>
            </a:xfrm>
            <a:custGeom>
              <a:avLst/>
              <a:gdLst/>
              <a:ahLst/>
              <a:cxnLst/>
              <a:rect l="0" t="0" r="0" b="0"/>
              <a:pathLst>
                <a:path w="244" h="415" fill="none" extrusionOk="0">
                  <a:moveTo>
                    <a:pt x="0" y="414"/>
                  </a:moveTo>
                  <a:lnTo>
                    <a:pt x="24" y="365"/>
                  </a:lnTo>
                  <a:lnTo>
                    <a:pt x="146" y="195"/>
                  </a:lnTo>
                  <a:lnTo>
                    <a:pt x="244"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92" name="Shape 592"/>
            <p:cNvSpPr/>
            <p:nvPr/>
          </p:nvSpPr>
          <p:spPr>
            <a:xfrm>
              <a:off x="4326300" y="547425"/>
              <a:ext cx="2450" cy="12200"/>
            </a:xfrm>
            <a:custGeom>
              <a:avLst/>
              <a:gdLst/>
              <a:ahLst/>
              <a:cxnLst/>
              <a:rect l="0" t="0" r="0" b="0"/>
              <a:pathLst>
                <a:path w="98" h="488" fill="none" extrusionOk="0">
                  <a:moveTo>
                    <a:pt x="0" y="487"/>
                  </a:moveTo>
                  <a:lnTo>
                    <a:pt x="49" y="293"/>
                  </a:lnTo>
                  <a:lnTo>
                    <a:pt x="98"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93" name="Shape 593"/>
            <p:cNvSpPr/>
            <p:nvPr/>
          </p:nvSpPr>
          <p:spPr>
            <a:xfrm>
              <a:off x="4329350" y="515750"/>
              <a:ext cx="625" cy="12200"/>
            </a:xfrm>
            <a:custGeom>
              <a:avLst/>
              <a:gdLst/>
              <a:ahLst/>
              <a:cxnLst/>
              <a:rect l="0" t="0" r="0" b="0"/>
              <a:pathLst>
                <a:path w="25" h="488" fill="none" extrusionOk="0">
                  <a:moveTo>
                    <a:pt x="25" y="488"/>
                  </a:moveTo>
                  <a:lnTo>
                    <a:pt x="25" y="464"/>
                  </a:lnTo>
                  <a:lnTo>
                    <a:pt x="25" y="123"/>
                  </a:lnTo>
                  <a:lnTo>
                    <a:pt x="0"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94" name="Shape 594"/>
            <p:cNvSpPr/>
            <p:nvPr/>
          </p:nvSpPr>
          <p:spPr>
            <a:xfrm>
              <a:off x="4325075" y="488975"/>
              <a:ext cx="1250" cy="6100"/>
            </a:xfrm>
            <a:custGeom>
              <a:avLst/>
              <a:gdLst/>
              <a:ahLst/>
              <a:cxnLst/>
              <a:rect l="0" t="0" r="0" b="0"/>
              <a:pathLst>
                <a:path w="50" h="244" fill="none" extrusionOk="0">
                  <a:moveTo>
                    <a:pt x="49" y="244"/>
                  </a:moveTo>
                  <a:lnTo>
                    <a:pt x="49" y="244"/>
                  </a:lnTo>
                  <a:lnTo>
                    <a:pt x="1"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595" name="Shape 595"/>
          <p:cNvGrpSpPr/>
          <p:nvPr/>
        </p:nvGrpSpPr>
        <p:grpSpPr>
          <a:xfrm>
            <a:off x="5441252" y="387777"/>
            <a:ext cx="332669" cy="332669"/>
            <a:chOff x="6649150" y="309350"/>
            <a:chExt cx="395800" cy="395800"/>
          </a:xfrm>
        </p:grpSpPr>
        <p:sp>
          <p:nvSpPr>
            <p:cNvPr id="596" name="Shape 596"/>
            <p:cNvSpPr/>
            <p:nvPr/>
          </p:nvSpPr>
          <p:spPr>
            <a:xfrm>
              <a:off x="6649150" y="309350"/>
              <a:ext cx="395800" cy="395800"/>
            </a:xfrm>
            <a:custGeom>
              <a:avLst/>
              <a:gdLst/>
              <a:ahLst/>
              <a:cxnLst/>
              <a:rect l="0" t="0" r="0" b="0"/>
              <a:pathLst>
                <a:path w="15832" h="15832" fill="none" extrusionOk="0">
                  <a:moveTo>
                    <a:pt x="7916" y="1"/>
                  </a:moveTo>
                  <a:lnTo>
                    <a:pt x="7916" y="1"/>
                  </a:lnTo>
                  <a:lnTo>
                    <a:pt x="7502" y="25"/>
                  </a:lnTo>
                  <a:lnTo>
                    <a:pt x="7112" y="49"/>
                  </a:lnTo>
                  <a:lnTo>
                    <a:pt x="6723" y="98"/>
                  </a:lnTo>
                  <a:lnTo>
                    <a:pt x="6333" y="171"/>
                  </a:lnTo>
                  <a:lnTo>
                    <a:pt x="5943" y="244"/>
                  </a:lnTo>
                  <a:lnTo>
                    <a:pt x="5553" y="366"/>
                  </a:lnTo>
                  <a:lnTo>
                    <a:pt x="5188" y="488"/>
                  </a:lnTo>
                  <a:lnTo>
                    <a:pt x="4847" y="634"/>
                  </a:lnTo>
                  <a:lnTo>
                    <a:pt x="4482" y="780"/>
                  </a:lnTo>
                  <a:lnTo>
                    <a:pt x="4141" y="950"/>
                  </a:lnTo>
                  <a:lnTo>
                    <a:pt x="3824" y="1145"/>
                  </a:lnTo>
                  <a:lnTo>
                    <a:pt x="3483" y="1364"/>
                  </a:lnTo>
                  <a:lnTo>
                    <a:pt x="3191" y="1584"/>
                  </a:lnTo>
                  <a:lnTo>
                    <a:pt x="2874" y="1803"/>
                  </a:lnTo>
                  <a:lnTo>
                    <a:pt x="2607" y="2071"/>
                  </a:lnTo>
                  <a:lnTo>
                    <a:pt x="2314" y="2314"/>
                  </a:lnTo>
                  <a:lnTo>
                    <a:pt x="2071" y="2607"/>
                  </a:lnTo>
                  <a:lnTo>
                    <a:pt x="1803" y="2874"/>
                  </a:lnTo>
                  <a:lnTo>
                    <a:pt x="1584" y="3191"/>
                  </a:lnTo>
                  <a:lnTo>
                    <a:pt x="1364" y="3483"/>
                  </a:lnTo>
                  <a:lnTo>
                    <a:pt x="1145" y="3824"/>
                  </a:lnTo>
                  <a:lnTo>
                    <a:pt x="950" y="4141"/>
                  </a:lnTo>
                  <a:lnTo>
                    <a:pt x="780" y="4482"/>
                  </a:lnTo>
                  <a:lnTo>
                    <a:pt x="634" y="4847"/>
                  </a:lnTo>
                  <a:lnTo>
                    <a:pt x="488" y="5188"/>
                  </a:lnTo>
                  <a:lnTo>
                    <a:pt x="366" y="5553"/>
                  </a:lnTo>
                  <a:lnTo>
                    <a:pt x="244" y="5943"/>
                  </a:lnTo>
                  <a:lnTo>
                    <a:pt x="171" y="6333"/>
                  </a:lnTo>
                  <a:lnTo>
                    <a:pt x="98" y="6722"/>
                  </a:lnTo>
                  <a:lnTo>
                    <a:pt x="49" y="7112"/>
                  </a:lnTo>
                  <a:lnTo>
                    <a:pt x="25" y="7502"/>
                  </a:lnTo>
                  <a:lnTo>
                    <a:pt x="1" y="7916"/>
                  </a:lnTo>
                  <a:lnTo>
                    <a:pt x="1" y="7916"/>
                  </a:lnTo>
                  <a:lnTo>
                    <a:pt x="25" y="8330"/>
                  </a:lnTo>
                  <a:lnTo>
                    <a:pt x="49" y="8720"/>
                  </a:lnTo>
                  <a:lnTo>
                    <a:pt x="98" y="9109"/>
                  </a:lnTo>
                  <a:lnTo>
                    <a:pt x="171" y="9499"/>
                  </a:lnTo>
                  <a:lnTo>
                    <a:pt x="244" y="9889"/>
                  </a:lnTo>
                  <a:lnTo>
                    <a:pt x="366" y="10278"/>
                  </a:lnTo>
                  <a:lnTo>
                    <a:pt x="488" y="10644"/>
                  </a:lnTo>
                  <a:lnTo>
                    <a:pt x="634" y="10985"/>
                  </a:lnTo>
                  <a:lnTo>
                    <a:pt x="780" y="11350"/>
                  </a:lnTo>
                  <a:lnTo>
                    <a:pt x="950" y="11691"/>
                  </a:lnTo>
                  <a:lnTo>
                    <a:pt x="1145" y="12008"/>
                  </a:lnTo>
                  <a:lnTo>
                    <a:pt x="1364" y="12348"/>
                  </a:lnTo>
                  <a:lnTo>
                    <a:pt x="1584" y="12641"/>
                  </a:lnTo>
                  <a:lnTo>
                    <a:pt x="1803" y="12957"/>
                  </a:lnTo>
                  <a:lnTo>
                    <a:pt x="2071" y="13225"/>
                  </a:lnTo>
                  <a:lnTo>
                    <a:pt x="2314" y="13518"/>
                  </a:lnTo>
                  <a:lnTo>
                    <a:pt x="2607" y="13761"/>
                  </a:lnTo>
                  <a:lnTo>
                    <a:pt x="2874" y="14029"/>
                  </a:lnTo>
                  <a:lnTo>
                    <a:pt x="3191" y="14248"/>
                  </a:lnTo>
                  <a:lnTo>
                    <a:pt x="3483" y="14467"/>
                  </a:lnTo>
                  <a:lnTo>
                    <a:pt x="3824" y="14687"/>
                  </a:lnTo>
                  <a:lnTo>
                    <a:pt x="4141" y="14881"/>
                  </a:lnTo>
                  <a:lnTo>
                    <a:pt x="4482" y="15052"/>
                  </a:lnTo>
                  <a:lnTo>
                    <a:pt x="4847" y="15198"/>
                  </a:lnTo>
                  <a:lnTo>
                    <a:pt x="5188" y="15344"/>
                  </a:lnTo>
                  <a:lnTo>
                    <a:pt x="5553" y="15466"/>
                  </a:lnTo>
                  <a:lnTo>
                    <a:pt x="5943" y="15588"/>
                  </a:lnTo>
                  <a:lnTo>
                    <a:pt x="6333" y="15661"/>
                  </a:lnTo>
                  <a:lnTo>
                    <a:pt x="6723" y="15734"/>
                  </a:lnTo>
                  <a:lnTo>
                    <a:pt x="7112" y="15783"/>
                  </a:lnTo>
                  <a:lnTo>
                    <a:pt x="7502" y="15807"/>
                  </a:lnTo>
                  <a:lnTo>
                    <a:pt x="7916" y="15831"/>
                  </a:lnTo>
                  <a:lnTo>
                    <a:pt x="7916" y="15831"/>
                  </a:lnTo>
                  <a:lnTo>
                    <a:pt x="8330" y="15807"/>
                  </a:lnTo>
                  <a:lnTo>
                    <a:pt x="8720" y="15783"/>
                  </a:lnTo>
                  <a:lnTo>
                    <a:pt x="9109" y="15734"/>
                  </a:lnTo>
                  <a:lnTo>
                    <a:pt x="9499" y="15661"/>
                  </a:lnTo>
                  <a:lnTo>
                    <a:pt x="9889" y="15588"/>
                  </a:lnTo>
                  <a:lnTo>
                    <a:pt x="10278" y="15466"/>
                  </a:lnTo>
                  <a:lnTo>
                    <a:pt x="10644" y="15344"/>
                  </a:lnTo>
                  <a:lnTo>
                    <a:pt x="10985" y="15198"/>
                  </a:lnTo>
                  <a:lnTo>
                    <a:pt x="11350" y="15052"/>
                  </a:lnTo>
                  <a:lnTo>
                    <a:pt x="11691" y="14881"/>
                  </a:lnTo>
                  <a:lnTo>
                    <a:pt x="12008" y="14687"/>
                  </a:lnTo>
                  <a:lnTo>
                    <a:pt x="12349" y="14467"/>
                  </a:lnTo>
                  <a:lnTo>
                    <a:pt x="12641" y="14248"/>
                  </a:lnTo>
                  <a:lnTo>
                    <a:pt x="12957" y="14029"/>
                  </a:lnTo>
                  <a:lnTo>
                    <a:pt x="13225" y="13761"/>
                  </a:lnTo>
                  <a:lnTo>
                    <a:pt x="13518" y="13518"/>
                  </a:lnTo>
                  <a:lnTo>
                    <a:pt x="13761" y="13225"/>
                  </a:lnTo>
                  <a:lnTo>
                    <a:pt x="14029" y="12957"/>
                  </a:lnTo>
                  <a:lnTo>
                    <a:pt x="14248" y="12641"/>
                  </a:lnTo>
                  <a:lnTo>
                    <a:pt x="14467" y="12348"/>
                  </a:lnTo>
                  <a:lnTo>
                    <a:pt x="14687" y="12008"/>
                  </a:lnTo>
                  <a:lnTo>
                    <a:pt x="14881" y="11691"/>
                  </a:lnTo>
                  <a:lnTo>
                    <a:pt x="15052" y="11350"/>
                  </a:lnTo>
                  <a:lnTo>
                    <a:pt x="15198" y="10985"/>
                  </a:lnTo>
                  <a:lnTo>
                    <a:pt x="15344" y="10644"/>
                  </a:lnTo>
                  <a:lnTo>
                    <a:pt x="15466" y="10278"/>
                  </a:lnTo>
                  <a:lnTo>
                    <a:pt x="15588" y="9889"/>
                  </a:lnTo>
                  <a:lnTo>
                    <a:pt x="15661" y="9499"/>
                  </a:lnTo>
                  <a:lnTo>
                    <a:pt x="15734" y="9109"/>
                  </a:lnTo>
                  <a:lnTo>
                    <a:pt x="15783" y="8720"/>
                  </a:lnTo>
                  <a:lnTo>
                    <a:pt x="15807" y="8330"/>
                  </a:lnTo>
                  <a:lnTo>
                    <a:pt x="15831" y="7916"/>
                  </a:lnTo>
                  <a:lnTo>
                    <a:pt x="15831" y="7916"/>
                  </a:lnTo>
                  <a:lnTo>
                    <a:pt x="15807" y="7502"/>
                  </a:lnTo>
                  <a:lnTo>
                    <a:pt x="15783" y="7112"/>
                  </a:lnTo>
                  <a:lnTo>
                    <a:pt x="15734" y="6722"/>
                  </a:lnTo>
                  <a:lnTo>
                    <a:pt x="15661" y="6333"/>
                  </a:lnTo>
                  <a:lnTo>
                    <a:pt x="15588" y="5943"/>
                  </a:lnTo>
                  <a:lnTo>
                    <a:pt x="15466" y="5553"/>
                  </a:lnTo>
                  <a:lnTo>
                    <a:pt x="15344" y="5188"/>
                  </a:lnTo>
                  <a:lnTo>
                    <a:pt x="15198" y="4847"/>
                  </a:lnTo>
                  <a:lnTo>
                    <a:pt x="15052" y="4482"/>
                  </a:lnTo>
                  <a:lnTo>
                    <a:pt x="14881" y="4141"/>
                  </a:lnTo>
                  <a:lnTo>
                    <a:pt x="14687" y="3824"/>
                  </a:lnTo>
                  <a:lnTo>
                    <a:pt x="14467" y="3483"/>
                  </a:lnTo>
                  <a:lnTo>
                    <a:pt x="14248" y="3191"/>
                  </a:lnTo>
                  <a:lnTo>
                    <a:pt x="14029" y="2874"/>
                  </a:lnTo>
                  <a:lnTo>
                    <a:pt x="13761" y="2607"/>
                  </a:lnTo>
                  <a:lnTo>
                    <a:pt x="13518" y="2314"/>
                  </a:lnTo>
                  <a:lnTo>
                    <a:pt x="13225" y="2071"/>
                  </a:lnTo>
                  <a:lnTo>
                    <a:pt x="12957" y="1803"/>
                  </a:lnTo>
                  <a:lnTo>
                    <a:pt x="12641" y="1584"/>
                  </a:lnTo>
                  <a:lnTo>
                    <a:pt x="12349" y="1364"/>
                  </a:lnTo>
                  <a:lnTo>
                    <a:pt x="12008" y="1145"/>
                  </a:lnTo>
                  <a:lnTo>
                    <a:pt x="11691" y="950"/>
                  </a:lnTo>
                  <a:lnTo>
                    <a:pt x="11350" y="780"/>
                  </a:lnTo>
                  <a:lnTo>
                    <a:pt x="10985" y="634"/>
                  </a:lnTo>
                  <a:lnTo>
                    <a:pt x="10644" y="488"/>
                  </a:lnTo>
                  <a:lnTo>
                    <a:pt x="10278" y="366"/>
                  </a:lnTo>
                  <a:lnTo>
                    <a:pt x="9889" y="244"/>
                  </a:lnTo>
                  <a:lnTo>
                    <a:pt x="9499" y="171"/>
                  </a:lnTo>
                  <a:lnTo>
                    <a:pt x="9109" y="98"/>
                  </a:lnTo>
                  <a:lnTo>
                    <a:pt x="8720" y="49"/>
                  </a:lnTo>
                  <a:lnTo>
                    <a:pt x="8330" y="25"/>
                  </a:lnTo>
                  <a:lnTo>
                    <a:pt x="7916" y="1"/>
                  </a:lnTo>
                  <a:lnTo>
                    <a:pt x="7916" y="1"/>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97" name="Shape 597"/>
            <p:cNvSpPr/>
            <p:nvPr/>
          </p:nvSpPr>
          <p:spPr>
            <a:xfrm>
              <a:off x="6673500" y="333700"/>
              <a:ext cx="347100" cy="347100"/>
            </a:xfrm>
            <a:custGeom>
              <a:avLst/>
              <a:gdLst/>
              <a:ahLst/>
              <a:cxnLst/>
              <a:rect l="0" t="0" r="0" b="0"/>
              <a:pathLst>
                <a:path w="13884" h="13884" fill="none" extrusionOk="0">
                  <a:moveTo>
                    <a:pt x="6942" y="13883"/>
                  </a:moveTo>
                  <a:lnTo>
                    <a:pt x="6942" y="13883"/>
                  </a:lnTo>
                  <a:lnTo>
                    <a:pt x="6577" y="13883"/>
                  </a:lnTo>
                  <a:lnTo>
                    <a:pt x="6236" y="13834"/>
                  </a:lnTo>
                  <a:lnTo>
                    <a:pt x="5895" y="13810"/>
                  </a:lnTo>
                  <a:lnTo>
                    <a:pt x="5554" y="13737"/>
                  </a:lnTo>
                  <a:lnTo>
                    <a:pt x="5213" y="13664"/>
                  </a:lnTo>
                  <a:lnTo>
                    <a:pt x="4872" y="13566"/>
                  </a:lnTo>
                  <a:lnTo>
                    <a:pt x="4555" y="13469"/>
                  </a:lnTo>
                  <a:lnTo>
                    <a:pt x="4239" y="13323"/>
                  </a:lnTo>
                  <a:lnTo>
                    <a:pt x="3946" y="13201"/>
                  </a:lnTo>
                  <a:lnTo>
                    <a:pt x="3630" y="13031"/>
                  </a:lnTo>
                  <a:lnTo>
                    <a:pt x="3337" y="12884"/>
                  </a:lnTo>
                  <a:lnTo>
                    <a:pt x="3069" y="12690"/>
                  </a:lnTo>
                  <a:lnTo>
                    <a:pt x="2802" y="12495"/>
                  </a:lnTo>
                  <a:lnTo>
                    <a:pt x="2534" y="12300"/>
                  </a:lnTo>
                  <a:lnTo>
                    <a:pt x="2290" y="12081"/>
                  </a:lnTo>
                  <a:lnTo>
                    <a:pt x="2047" y="11837"/>
                  </a:lnTo>
                  <a:lnTo>
                    <a:pt x="1803" y="11594"/>
                  </a:lnTo>
                  <a:lnTo>
                    <a:pt x="1584" y="11350"/>
                  </a:lnTo>
                  <a:lnTo>
                    <a:pt x="1389" y="11082"/>
                  </a:lnTo>
                  <a:lnTo>
                    <a:pt x="1194" y="10814"/>
                  </a:lnTo>
                  <a:lnTo>
                    <a:pt x="999" y="10546"/>
                  </a:lnTo>
                  <a:lnTo>
                    <a:pt x="853" y="10254"/>
                  </a:lnTo>
                  <a:lnTo>
                    <a:pt x="683" y="9938"/>
                  </a:lnTo>
                  <a:lnTo>
                    <a:pt x="561" y="9645"/>
                  </a:lnTo>
                  <a:lnTo>
                    <a:pt x="415" y="9329"/>
                  </a:lnTo>
                  <a:lnTo>
                    <a:pt x="317" y="9012"/>
                  </a:lnTo>
                  <a:lnTo>
                    <a:pt x="220" y="8671"/>
                  </a:lnTo>
                  <a:lnTo>
                    <a:pt x="147" y="8330"/>
                  </a:lnTo>
                  <a:lnTo>
                    <a:pt x="74" y="7989"/>
                  </a:lnTo>
                  <a:lnTo>
                    <a:pt x="49" y="7648"/>
                  </a:lnTo>
                  <a:lnTo>
                    <a:pt x="1" y="7307"/>
                  </a:lnTo>
                  <a:lnTo>
                    <a:pt x="1" y="6942"/>
                  </a:lnTo>
                  <a:lnTo>
                    <a:pt x="1" y="6942"/>
                  </a:lnTo>
                  <a:lnTo>
                    <a:pt x="1" y="6577"/>
                  </a:lnTo>
                  <a:lnTo>
                    <a:pt x="49" y="6236"/>
                  </a:lnTo>
                  <a:lnTo>
                    <a:pt x="74" y="5895"/>
                  </a:lnTo>
                  <a:lnTo>
                    <a:pt x="147" y="5554"/>
                  </a:lnTo>
                  <a:lnTo>
                    <a:pt x="220" y="5213"/>
                  </a:lnTo>
                  <a:lnTo>
                    <a:pt x="317" y="4872"/>
                  </a:lnTo>
                  <a:lnTo>
                    <a:pt x="415" y="4555"/>
                  </a:lnTo>
                  <a:lnTo>
                    <a:pt x="561" y="4238"/>
                  </a:lnTo>
                  <a:lnTo>
                    <a:pt x="683" y="3946"/>
                  </a:lnTo>
                  <a:lnTo>
                    <a:pt x="853" y="3630"/>
                  </a:lnTo>
                  <a:lnTo>
                    <a:pt x="999" y="3337"/>
                  </a:lnTo>
                  <a:lnTo>
                    <a:pt x="1194" y="3069"/>
                  </a:lnTo>
                  <a:lnTo>
                    <a:pt x="1389" y="2802"/>
                  </a:lnTo>
                  <a:lnTo>
                    <a:pt x="1584" y="2534"/>
                  </a:lnTo>
                  <a:lnTo>
                    <a:pt x="1803" y="2290"/>
                  </a:lnTo>
                  <a:lnTo>
                    <a:pt x="2047" y="2047"/>
                  </a:lnTo>
                  <a:lnTo>
                    <a:pt x="2290" y="1803"/>
                  </a:lnTo>
                  <a:lnTo>
                    <a:pt x="2534" y="1584"/>
                  </a:lnTo>
                  <a:lnTo>
                    <a:pt x="2802" y="1389"/>
                  </a:lnTo>
                  <a:lnTo>
                    <a:pt x="3069" y="1194"/>
                  </a:lnTo>
                  <a:lnTo>
                    <a:pt x="3337" y="999"/>
                  </a:lnTo>
                  <a:lnTo>
                    <a:pt x="3630" y="853"/>
                  </a:lnTo>
                  <a:lnTo>
                    <a:pt x="3946" y="683"/>
                  </a:lnTo>
                  <a:lnTo>
                    <a:pt x="4239" y="561"/>
                  </a:lnTo>
                  <a:lnTo>
                    <a:pt x="4555" y="415"/>
                  </a:lnTo>
                  <a:lnTo>
                    <a:pt x="4872" y="317"/>
                  </a:lnTo>
                  <a:lnTo>
                    <a:pt x="5213" y="220"/>
                  </a:lnTo>
                  <a:lnTo>
                    <a:pt x="5554" y="147"/>
                  </a:lnTo>
                  <a:lnTo>
                    <a:pt x="5895" y="74"/>
                  </a:lnTo>
                  <a:lnTo>
                    <a:pt x="6236" y="49"/>
                  </a:lnTo>
                  <a:lnTo>
                    <a:pt x="6577" y="1"/>
                  </a:lnTo>
                  <a:lnTo>
                    <a:pt x="6942" y="1"/>
                  </a:lnTo>
                  <a:lnTo>
                    <a:pt x="6942" y="1"/>
                  </a:lnTo>
                  <a:lnTo>
                    <a:pt x="7307" y="1"/>
                  </a:lnTo>
                  <a:lnTo>
                    <a:pt x="7648" y="49"/>
                  </a:lnTo>
                  <a:lnTo>
                    <a:pt x="7989" y="74"/>
                  </a:lnTo>
                  <a:lnTo>
                    <a:pt x="8330" y="147"/>
                  </a:lnTo>
                  <a:lnTo>
                    <a:pt x="8671" y="220"/>
                  </a:lnTo>
                  <a:lnTo>
                    <a:pt x="9012" y="317"/>
                  </a:lnTo>
                  <a:lnTo>
                    <a:pt x="9329" y="415"/>
                  </a:lnTo>
                  <a:lnTo>
                    <a:pt x="9645" y="561"/>
                  </a:lnTo>
                  <a:lnTo>
                    <a:pt x="9938" y="683"/>
                  </a:lnTo>
                  <a:lnTo>
                    <a:pt x="10254" y="853"/>
                  </a:lnTo>
                  <a:lnTo>
                    <a:pt x="10546" y="999"/>
                  </a:lnTo>
                  <a:lnTo>
                    <a:pt x="10814" y="1194"/>
                  </a:lnTo>
                  <a:lnTo>
                    <a:pt x="11082" y="1389"/>
                  </a:lnTo>
                  <a:lnTo>
                    <a:pt x="11350" y="1584"/>
                  </a:lnTo>
                  <a:lnTo>
                    <a:pt x="11594" y="1803"/>
                  </a:lnTo>
                  <a:lnTo>
                    <a:pt x="11837" y="2047"/>
                  </a:lnTo>
                  <a:lnTo>
                    <a:pt x="12081" y="2290"/>
                  </a:lnTo>
                  <a:lnTo>
                    <a:pt x="12300" y="2534"/>
                  </a:lnTo>
                  <a:lnTo>
                    <a:pt x="12495" y="2802"/>
                  </a:lnTo>
                  <a:lnTo>
                    <a:pt x="12690" y="3069"/>
                  </a:lnTo>
                  <a:lnTo>
                    <a:pt x="12885" y="3337"/>
                  </a:lnTo>
                  <a:lnTo>
                    <a:pt x="13031" y="3630"/>
                  </a:lnTo>
                  <a:lnTo>
                    <a:pt x="13201" y="3946"/>
                  </a:lnTo>
                  <a:lnTo>
                    <a:pt x="13323" y="4238"/>
                  </a:lnTo>
                  <a:lnTo>
                    <a:pt x="13469" y="4555"/>
                  </a:lnTo>
                  <a:lnTo>
                    <a:pt x="13566" y="4872"/>
                  </a:lnTo>
                  <a:lnTo>
                    <a:pt x="13664" y="5213"/>
                  </a:lnTo>
                  <a:lnTo>
                    <a:pt x="13737" y="5554"/>
                  </a:lnTo>
                  <a:lnTo>
                    <a:pt x="13810" y="5895"/>
                  </a:lnTo>
                  <a:lnTo>
                    <a:pt x="13834" y="6236"/>
                  </a:lnTo>
                  <a:lnTo>
                    <a:pt x="13883" y="6577"/>
                  </a:lnTo>
                  <a:lnTo>
                    <a:pt x="13883" y="6942"/>
                  </a:lnTo>
                  <a:lnTo>
                    <a:pt x="13883" y="6942"/>
                  </a:lnTo>
                  <a:lnTo>
                    <a:pt x="13883" y="7307"/>
                  </a:lnTo>
                  <a:lnTo>
                    <a:pt x="13834" y="7648"/>
                  </a:lnTo>
                  <a:lnTo>
                    <a:pt x="13810" y="7989"/>
                  </a:lnTo>
                  <a:lnTo>
                    <a:pt x="13737" y="8330"/>
                  </a:lnTo>
                  <a:lnTo>
                    <a:pt x="13664" y="8671"/>
                  </a:lnTo>
                  <a:lnTo>
                    <a:pt x="13566" y="9012"/>
                  </a:lnTo>
                  <a:lnTo>
                    <a:pt x="13469" y="9329"/>
                  </a:lnTo>
                  <a:lnTo>
                    <a:pt x="13323" y="9645"/>
                  </a:lnTo>
                  <a:lnTo>
                    <a:pt x="13201" y="9938"/>
                  </a:lnTo>
                  <a:lnTo>
                    <a:pt x="13031" y="10254"/>
                  </a:lnTo>
                  <a:lnTo>
                    <a:pt x="12885" y="10546"/>
                  </a:lnTo>
                  <a:lnTo>
                    <a:pt x="12690" y="10814"/>
                  </a:lnTo>
                  <a:lnTo>
                    <a:pt x="12495" y="11082"/>
                  </a:lnTo>
                  <a:lnTo>
                    <a:pt x="12300" y="11350"/>
                  </a:lnTo>
                  <a:lnTo>
                    <a:pt x="12081" y="11594"/>
                  </a:lnTo>
                  <a:lnTo>
                    <a:pt x="11837" y="11837"/>
                  </a:lnTo>
                  <a:lnTo>
                    <a:pt x="11594" y="12081"/>
                  </a:lnTo>
                  <a:lnTo>
                    <a:pt x="11350" y="12300"/>
                  </a:lnTo>
                  <a:lnTo>
                    <a:pt x="11082" y="12495"/>
                  </a:lnTo>
                  <a:lnTo>
                    <a:pt x="10814" y="12690"/>
                  </a:lnTo>
                  <a:lnTo>
                    <a:pt x="10546" y="12884"/>
                  </a:lnTo>
                  <a:lnTo>
                    <a:pt x="10254" y="13031"/>
                  </a:lnTo>
                  <a:lnTo>
                    <a:pt x="9938" y="13201"/>
                  </a:lnTo>
                  <a:lnTo>
                    <a:pt x="9645" y="13323"/>
                  </a:lnTo>
                  <a:lnTo>
                    <a:pt x="9329" y="13469"/>
                  </a:lnTo>
                  <a:lnTo>
                    <a:pt x="9012" y="13566"/>
                  </a:lnTo>
                  <a:lnTo>
                    <a:pt x="8671" y="13664"/>
                  </a:lnTo>
                  <a:lnTo>
                    <a:pt x="8330" y="13737"/>
                  </a:lnTo>
                  <a:lnTo>
                    <a:pt x="7989" y="13810"/>
                  </a:lnTo>
                  <a:lnTo>
                    <a:pt x="7648" y="13834"/>
                  </a:lnTo>
                  <a:lnTo>
                    <a:pt x="7307" y="13883"/>
                  </a:lnTo>
                  <a:lnTo>
                    <a:pt x="6942" y="13883"/>
                  </a:lnTo>
                  <a:lnTo>
                    <a:pt x="6942" y="13883"/>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98" name="Shape 598"/>
            <p:cNvSpPr/>
            <p:nvPr/>
          </p:nvSpPr>
          <p:spPr>
            <a:xfrm>
              <a:off x="6848850" y="397625"/>
              <a:ext cx="54825" cy="169300"/>
            </a:xfrm>
            <a:custGeom>
              <a:avLst/>
              <a:gdLst/>
              <a:ahLst/>
              <a:cxnLst/>
              <a:rect l="0" t="0" r="0" b="0"/>
              <a:pathLst>
                <a:path w="2193" h="6772" fill="none" extrusionOk="0">
                  <a:moveTo>
                    <a:pt x="1" y="1"/>
                  </a:moveTo>
                  <a:lnTo>
                    <a:pt x="1" y="4580"/>
                  </a:lnTo>
                  <a:lnTo>
                    <a:pt x="2193" y="6772"/>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99" name="Shape 599"/>
            <p:cNvSpPr/>
            <p:nvPr/>
          </p:nvSpPr>
          <p:spPr>
            <a:xfrm>
              <a:off x="6847025" y="333700"/>
              <a:ext cx="25" cy="29250"/>
            </a:xfrm>
            <a:custGeom>
              <a:avLst/>
              <a:gdLst/>
              <a:ahLst/>
              <a:cxnLst/>
              <a:rect l="0" t="0" r="0" b="0"/>
              <a:pathLst>
                <a:path w="1" h="1170" fill="none" extrusionOk="0">
                  <a:moveTo>
                    <a:pt x="1" y="1170"/>
                  </a:moveTo>
                  <a:lnTo>
                    <a:pt x="1"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00" name="Shape 600"/>
            <p:cNvSpPr/>
            <p:nvPr/>
          </p:nvSpPr>
          <p:spPr>
            <a:xfrm>
              <a:off x="6760575" y="356850"/>
              <a:ext cx="25" cy="25"/>
            </a:xfrm>
            <a:custGeom>
              <a:avLst/>
              <a:gdLst/>
              <a:ahLst/>
              <a:cxnLst/>
              <a:rect l="0" t="0" r="0" b="0"/>
              <a:pathLst>
                <a:path w="1" h="1" fill="none" extrusionOk="0">
                  <a:moveTo>
                    <a:pt x="1" y="0"/>
                  </a:moveTo>
                  <a:lnTo>
                    <a:pt x="1"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01" name="Shape 601"/>
            <p:cNvSpPr/>
            <p:nvPr/>
          </p:nvSpPr>
          <p:spPr>
            <a:xfrm>
              <a:off x="6760575" y="356850"/>
              <a:ext cx="14025" cy="24975"/>
            </a:xfrm>
            <a:custGeom>
              <a:avLst/>
              <a:gdLst/>
              <a:ahLst/>
              <a:cxnLst/>
              <a:rect l="0" t="0" r="0" b="0"/>
              <a:pathLst>
                <a:path w="561" h="999" fill="none" extrusionOk="0">
                  <a:moveTo>
                    <a:pt x="1" y="0"/>
                  </a:moveTo>
                  <a:lnTo>
                    <a:pt x="561" y="999"/>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02" name="Shape 602"/>
            <p:cNvSpPr/>
            <p:nvPr/>
          </p:nvSpPr>
          <p:spPr>
            <a:xfrm>
              <a:off x="6696650" y="420775"/>
              <a:ext cx="25" cy="25"/>
            </a:xfrm>
            <a:custGeom>
              <a:avLst/>
              <a:gdLst/>
              <a:ahLst/>
              <a:cxnLst/>
              <a:rect l="0" t="0" r="0" b="0"/>
              <a:pathLst>
                <a:path w="1" h="1" fill="none" extrusionOk="0">
                  <a:moveTo>
                    <a:pt x="0" y="0"/>
                  </a:moveTo>
                  <a:lnTo>
                    <a:pt x="0"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03" name="Shape 603"/>
            <p:cNvSpPr/>
            <p:nvPr/>
          </p:nvSpPr>
          <p:spPr>
            <a:xfrm>
              <a:off x="6696650" y="420775"/>
              <a:ext cx="24975" cy="14025"/>
            </a:xfrm>
            <a:custGeom>
              <a:avLst/>
              <a:gdLst/>
              <a:ahLst/>
              <a:cxnLst/>
              <a:rect l="0" t="0" r="0" b="0"/>
              <a:pathLst>
                <a:path w="999" h="561" fill="none" extrusionOk="0">
                  <a:moveTo>
                    <a:pt x="0" y="0"/>
                  </a:moveTo>
                  <a:lnTo>
                    <a:pt x="999" y="56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04" name="Shape 604"/>
            <p:cNvSpPr/>
            <p:nvPr/>
          </p:nvSpPr>
          <p:spPr>
            <a:xfrm>
              <a:off x="6673500" y="507225"/>
              <a:ext cx="29250" cy="25"/>
            </a:xfrm>
            <a:custGeom>
              <a:avLst/>
              <a:gdLst/>
              <a:ahLst/>
              <a:cxnLst/>
              <a:rect l="0" t="0" r="0" b="0"/>
              <a:pathLst>
                <a:path w="1170" h="1" fill="none" extrusionOk="0">
                  <a:moveTo>
                    <a:pt x="1" y="1"/>
                  </a:moveTo>
                  <a:lnTo>
                    <a:pt x="1170"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05" name="Shape 605"/>
            <p:cNvSpPr/>
            <p:nvPr/>
          </p:nvSpPr>
          <p:spPr>
            <a:xfrm>
              <a:off x="6696650" y="593700"/>
              <a:ext cx="25" cy="25"/>
            </a:xfrm>
            <a:custGeom>
              <a:avLst/>
              <a:gdLst/>
              <a:ahLst/>
              <a:cxnLst/>
              <a:rect l="0" t="0" r="0" b="0"/>
              <a:pathLst>
                <a:path w="1" h="1" fill="none" extrusionOk="0">
                  <a:moveTo>
                    <a:pt x="0" y="0"/>
                  </a:moveTo>
                  <a:lnTo>
                    <a:pt x="0"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06" name="Shape 606"/>
            <p:cNvSpPr/>
            <p:nvPr/>
          </p:nvSpPr>
          <p:spPr>
            <a:xfrm>
              <a:off x="6696650" y="579700"/>
              <a:ext cx="24975" cy="14025"/>
            </a:xfrm>
            <a:custGeom>
              <a:avLst/>
              <a:gdLst/>
              <a:ahLst/>
              <a:cxnLst/>
              <a:rect l="0" t="0" r="0" b="0"/>
              <a:pathLst>
                <a:path w="999" h="561" fill="none" extrusionOk="0">
                  <a:moveTo>
                    <a:pt x="0" y="560"/>
                  </a:moveTo>
                  <a:lnTo>
                    <a:pt x="999"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07" name="Shape 607"/>
            <p:cNvSpPr/>
            <p:nvPr/>
          </p:nvSpPr>
          <p:spPr>
            <a:xfrm>
              <a:off x="6760575" y="632675"/>
              <a:ext cx="14025" cy="24975"/>
            </a:xfrm>
            <a:custGeom>
              <a:avLst/>
              <a:gdLst/>
              <a:ahLst/>
              <a:cxnLst/>
              <a:rect l="0" t="0" r="0" b="0"/>
              <a:pathLst>
                <a:path w="561" h="999" fill="none" extrusionOk="0">
                  <a:moveTo>
                    <a:pt x="1" y="999"/>
                  </a:moveTo>
                  <a:lnTo>
                    <a:pt x="561"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08" name="Shape 608"/>
            <p:cNvSpPr/>
            <p:nvPr/>
          </p:nvSpPr>
          <p:spPr>
            <a:xfrm>
              <a:off x="6760575" y="657625"/>
              <a:ext cx="25" cy="25"/>
            </a:xfrm>
            <a:custGeom>
              <a:avLst/>
              <a:gdLst/>
              <a:ahLst/>
              <a:cxnLst/>
              <a:rect l="0" t="0" r="0" b="0"/>
              <a:pathLst>
                <a:path w="1" h="1" fill="none" extrusionOk="0">
                  <a:moveTo>
                    <a:pt x="1" y="1"/>
                  </a:moveTo>
                  <a:lnTo>
                    <a:pt x="1"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09" name="Shape 609"/>
            <p:cNvSpPr/>
            <p:nvPr/>
          </p:nvSpPr>
          <p:spPr>
            <a:xfrm>
              <a:off x="6847025" y="651550"/>
              <a:ext cx="25" cy="29250"/>
            </a:xfrm>
            <a:custGeom>
              <a:avLst/>
              <a:gdLst/>
              <a:ahLst/>
              <a:cxnLst/>
              <a:rect l="0" t="0" r="0" b="0"/>
              <a:pathLst>
                <a:path w="1" h="1170" fill="none" extrusionOk="0">
                  <a:moveTo>
                    <a:pt x="1" y="0"/>
                  </a:moveTo>
                  <a:lnTo>
                    <a:pt x="1" y="1169"/>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10" name="Shape 610"/>
            <p:cNvSpPr/>
            <p:nvPr/>
          </p:nvSpPr>
          <p:spPr>
            <a:xfrm>
              <a:off x="6919500" y="632675"/>
              <a:ext cx="14025" cy="24975"/>
            </a:xfrm>
            <a:custGeom>
              <a:avLst/>
              <a:gdLst/>
              <a:ahLst/>
              <a:cxnLst/>
              <a:rect l="0" t="0" r="0" b="0"/>
              <a:pathLst>
                <a:path w="561" h="999" fill="none" extrusionOk="0">
                  <a:moveTo>
                    <a:pt x="560" y="999"/>
                  </a:moveTo>
                  <a:lnTo>
                    <a:pt x="0"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11" name="Shape 611"/>
            <p:cNvSpPr/>
            <p:nvPr/>
          </p:nvSpPr>
          <p:spPr>
            <a:xfrm>
              <a:off x="6933500" y="657625"/>
              <a:ext cx="25" cy="25"/>
            </a:xfrm>
            <a:custGeom>
              <a:avLst/>
              <a:gdLst/>
              <a:ahLst/>
              <a:cxnLst/>
              <a:rect l="0" t="0" r="0" b="0"/>
              <a:pathLst>
                <a:path w="1" h="1" fill="none" extrusionOk="0">
                  <a:moveTo>
                    <a:pt x="0" y="1"/>
                  </a:moveTo>
                  <a:lnTo>
                    <a:pt x="0"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12" name="Shape 612"/>
            <p:cNvSpPr/>
            <p:nvPr/>
          </p:nvSpPr>
          <p:spPr>
            <a:xfrm>
              <a:off x="6972475" y="579700"/>
              <a:ext cx="24975" cy="14025"/>
            </a:xfrm>
            <a:custGeom>
              <a:avLst/>
              <a:gdLst/>
              <a:ahLst/>
              <a:cxnLst/>
              <a:rect l="0" t="0" r="0" b="0"/>
              <a:pathLst>
                <a:path w="999" h="561" fill="none" extrusionOk="0">
                  <a:moveTo>
                    <a:pt x="999" y="560"/>
                  </a:moveTo>
                  <a:lnTo>
                    <a:pt x="0"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13" name="Shape 613"/>
            <p:cNvSpPr/>
            <p:nvPr/>
          </p:nvSpPr>
          <p:spPr>
            <a:xfrm>
              <a:off x="6997425" y="593700"/>
              <a:ext cx="25" cy="25"/>
            </a:xfrm>
            <a:custGeom>
              <a:avLst/>
              <a:gdLst/>
              <a:ahLst/>
              <a:cxnLst/>
              <a:rect l="0" t="0" r="0" b="0"/>
              <a:pathLst>
                <a:path w="1" h="1" fill="none" extrusionOk="0">
                  <a:moveTo>
                    <a:pt x="1" y="0"/>
                  </a:moveTo>
                  <a:lnTo>
                    <a:pt x="1"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14" name="Shape 614"/>
            <p:cNvSpPr/>
            <p:nvPr/>
          </p:nvSpPr>
          <p:spPr>
            <a:xfrm>
              <a:off x="6991350" y="507225"/>
              <a:ext cx="29250" cy="25"/>
            </a:xfrm>
            <a:custGeom>
              <a:avLst/>
              <a:gdLst/>
              <a:ahLst/>
              <a:cxnLst/>
              <a:rect l="0" t="0" r="0" b="0"/>
              <a:pathLst>
                <a:path w="1170" h="1" fill="none" extrusionOk="0">
                  <a:moveTo>
                    <a:pt x="1169" y="1"/>
                  </a:moveTo>
                  <a:lnTo>
                    <a:pt x="0"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15" name="Shape 615"/>
            <p:cNvSpPr/>
            <p:nvPr/>
          </p:nvSpPr>
          <p:spPr>
            <a:xfrm>
              <a:off x="6972475" y="420775"/>
              <a:ext cx="24975" cy="14025"/>
            </a:xfrm>
            <a:custGeom>
              <a:avLst/>
              <a:gdLst/>
              <a:ahLst/>
              <a:cxnLst/>
              <a:rect l="0" t="0" r="0" b="0"/>
              <a:pathLst>
                <a:path w="999" h="561" fill="none" extrusionOk="0">
                  <a:moveTo>
                    <a:pt x="0" y="561"/>
                  </a:moveTo>
                  <a:lnTo>
                    <a:pt x="999"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16" name="Shape 616"/>
            <p:cNvSpPr/>
            <p:nvPr/>
          </p:nvSpPr>
          <p:spPr>
            <a:xfrm>
              <a:off x="6997425" y="420775"/>
              <a:ext cx="25" cy="25"/>
            </a:xfrm>
            <a:custGeom>
              <a:avLst/>
              <a:gdLst/>
              <a:ahLst/>
              <a:cxnLst/>
              <a:rect l="0" t="0" r="0" b="0"/>
              <a:pathLst>
                <a:path w="1" h="1" fill="none" extrusionOk="0">
                  <a:moveTo>
                    <a:pt x="1" y="0"/>
                  </a:moveTo>
                  <a:lnTo>
                    <a:pt x="1"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17" name="Shape 617"/>
            <p:cNvSpPr/>
            <p:nvPr/>
          </p:nvSpPr>
          <p:spPr>
            <a:xfrm>
              <a:off x="6919500" y="356850"/>
              <a:ext cx="14025" cy="24975"/>
            </a:xfrm>
            <a:custGeom>
              <a:avLst/>
              <a:gdLst/>
              <a:ahLst/>
              <a:cxnLst/>
              <a:rect l="0" t="0" r="0" b="0"/>
              <a:pathLst>
                <a:path w="561" h="999" fill="none" extrusionOk="0">
                  <a:moveTo>
                    <a:pt x="560" y="0"/>
                  </a:moveTo>
                  <a:lnTo>
                    <a:pt x="0" y="999"/>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18" name="Shape 618"/>
            <p:cNvSpPr/>
            <p:nvPr/>
          </p:nvSpPr>
          <p:spPr>
            <a:xfrm>
              <a:off x="6933500" y="356850"/>
              <a:ext cx="25" cy="25"/>
            </a:xfrm>
            <a:custGeom>
              <a:avLst/>
              <a:gdLst/>
              <a:ahLst/>
              <a:cxnLst/>
              <a:rect l="0" t="0" r="0" b="0"/>
              <a:pathLst>
                <a:path w="1" h="1" fill="none" extrusionOk="0">
                  <a:moveTo>
                    <a:pt x="0" y="0"/>
                  </a:moveTo>
                  <a:lnTo>
                    <a:pt x="0"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619" name="Shape 619"/>
          <p:cNvGrpSpPr/>
          <p:nvPr/>
        </p:nvGrpSpPr>
        <p:grpSpPr>
          <a:xfrm>
            <a:off x="4873704" y="395447"/>
            <a:ext cx="337796" cy="319873"/>
            <a:chOff x="5973900" y="318475"/>
            <a:chExt cx="401900" cy="380575"/>
          </a:xfrm>
        </p:grpSpPr>
        <p:sp>
          <p:nvSpPr>
            <p:cNvPr id="620" name="Shape 620"/>
            <p:cNvSpPr/>
            <p:nvPr/>
          </p:nvSpPr>
          <p:spPr>
            <a:xfrm>
              <a:off x="5973900" y="337975"/>
              <a:ext cx="401900" cy="67000"/>
            </a:xfrm>
            <a:custGeom>
              <a:avLst/>
              <a:gdLst/>
              <a:ahLst/>
              <a:cxnLst/>
              <a:rect l="0" t="0" r="0" b="0"/>
              <a:pathLst>
                <a:path w="16076" h="2680" fill="none" extrusionOk="0">
                  <a:moveTo>
                    <a:pt x="16075" y="2679"/>
                  </a:moveTo>
                  <a:lnTo>
                    <a:pt x="16075" y="0"/>
                  </a:lnTo>
                  <a:lnTo>
                    <a:pt x="1" y="0"/>
                  </a:lnTo>
                  <a:lnTo>
                    <a:pt x="1" y="2679"/>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21" name="Shape 621"/>
            <p:cNvSpPr/>
            <p:nvPr/>
          </p:nvSpPr>
          <p:spPr>
            <a:xfrm>
              <a:off x="6024450" y="348325"/>
              <a:ext cx="45075" cy="45075"/>
            </a:xfrm>
            <a:custGeom>
              <a:avLst/>
              <a:gdLst/>
              <a:ahLst/>
              <a:cxnLst/>
              <a:rect l="0" t="0" r="0" b="0"/>
              <a:pathLst>
                <a:path w="1803" h="1803" fill="none" extrusionOk="0">
                  <a:moveTo>
                    <a:pt x="902" y="1803"/>
                  </a:moveTo>
                  <a:lnTo>
                    <a:pt x="902" y="1803"/>
                  </a:lnTo>
                  <a:lnTo>
                    <a:pt x="731" y="1778"/>
                  </a:lnTo>
                  <a:lnTo>
                    <a:pt x="561" y="1729"/>
                  </a:lnTo>
                  <a:lnTo>
                    <a:pt x="390" y="1632"/>
                  </a:lnTo>
                  <a:lnTo>
                    <a:pt x="268" y="1535"/>
                  </a:lnTo>
                  <a:lnTo>
                    <a:pt x="147" y="1388"/>
                  </a:lnTo>
                  <a:lnTo>
                    <a:pt x="73" y="1242"/>
                  </a:lnTo>
                  <a:lnTo>
                    <a:pt x="25" y="1072"/>
                  </a:lnTo>
                  <a:lnTo>
                    <a:pt x="0" y="901"/>
                  </a:lnTo>
                  <a:lnTo>
                    <a:pt x="0" y="901"/>
                  </a:lnTo>
                  <a:lnTo>
                    <a:pt x="25" y="707"/>
                  </a:lnTo>
                  <a:lnTo>
                    <a:pt x="73" y="536"/>
                  </a:lnTo>
                  <a:lnTo>
                    <a:pt x="147" y="390"/>
                  </a:lnTo>
                  <a:lnTo>
                    <a:pt x="268" y="244"/>
                  </a:lnTo>
                  <a:lnTo>
                    <a:pt x="390" y="146"/>
                  </a:lnTo>
                  <a:lnTo>
                    <a:pt x="561" y="49"/>
                  </a:lnTo>
                  <a:lnTo>
                    <a:pt x="731" y="0"/>
                  </a:lnTo>
                  <a:lnTo>
                    <a:pt x="902" y="0"/>
                  </a:lnTo>
                  <a:lnTo>
                    <a:pt x="902" y="0"/>
                  </a:lnTo>
                  <a:lnTo>
                    <a:pt x="1072" y="0"/>
                  </a:lnTo>
                  <a:lnTo>
                    <a:pt x="1242" y="49"/>
                  </a:lnTo>
                  <a:lnTo>
                    <a:pt x="1413" y="146"/>
                  </a:lnTo>
                  <a:lnTo>
                    <a:pt x="1535" y="244"/>
                  </a:lnTo>
                  <a:lnTo>
                    <a:pt x="1657" y="390"/>
                  </a:lnTo>
                  <a:lnTo>
                    <a:pt x="1730" y="536"/>
                  </a:lnTo>
                  <a:lnTo>
                    <a:pt x="1778" y="707"/>
                  </a:lnTo>
                  <a:lnTo>
                    <a:pt x="1803" y="901"/>
                  </a:lnTo>
                  <a:lnTo>
                    <a:pt x="1803" y="901"/>
                  </a:lnTo>
                  <a:lnTo>
                    <a:pt x="1778" y="1072"/>
                  </a:lnTo>
                  <a:lnTo>
                    <a:pt x="1730" y="1242"/>
                  </a:lnTo>
                  <a:lnTo>
                    <a:pt x="1657" y="1388"/>
                  </a:lnTo>
                  <a:lnTo>
                    <a:pt x="1535" y="1535"/>
                  </a:lnTo>
                  <a:lnTo>
                    <a:pt x="1413" y="1632"/>
                  </a:lnTo>
                  <a:lnTo>
                    <a:pt x="1242" y="1729"/>
                  </a:lnTo>
                  <a:lnTo>
                    <a:pt x="1072" y="1778"/>
                  </a:lnTo>
                  <a:lnTo>
                    <a:pt x="902" y="1803"/>
                  </a:lnTo>
                  <a:lnTo>
                    <a:pt x="902" y="1803"/>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22" name="Shape 622"/>
            <p:cNvSpPr/>
            <p:nvPr/>
          </p:nvSpPr>
          <p:spPr>
            <a:xfrm>
              <a:off x="6280175" y="348325"/>
              <a:ext cx="45075" cy="45075"/>
            </a:xfrm>
            <a:custGeom>
              <a:avLst/>
              <a:gdLst/>
              <a:ahLst/>
              <a:cxnLst/>
              <a:rect l="0" t="0" r="0" b="0"/>
              <a:pathLst>
                <a:path w="1803" h="1803" fill="none" extrusionOk="0">
                  <a:moveTo>
                    <a:pt x="902" y="1803"/>
                  </a:moveTo>
                  <a:lnTo>
                    <a:pt x="902" y="1803"/>
                  </a:lnTo>
                  <a:lnTo>
                    <a:pt x="731" y="1778"/>
                  </a:lnTo>
                  <a:lnTo>
                    <a:pt x="561" y="1729"/>
                  </a:lnTo>
                  <a:lnTo>
                    <a:pt x="390" y="1632"/>
                  </a:lnTo>
                  <a:lnTo>
                    <a:pt x="268" y="1535"/>
                  </a:lnTo>
                  <a:lnTo>
                    <a:pt x="147" y="1388"/>
                  </a:lnTo>
                  <a:lnTo>
                    <a:pt x="74" y="1242"/>
                  </a:lnTo>
                  <a:lnTo>
                    <a:pt x="25" y="1072"/>
                  </a:lnTo>
                  <a:lnTo>
                    <a:pt x="0" y="901"/>
                  </a:lnTo>
                  <a:lnTo>
                    <a:pt x="0" y="901"/>
                  </a:lnTo>
                  <a:lnTo>
                    <a:pt x="25" y="707"/>
                  </a:lnTo>
                  <a:lnTo>
                    <a:pt x="74" y="536"/>
                  </a:lnTo>
                  <a:lnTo>
                    <a:pt x="147" y="390"/>
                  </a:lnTo>
                  <a:lnTo>
                    <a:pt x="268" y="244"/>
                  </a:lnTo>
                  <a:lnTo>
                    <a:pt x="390" y="146"/>
                  </a:lnTo>
                  <a:lnTo>
                    <a:pt x="561" y="49"/>
                  </a:lnTo>
                  <a:lnTo>
                    <a:pt x="731" y="0"/>
                  </a:lnTo>
                  <a:lnTo>
                    <a:pt x="902" y="0"/>
                  </a:lnTo>
                  <a:lnTo>
                    <a:pt x="902" y="0"/>
                  </a:lnTo>
                  <a:lnTo>
                    <a:pt x="1072" y="0"/>
                  </a:lnTo>
                  <a:lnTo>
                    <a:pt x="1243" y="49"/>
                  </a:lnTo>
                  <a:lnTo>
                    <a:pt x="1413" y="146"/>
                  </a:lnTo>
                  <a:lnTo>
                    <a:pt x="1535" y="244"/>
                  </a:lnTo>
                  <a:lnTo>
                    <a:pt x="1657" y="390"/>
                  </a:lnTo>
                  <a:lnTo>
                    <a:pt x="1730" y="536"/>
                  </a:lnTo>
                  <a:lnTo>
                    <a:pt x="1778" y="707"/>
                  </a:lnTo>
                  <a:lnTo>
                    <a:pt x="1803" y="901"/>
                  </a:lnTo>
                  <a:lnTo>
                    <a:pt x="1803" y="901"/>
                  </a:lnTo>
                  <a:lnTo>
                    <a:pt x="1778" y="1072"/>
                  </a:lnTo>
                  <a:lnTo>
                    <a:pt x="1730" y="1242"/>
                  </a:lnTo>
                  <a:lnTo>
                    <a:pt x="1657" y="1388"/>
                  </a:lnTo>
                  <a:lnTo>
                    <a:pt x="1535" y="1535"/>
                  </a:lnTo>
                  <a:lnTo>
                    <a:pt x="1413" y="1632"/>
                  </a:lnTo>
                  <a:lnTo>
                    <a:pt x="1243" y="1729"/>
                  </a:lnTo>
                  <a:lnTo>
                    <a:pt x="1072" y="1778"/>
                  </a:lnTo>
                  <a:lnTo>
                    <a:pt x="902" y="1803"/>
                  </a:lnTo>
                  <a:lnTo>
                    <a:pt x="902" y="1803"/>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23" name="Shape 623"/>
            <p:cNvSpPr/>
            <p:nvPr/>
          </p:nvSpPr>
          <p:spPr>
            <a:xfrm>
              <a:off x="5973900" y="667375"/>
              <a:ext cx="401900" cy="31675"/>
            </a:xfrm>
            <a:custGeom>
              <a:avLst/>
              <a:gdLst/>
              <a:ahLst/>
              <a:cxnLst/>
              <a:rect l="0" t="0" r="0" b="0"/>
              <a:pathLst>
                <a:path w="16076" h="1267" fill="none" extrusionOk="0">
                  <a:moveTo>
                    <a:pt x="1" y="0"/>
                  </a:moveTo>
                  <a:lnTo>
                    <a:pt x="1" y="487"/>
                  </a:lnTo>
                  <a:lnTo>
                    <a:pt x="1" y="487"/>
                  </a:lnTo>
                  <a:lnTo>
                    <a:pt x="25" y="658"/>
                  </a:lnTo>
                  <a:lnTo>
                    <a:pt x="74" y="804"/>
                  </a:lnTo>
                  <a:lnTo>
                    <a:pt x="147" y="926"/>
                  </a:lnTo>
                  <a:lnTo>
                    <a:pt x="220" y="1048"/>
                  </a:lnTo>
                  <a:lnTo>
                    <a:pt x="342" y="1145"/>
                  </a:lnTo>
                  <a:lnTo>
                    <a:pt x="488" y="1218"/>
                  </a:lnTo>
                  <a:lnTo>
                    <a:pt x="634" y="1267"/>
                  </a:lnTo>
                  <a:lnTo>
                    <a:pt x="780" y="1267"/>
                  </a:lnTo>
                  <a:lnTo>
                    <a:pt x="15296" y="1267"/>
                  </a:lnTo>
                  <a:lnTo>
                    <a:pt x="15296" y="1267"/>
                  </a:lnTo>
                  <a:lnTo>
                    <a:pt x="15442" y="1267"/>
                  </a:lnTo>
                  <a:lnTo>
                    <a:pt x="15588" y="1218"/>
                  </a:lnTo>
                  <a:lnTo>
                    <a:pt x="15734" y="1145"/>
                  </a:lnTo>
                  <a:lnTo>
                    <a:pt x="15856" y="1048"/>
                  </a:lnTo>
                  <a:lnTo>
                    <a:pt x="15929" y="926"/>
                  </a:lnTo>
                  <a:lnTo>
                    <a:pt x="16002" y="804"/>
                  </a:lnTo>
                  <a:lnTo>
                    <a:pt x="16051" y="658"/>
                  </a:lnTo>
                  <a:lnTo>
                    <a:pt x="16075" y="487"/>
                  </a:lnTo>
                  <a:lnTo>
                    <a:pt x="16075"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24" name="Shape 624"/>
            <p:cNvSpPr/>
            <p:nvPr/>
          </p:nvSpPr>
          <p:spPr>
            <a:xfrm>
              <a:off x="6302700" y="318475"/>
              <a:ext cx="28650" cy="63350"/>
            </a:xfrm>
            <a:custGeom>
              <a:avLst/>
              <a:gdLst/>
              <a:ahLst/>
              <a:cxnLst/>
              <a:rect l="0" t="0" r="0" b="0"/>
              <a:pathLst>
                <a:path w="1146" h="2534" fill="none" extrusionOk="0">
                  <a:moveTo>
                    <a:pt x="634" y="2534"/>
                  </a:moveTo>
                  <a:lnTo>
                    <a:pt x="488" y="2534"/>
                  </a:lnTo>
                  <a:lnTo>
                    <a:pt x="488" y="2534"/>
                  </a:lnTo>
                  <a:lnTo>
                    <a:pt x="390" y="2534"/>
                  </a:lnTo>
                  <a:lnTo>
                    <a:pt x="293" y="2485"/>
                  </a:lnTo>
                  <a:lnTo>
                    <a:pt x="220" y="2461"/>
                  </a:lnTo>
                  <a:lnTo>
                    <a:pt x="147" y="2388"/>
                  </a:lnTo>
                  <a:lnTo>
                    <a:pt x="74" y="2315"/>
                  </a:lnTo>
                  <a:lnTo>
                    <a:pt x="49" y="2242"/>
                  </a:lnTo>
                  <a:lnTo>
                    <a:pt x="1" y="2144"/>
                  </a:lnTo>
                  <a:lnTo>
                    <a:pt x="1" y="2047"/>
                  </a:lnTo>
                  <a:lnTo>
                    <a:pt x="1" y="488"/>
                  </a:lnTo>
                  <a:lnTo>
                    <a:pt x="1" y="488"/>
                  </a:lnTo>
                  <a:lnTo>
                    <a:pt x="1" y="391"/>
                  </a:lnTo>
                  <a:lnTo>
                    <a:pt x="49" y="293"/>
                  </a:lnTo>
                  <a:lnTo>
                    <a:pt x="74" y="220"/>
                  </a:lnTo>
                  <a:lnTo>
                    <a:pt x="147" y="147"/>
                  </a:lnTo>
                  <a:lnTo>
                    <a:pt x="220" y="74"/>
                  </a:lnTo>
                  <a:lnTo>
                    <a:pt x="293" y="50"/>
                  </a:lnTo>
                  <a:lnTo>
                    <a:pt x="390" y="1"/>
                  </a:lnTo>
                  <a:lnTo>
                    <a:pt x="488" y="1"/>
                  </a:lnTo>
                  <a:lnTo>
                    <a:pt x="683" y="1"/>
                  </a:lnTo>
                  <a:lnTo>
                    <a:pt x="683" y="1"/>
                  </a:lnTo>
                  <a:lnTo>
                    <a:pt x="780" y="1"/>
                  </a:lnTo>
                  <a:lnTo>
                    <a:pt x="877" y="50"/>
                  </a:lnTo>
                  <a:lnTo>
                    <a:pt x="950" y="74"/>
                  </a:lnTo>
                  <a:lnTo>
                    <a:pt x="1024" y="147"/>
                  </a:lnTo>
                  <a:lnTo>
                    <a:pt x="1072" y="220"/>
                  </a:lnTo>
                  <a:lnTo>
                    <a:pt x="1121" y="293"/>
                  </a:lnTo>
                  <a:lnTo>
                    <a:pt x="1145" y="391"/>
                  </a:lnTo>
                  <a:lnTo>
                    <a:pt x="1145" y="488"/>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25" name="Shape 625"/>
            <p:cNvSpPr/>
            <p:nvPr/>
          </p:nvSpPr>
          <p:spPr>
            <a:xfrm>
              <a:off x="6046975" y="318475"/>
              <a:ext cx="28650" cy="63350"/>
            </a:xfrm>
            <a:custGeom>
              <a:avLst/>
              <a:gdLst/>
              <a:ahLst/>
              <a:cxnLst/>
              <a:rect l="0" t="0" r="0" b="0"/>
              <a:pathLst>
                <a:path w="1146" h="2534" fill="none" extrusionOk="0">
                  <a:moveTo>
                    <a:pt x="634" y="2534"/>
                  </a:moveTo>
                  <a:lnTo>
                    <a:pt x="488" y="2534"/>
                  </a:lnTo>
                  <a:lnTo>
                    <a:pt x="488" y="2534"/>
                  </a:lnTo>
                  <a:lnTo>
                    <a:pt x="390" y="2534"/>
                  </a:lnTo>
                  <a:lnTo>
                    <a:pt x="293" y="2485"/>
                  </a:lnTo>
                  <a:lnTo>
                    <a:pt x="220" y="2461"/>
                  </a:lnTo>
                  <a:lnTo>
                    <a:pt x="147" y="2388"/>
                  </a:lnTo>
                  <a:lnTo>
                    <a:pt x="74" y="2315"/>
                  </a:lnTo>
                  <a:lnTo>
                    <a:pt x="49" y="2242"/>
                  </a:lnTo>
                  <a:lnTo>
                    <a:pt x="1" y="2144"/>
                  </a:lnTo>
                  <a:lnTo>
                    <a:pt x="1" y="2047"/>
                  </a:lnTo>
                  <a:lnTo>
                    <a:pt x="1" y="488"/>
                  </a:lnTo>
                  <a:lnTo>
                    <a:pt x="1" y="488"/>
                  </a:lnTo>
                  <a:lnTo>
                    <a:pt x="1" y="391"/>
                  </a:lnTo>
                  <a:lnTo>
                    <a:pt x="49" y="293"/>
                  </a:lnTo>
                  <a:lnTo>
                    <a:pt x="74" y="220"/>
                  </a:lnTo>
                  <a:lnTo>
                    <a:pt x="147" y="147"/>
                  </a:lnTo>
                  <a:lnTo>
                    <a:pt x="220" y="74"/>
                  </a:lnTo>
                  <a:lnTo>
                    <a:pt x="293" y="50"/>
                  </a:lnTo>
                  <a:lnTo>
                    <a:pt x="390" y="1"/>
                  </a:lnTo>
                  <a:lnTo>
                    <a:pt x="488" y="1"/>
                  </a:lnTo>
                  <a:lnTo>
                    <a:pt x="682" y="1"/>
                  </a:lnTo>
                  <a:lnTo>
                    <a:pt x="682" y="1"/>
                  </a:lnTo>
                  <a:lnTo>
                    <a:pt x="780" y="1"/>
                  </a:lnTo>
                  <a:lnTo>
                    <a:pt x="877" y="50"/>
                  </a:lnTo>
                  <a:lnTo>
                    <a:pt x="950" y="74"/>
                  </a:lnTo>
                  <a:lnTo>
                    <a:pt x="1023" y="147"/>
                  </a:lnTo>
                  <a:lnTo>
                    <a:pt x="1072" y="220"/>
                  </a:lnTo>
                  <a:lnTo>
                    <a:pt x="1121" y="293"/>
                  </a:lnTo>
                  <a:lnTo>
                    <a:pt x="1145" y="391"/>
                  </a:lnTo>
                  <a:lnTo>
                    <a:pt x="1145" y="488"/>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26" name="Shape 626"/>
            <p:cNvSpPr/>
            <p:nvPr/>
          </p:nvSpPr>
          <p:spPr>
            <a:xfrm>
              <a:off x="5973900" y="407375"/>
              <a:ext cx="401900" cy="272200"/>
            </a:xfrm>
            <a:custGeom>
              <a:avLst/>
              <a:gdLst/>
              <a:ahLst/>
              <a:cxnLst/>
              <a:rect l="0" t="0" r="0" b="0"/>
              <a:pathLst>
                <a:path w="16076" h="10888" fill="none" extrusionOk="0">
                  <a:moveTo>
                    <a:pt x="1" y="1"/>
                  </a:moveTo>
                  <a:lnTo>
                    <a:pt x="1" y="10303"/>
                  </a:lnTo>
                  <a:lnTo>
                    <a:pt x="1" y="10303"/>
                  </a:lnTo>
                  <a:lnTo>
                    <a:pt x="25" y="10400"/>
                  </a:lnTo>
                  <a:lnTo>
                    <a:pt x="74" y="10498"/>
                  </a:lnTo>
                  <a:lnTo>
                    <a:pt x="147" y="10595"/>
                  </a:lnTo>
                  <a:lnTo>
                    <a:pt x="220" y="10693"/>
                  </a:lnTo>
                  <a:lnTo>
                    <a:pt x="342" y="10766"/>
                  </a:lnTo>
                  <a:lnTo>
                    <a:pt x="488" y="10839"/>
                  </a:lnTo>
                  <a:lnTo>
                    <a:pt x="634" y="10887"/>
                  </a:lnTo>
                  <a:lnTo>
                    <a:pt x="780" y="10887"/>
                  </a:lnTo>
                  <a:lnTo>
                    <a:pt x="15296" y="10887"/>
                  </a:lnTo>
                  <a:lnTo>
                    <a:pt x="15296" y="10887"/>
                  </a:lnTo>
                  <a:lnTo>
                    <a:pt x="15442" y="10887"/>
                  </a:lnTo>
                  <a:lnTo>
                    <a:pt x="15588" y="10839"/>
                  </a:lnTo>
                  <a:lnTo>
                    <a:pt x="15734" y="10766"/>
                  </a:lnTo>
                  <a:lnTo>
                    <a:pt x="15856" y="10668"/>
                  </a:lnTo>
                  <a:lnTo>
                    <a:pt x="15929" y="10546"/>
                  </a:lnTo>
                  <a:lnTo>
                    <a:pt x="16002" y="10425"/>
                  </a:lnTo>
                  <a:lnTo>
                    <a:pt x="16051" y="10278"/>
                  </a:lnTo>
                  <a:lnTo>
                    <a:pt x="16075" y="10108"/>
                  </a:lnTo>
                  <a:lnTo>
                    <a:pt x="16075" y="1"/>
                  </a:lnTo>
                  <a:lnTo>
                    <a:pt x="1" y="1"/>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27" name="Shape 627"/>
            <p:cNvSpPr/>
            <p:nvPr/>
          </p:nvSpPr>
          <p:spPr>
            <a:xfrm>
              <a:off x="6024450" y="456100"/>
              <a:ext cx="300800" cy="175375"/>
            </a:xfrm>
            <a:custGeom>
              <a:avLst/>
              <a:gdLst/>
              <a:ahLst/>
              <a:cxnLst/>
              <a:rect l="0" t="0" r="0" b="0"/>
              <a:pathLst>
                <a:path w="12032" h="7015" fill="none" extrusionOk="0">
                  <a:moveTo>
                    <a:pt x="0" y="0"/>
                  </a:moveTo>
                  <a:lnTo>
                    <a:pt x="12032" y="0"/>
                  </a:lnTo>
                  <a:lnTo>
                    <a:pt x="12032" y="7014"/>
                  </a:lnTo>
                  <a:lnTo>
                    <a:pt x="0" y="7014"/>
                  </a:lnTo>
                  <a:lnTo>
                    <a:pt x="0" y="0"/>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28" name="Shape 628"/>
            <p:cNvSpPr/>
            <p:nvPr/>
          </p:nvSpPr>
          <p:spPr>
            <a:xfrm>
              <a:off x="6024450" y="573000"/>
              <a:ext cx="300800" cy="25"/>
            </a:xfrm>
            <a:custGeom>
              <a:avLst/>
              <a:gdLst/>
              <a:ahLst/>
              <a:cxnLst/>
              <a:rect l="0" t="0" r="0" b="0"/>
              <a:pathLst>
                <a:path w="12032" h="1" fill="none" extrusionOk="0">
                  <a:moveTo>
                    <a:pt x="0" y="0"/>
                  </a:moveTo>
                  <a:lnTo>
                    <a:pt x="12032"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29" name="Shape 629"/>
            <p:cNvSpPr/>
            <p:nvPr/>
          </p:nvSpPr>
          <p:spPr>
            <a:xfrm>
              <a:off x="6024450" y="514550"/>
              <a:ext cx="300800" cy="25"/>
            </a:xfrm>
            <a:custGeom>
              <a:avLst/>
              <a:gdLst/>
              <a:ahLst/>
              <a:cxnLst/>
              <a:rect l="0" t="0" r="0" b="0"/>
              <a:pathLst>
                <a:path w="12032" h="1" fill="none" extrusionOk="0">
                  <a:moveTo>
                    <a:pt x="0" y="0"/>
                  </a:moveTo>
                  <a:lnTo>
                    <a:pt x="12032"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30" name="Shape 630"/>
            <p:cNvSpPr/>
            <p:nvPr/>
          </p:nvSpPr>
          <p:spPr>
            <a:xfrm>
              <a:off x="6264950" y="456100"/>
              <a:ext cx="25" cy="175375"/>
            </a:xfrm>
            <a:custGeom>
              <a:avLst/>
              <a:gdLst/>
              <a:ahLst/>
              <a:cxnLst/>
              <a:rect l="0" t="0" r="0" b="0"/>
              <a:pathLst>
                <a:path w="1" h="7015" fill="none" extrusionOk="0">
                  <a:moveTo>
                    <a:pt x="1" y="0"/>
                  </a:moveTo>
                  <a:lnTo>
                    <a:pt x="1" y="7014"/>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31" name="Shape 631"/>
            <p:cNvSpPr/>
            <p:nvPr/>
          </p:nvSpPr>
          <p:spPr>
            <a:xfrm>
              <a:off x="6204675" y="456100"/>
              <a:ext cx="25" cy="175375"/>
            </a:xfrm>
            <a:custGeom>
              <a:avLst/>
              <a:gdLst/>
              <a:ahLst/>
              <a:cxnLst/>
              <a:rect l="0" t="0" r="0" b="0"/>
              <a:pathLst>
                <a:path w="1" h="7015" fill="none" extrusionOk="0">
                  <a:moveTo>
                    <a:pt x="0" y="0"/>
                  </a:moveTo>
                  <a:lnTo>
                    <a:pt x="0" y="7014"/>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32" name="Shape 632"/>
            <p:cNvSpPr/>
            <p:nvPr/>
          </p:nvSpPr>
          <p:spPr>
            <a:xfrm>
              <a:off x="6145000" y="456100"/>
              <a:ext cx="25" cy="175375"/>
            </a:xfrm>
            <a:custGeom>
              <a:avLst/>
              <a:gdLst/>
              <a:ahLst/>
              <a:cxnLst/>
              <a:rect l="0" t="0" r="0" b="0"/>
              <a:pathLst>
                <a:path w="1" h="7015" fill="none" extrusionOk="0">
                  <a:moveTo>
                    <a:pt x="1" y="0"/>
                  </a:moveTo>
                  <a:lnTo>
                    <a:pt x="1" y="7014"/>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33" name="Shape 633"/>
            <p:cNvSpPr/>
            <p:nvPr/>
          </p:nvSpPr>
          <p:spPr>
            <a:xfrm>
              <a:off x="6084725" y="456100"/>
              <a:ext cx="25" cy="175375"/>
            </a:xfrm>
            <a:custGeom>
              <a:avLst/>
              <a:gdLst/>
              <a:ahLst/>
              <a:cxnLst/>
              <a:rect l="0" t="0" r="0" b="0"/>
              <a:pathLst>
                <a:path w="1" h="7015" fill="none" extrusionOk="0">
                  <a:moveTo>
                    <a:pt x="1" y="0"/>
                  </a:moveTo>
                  <a:lnTo>
                    <a:pt x="1" y="7014"/>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634" name="Shape 634"/>
          <p:cNvGrpSpPr/>
          <p:nvPr/>
        </p:nvGrpSpPr>
        <p:grpSpPr>
          <a:xfrm>
            <a:off x="918857" y="908740"/>
            <a:ext cx="342881" cy="418127"/>
            <a:chOff x="1268550" y="929175"/>
            <a:chExt cx="407950" cy="497475"/>
          </a:xfrm>
        </p:grpSpPr>
        <p:sp>
          <p:nvSpPr>
            <p:cNvPr id="635" name="Shape 635"/>
            <p:cNvSpPr/>
            <p:nvPr/>
          </p:nvSpPr>
          <p:spPr>
            <a:xfrm>
              <a:off x="1268550" y="953550"/>
              <a:ext cx="387250" cy="473100"/>
            </a:xfrm>
            <a:custGeom>
              <a:avLst/>
              <a:gdLst/>
              <a:ahLst/>
              <a:cxnLst/>
              <a:rect l="0" t="0" r="0" b="0"/>
              <a:pathLst>
                <a:path w="15490" h="18924" fill="none" extrusionOk="0">
                  <a:moveTo>
                    <a:pt x="15490" y="17828"/>
                  </a:moveTo>
                  <a:lnTo>
                    <a:pt x="15490" y="17828"/>
                  </a:lnTo>
                  <a:lnTo>
                    <a:pt x="15465" y="17998"/>
                  </a:lnTo>
                  <a:lnTo>
                    <a:pt x="15417" y="18169"/>
                  </a:lnTo>
                  <a:lnTo>
                    <a:pt x="15319" y="18364"/>
                  </a:lnTo>
                  <a:lnTo>
                    <a:pt x="15197" y="18534"/>
                  </a:lnTo>
                  <a:lnTo>
                    <a:pt x="15051" y="18680"/>
                  </a:lnTo>
                  <a:lnTo>
                    <a:pt x="14881" y="18802"/>
                  </a:lnTo>
                  <a:lnTo>
                    <a:pt x="14735" y="18900"/>
                  </a:lnTo>
                  <a:lnTo>
                    <a:pt x="14564" y="18924"/>
                  </a:lnTo>
                  <a:lnTo>
                    <a:pt x="1023" y="18924"/>
                  </a:lnTo>
                  <a:lnTo>
                    <a:pt x="1023" y="18924"/>
                  </a:lnTo>
                  <a:lnTo>
                    <a:pt x="852" y="18900"/>
                  </a:lnTo>
                  <a:lnTo>
                    <a:pt x="682" y="18802"/>
                  </a:lnTo>
                  <a:lnTo>
                    <a:pt x="511" y="18680"/>
                  </a:lnTo>
                  <a:lnTo>
                    <a:pt x="341" y="18534"/>
                  </a:lnTo>
                  <a:lnTo>
                    <a:pt x="219" y="18364"/>
                  </a:lnTo>
                  <a:lnTo>
                    <a:pt x="97" y="18169"/>
                  </a:lnTo>
                  <a:lnTo>
                    <a:pt x="24" y="17998"/>
                  </a:lnTo>
                  <a:lnTo>
                    <a:pt x="0" y="17828"/>
                  </a:lnTo>
                  <a:lnTo>
                    <a:pt x="0" y="877"/>
                  </a:lnTo>
                  <a:lnTo>
                    <a:pt x="0" y="877"/>
                  </a:lnTo>
                  <a:lnTo>
                    <a:pt x="24" y="706"/>
                  </a:lnTo>
                  <a:lnTo>
                    <a:pt x="97" y="560"/>
                  </a:lnTo>
                  <a:lnTo>
                    <a:pt x="195" y="414"/>
                  </a:lnTo>
                  <a:lnTo>
                    <a:pt x="341" y="268"/>
                  </a:lnTo>
                  <a:lnTo>
                    <a:pt x="487" y="171"/>
                  </a:lnTo>
                  <a:lnTo>
                    <a:pt x="658" y="73"/>
                  </a:lnTo>
                  <a:lnTo>
                    <a:pt x="828" y="24"/>
                  </a:lnTo>
                  <a:lnTo>
                    <a:pt x="974"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36" name="Shape 636"/>
            <p:cNvSpPr/>
            <p:nvPr/>
          </p:nvSpPr>
          <p:spPr>
            <a:xfrm>
              <a:off x="1298975" y="929175"/>
              <a:ext cx="377525" cy="462775"/>
            </a:xfrm>
            <a:custGeom>
              <a:avLst/>
              <a:gdLst/>
              <a:ahLst/>
              <a:cxnLst/>
              <a:rect l="0" t="0" r="0" b="0"/>
              <a:pathLst>
                <a:path w="15101" h="18511" fill="none" extrusionOk="0">
                  <a:moveTo>
                    <a:pt x="15101" y="3362"/>
                  </a:moveTo>
                  <a:lnTo>
                    <a:pt x="15101" y="17731"/>
                  </a:lnTo>
                  <a:lnTo>
                    <a:pt x="15101" y="17731"/>
                  </a:lnTo>
                  <a:lnTo>
                    <a:pt x="15076" y="17877"/>
                  </a:lnTo>
                  <a:lnTo>
                    <a:pt x="15028" y="18024"/>
                  </a:lnTo>
                  <a:lnTo>
                    <a:pt x="14979" y="18145"/>
                  </a:lnTo>
                  <a:lnTo>
                    <a:pt x="14882" y="18267"/>
                  </a:lnTo>
                  <a:lnTo>
                    <a:pt x="14760" y="18365"/>
                  </a:lnTo>
                  <a:lnTo>
                    <a:pt x="14614" y="18438"/>
                  </a:lnTo>
                  <a:lnTo>
                    <a:pt x="14468" y="18486"/>
                  </a:lnTo>
                  <a:lnTo>
                    <a:pt x="14321"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37" name="Shape 637"/>
            <p:cNvSpPr/>
            <p:nvPr/>
          </p:nvSpPr>
          <p:spPr>
            <a:xfrm>
              <a:off x="1592450" y="929175"/>
              <a:ext cx="84050" cy="84050"/>
            </a:xfrm>
            <a:custGeom>
              <a:avLst/>
              <a:gdLst/>
              <a:ahLst/>
              <a:cxnLst/>
              <a:rect l="0" t="0" r="0" b="0"/>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638" name="Shape 638"/>
          <p:cNvGrpSpPr/>
          <p:nvPr/>
        </p:nvGrpSpPr>
        <p:grpSpPr>
          <a:xfrm>
            <a:off x="5404921" y="924605"/>
            <a:ext cx="405331" cy="388962"/>
            <a:chOff x="6605925" y="948050"/>
            <a:chExt cx="482250" cy="462775"/>
          </a:xfrm>
        </p:grpSpPr>
        <p:sp>
          <p:nvSpPr>
            <p:cNvPr id="639" name="Shape 639"/>
            <p:cNvSpPr/>
            <p:nvPr/>
          </p:nvSpPr>
          <p:spPr>
            <a:xfrm>
              <a:off x="6847025" y="1209875"/>
              <a:ext cx="60325" cy="200950"/>
            </a:xfrm>
            <a:custGeom>
              <a:avLst/>
              <a:gdLst/>
              <a:ahLst/>
              <a:cxnLst/>
              <a:rect l="0" t="0" r="0" b="0"/>
              <a:pathLst>
                <a:path w="2413" h="8038" fill="none" extrusionOk="0">
                  <a:moveTo>
                    <a:pt x="2412" y="6820"/>
                  </a:moveTo>
                  <a:lnTo>
                    <a:pt x="2412" y="6820"/>
                  </a:lnTo>
                  <a:lnTo>
                    <a:pt x="2388" y="7063"/>
                  </a:lnTo>
                  <a:lnTo>
                    <a:pt x="2315" y="7283"/>
                  </a:lnTo>
                  <a:lnTo>
                    <a:pt x="2217" y="7502"/>
                  </a:lnTo>
                  <a:lnTo>
                    <a:pt x="2071" y="7672"/>
                  </a:lnTo>
                  <a:lnTo>
                    <a:pt x="1876" y="7818"/>
                  </a:lnTo>
                  <a:lnTo>
                    <a:pt x="1681" y="7940"/>
                  </a:lnTo>
                  <a:lnTo>
                    <a:pt x="1462" y="8013"/>
                  </a:lnTo>
                  <a:lnTo>
                    <a:pt x="1219" y="8038"/>
                  </a:lnTo>
                  <a:lnTo>
                    <a:pt x="1219" y="8038"/>
                  </a:lnTo>
                  <a:lnTo>
                    <a:pt x="975" y="8013"/>
                  </a:lnTo>
                  <a:lnTo>
                    <a:pt x="732" y="7940"/>
                  </a:lnTo>
                  <a:lnTo>
                    <a:pt x="537" y="7818"/>
                  </a:lnTo>
                  <a:lnTo>
                    <a:pt x="366" y="7672"/>
                  </a:lnTo>
                  <a:lnTo>
                    <a:pt x="196" y="7502"/>
                  </a:lnTo>
                  <a:lnTo>
                    <a:pt x="98" y="7283"/>
                  </a:lnTo>
                  <a:lnTo>
                    <a:pt x="25" y="7063"/>
                  </a:lnTo>
                  <a:lnTo>
                    <a:pt x="1" y="6820"/>
                  </a:lnTo>
                  <a:lnTo>
                    <a:pt x="1"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40" name="Shape 640"/>
            <p:cNvSpPr/>
            <p:nvPr/>
          </p:nvSpPr>
          <p:spPr>
            <a:xfrm>
              <a:off x="6605925" y="971800"/>
              <a:ext cx="482250" cy="228350"/>
            </a:xfrm>
            <a:custGeom>
              <a:avLst/>
              <a:gdLst/>
              <a:ahLst/>
              <a:cxnLst/>
              <a:rect l="0" t="0" r="0" b="0"/>
              <a:pathLst>
                <a:path w="19290" h="9134" fill="none" extrusionOk="0">
                  <a:moveTo>
                    <a:pt x="4993" y="8817"/>
                  </a:moveTo>
                  <a:lnTo>
                    <a:pt x="4993" y="8817"/>
                  </a:lnTo>
                  <a:lnTo>
                    <a:pt x="5212" y="8671"/>
                  </a:lnTo>
                  <a:lnTo>
                    <a:pt x="5456" y="8501"/>
                  </a:lnTo>
                  <a:lnTo>
                    <a:pt x="5748" y="8330"/>
                  </a:lnTo>
                  <a:lnTo>
                    <a:pt x="6040" y="8184"/>
                  </a:lnTo>
                  <a:lnTo>
                    <a:pt x="6357" y="8038"/>
                  </a:lnTo>
                  <a:lnTo>
                    <a:pt x="6674" y="7940"/>
                  </a:lnTo>
                  <a:lnTo>
                    <a:pt x="6990" y="7867"/>
                  </a:lnTo>
                  <a:lnTo>
                    <a:pt x="7307" y="7843"/>
                  </a:lnTo>
                  <a:lnTo>
                    <a:pt x="7307" y="7843"/>
                  </a:lnTo>
                  <a:lnTo>
                    <a:pt x="7623" y="7867"/>
                  </a:lnTo>
                  <a:lnTo>
                    <a:pt x="7916" y="7892"/>
                  </a:lnTo>
                  <a:lnTo>
                    <a:pt x="8184" y="7940"/>
                  </a:lnTo>
                  <a:lnTo>
                    <a:pt x="8452" y="8038"/>
                  </a:lnTo>
                  <a:lnTo>
                    <a:pt x="8719" y="8135"/>
                  </a:lnTo>
                  <a:lnTo>
                    <a:pt x="8963" y="8257"/>
                  </a:lnTo>
                  <a:lnTo>
                    <a:pt x="9182" y="8379"/>
                  </a:lnTo>
                  <a:lnTo>
                    <a:pt x="9401" y="8525"/>
                  </a:lnTo>
                  <a:lnTo>
                    <a:pt x="9888" y="8525"/>
                  </a:lnTo>
                  <a:lnTo>
                    <a:pt x="9888" y="8525"/>
                  </a:lnTo>
                  <a:lnTo>
                    <a:pt x="10108" y="8379"/>
                  </a:lnTo>
                  <a:lnTo>
                    <a:pt x="10327" y="8257"/>
                  </a:lnTo>
                  <a:lnTo>
                    <a:pt x="10570" y="8135"/>
                  </a:lnTo>
                  <a:lnTo>
                    <a:pt x="10838" y="8038"/>
                  </a:lnTo>
                  <a:lnTo>
                    <a:pt x="11106" y="7940"/>
                  </a:lnTo>
                  <a:lnTo>
                    <a:pt x="11374" y="7892"/>
                  </a:lnTo>
                  <a:lnTo>
                    <a:pt x="11666" y="7867"/>
                  </a:lnTo>
                  <a:lnTo>
                    <a:pt x="11983" y="7843"/>
                  </a:lnTo>
                  <a:lnTo>
                    <a:pt x="11983" y="7843"/>
                  </a:lnTo>
                  <a:lnTo>
                    <a:pt x="12300" y="7867"/>
                  </a:lnTo>
                  <a:lnTo>
                    <a:pt x="12616" y="7940"/>
                  </a:lnTo>
                  <a:lnTo>
                    <a:pt x="12933" y="8038"/>
                  </a:lnTo>
                  <a:lnTo>
                    <a:pt x="13249" y="8184"/>
                  </a:lnTo>
                  <a:lnTo>
                    <a:pt x="13542" y="8330"/>
                  </a:lnTo>
                  <a:lnTo>
                    <a:pt x="13834" y="8501"/>
                  </a:lnTo>
                  <a:lnTo>
                    <a:pt x="14078" y="8671"/>
                  </a:lnTo>
                  <a:lnTo>
                    <a:pt x="14297" y="8817"/>
                  </a:lnTo>
                  <a:lnTo>
                    <a:pt x="14297" y="8817"/>
                  </a:lnTo>
                  <a:lnTo>
                    <a:pt x="14516" y="8647"/>
                  </a:lnTo>
                  <a:lnTo>
                    <a:pt x="14784" y="8476"/>
                  </a:lnTo>
                  <a:lnTo>
                    <a:pt x="15052" y="8330"/>
                  </a:lnTo>
                  <a:lnTo>
                    <a:pt x="15368" y="8184"/>
                  </a:lnTo>
                  <a:lnTo>
                    <a:pt x="15685" y="8038"/>
                  </a:lnTo>
                  <a:lnTo>
                    <a:pt x="16002" y="7940"/>
                  </a:lnTo>
                  <a:lnTo>
                    <a:pt x="16343" y="7867"/>
                  </a:lnTo>
                  <a:lnTo>
                    <a:pt x="16659" y="7843"/>
                  </a:lnTo>
                  <a:lnTo>
                    <a:pt x="16659" y="7843"/>
                  </a:lnTo>
                  <a:lnTo>
                    <a:pt x="17073" y="7867"/>
                  </a:lnTo>
                  <a:lnTo>
                    <a:pt x="17487" y="7940"/>
                  </a:lnTo>
                  <a:lnTo>
                    <a:pt x="17853" y="8062"/>
                  </a:lnTo>
                  <a:lnTo>
                    <a:pt x="18218" y="8208"/>
                  </a:lnTo>
                  <a:lnTo>
                    <a:pt x="18534" y="8379"/>
                  </a:lnTo>
                  <a:lnTo>
                    <a:pt x="18827" y="8598"/>
                  </a:lnTo>
                  <a:lnTo>
                    <a:pt x="19095" y="8866"/>
                  </a:lnTo>
                  <a:lnTo>
                    <a:pt x="19289" y="9134"/>
                  </a:lnTo>
                  <a:lnTo>
                    <a:pt x="19289" y="9134"/>
                  </a:lnTo>
                  <a:lnTo>
                    <a:pt x="19265" y="8695"/>
                  </a:lnTo>
                  <a:lnTo>
                    <a:pt x="19192" y="8233"/>
                  </a:lnTo>
                  <a:lnTo>
                    <a:pt x="19119" y="7819"/>
                  </a:lnTo>
                  <a:lnTo>
                    <a:pt x="19046" y="7380"/>
                  </a:lnTo>
                  <a:lnTo>
                    <a:pt x="18924" y="6942"/>
                  </a:lnTo>
                  <a:lnTo>
                    <a:pt x="18802" y="6528"/>
                  </a:lnTo>
                  <a:lnTo>
                    <a:pt x="18632" y="6114"/>
                  </a:lnTo>
                  <a:lnTo>
                    <a:pt x="18486" y="5724"/>
                  </a:lnTo>
                  <a:lnTo>
                    <a:pt x="18291" y="5334"/>
                  </a:lnTo>
                  <a:lnTo>
                    <a:pt x="18072" y="4945"/>
                  </a:lnTo>
                  <a:lnTo>
                    <a:pt x="17853" y="4555"/>
                  </a:lnTo>
                  <a:lnTo>
                    <a:pt x="17609" y="4190"/>
                  </a:lnTo>
                  <a:lnTo>
                    <a:pt x="17365" y="3824"/>
                  </a:lnTo>
                  <a:lnTo>
                    <a:pt x="17073" y="3483"/>
                  </a:lnTo>
                  <a:lnTo>
                    <a:pt x="16781" y="3143"/>
                  </a:lnTo>
                  <a:lnTo>
                    <a:pt x="16464" y="2826"/>
                  </a:lnTo>
                  <a:lnTo>
                    <a:pt x="16464" y="2826"/>
                  </a:lnTo>
                  <a:lnTo>
                    <a:pt x="16148" y="2509"/>
                  </a:lnTo>
                  <a:lnTo>
                    <a:pt x="15831" y="2217"/>
                  </a:lnTo>
                  <a:lnTo>
                    <a:pt x="15490" y="1949"/>
                  </a:lnTo>
                  <a:lnTo>
                    <a:pt x="15125" y="1706"/>
                  </a:lnTo>
                  <a:lnTo>
                    <a:pt x="14759" y="1462"/>
                  </a:lnTo>
                  <a:lnTo>
                    <a:pt x="14394" y="1243"/>
                  </a:lnTo>
                  <a:lnTo>
                    <a:pt x="14004" y="1024"/>
                  </a:lnTo>
                  <a:lnTo>
                    <a:pt x="13615" y="853"/>
                  </a:lnTo>
                  <a:lnTo>
                    <a:pt x="13225" y="683"/>
                  </a:lnTo>
                  <a:lnTo>
                    <a:pt x="12811" y="512"/>
                  </a:lnTo>
                  <a:lnTo>
                    <a:pt x="12397" y="390"/>
                  </a:lnTo>
                  <a:lnTo>
                    <a:pt x="11983" y="269"/>
                  </a:lnTo>
                  <a:lnTo>
                    <a:pt x="11545" y="171"/>
                  </a:lnTo>
                  <a:lnTo>
                    <a:pt x="11131" y="98"/>
                  </a:lnTo>
                  <a:lnTo>
                    <a:pt x="10692" y="49"/>
                  </a:lnTo>
                  <a:lnTo>
                    <a:pt x="10254" y="1"/>
                  </a:lnTo>
                  <a:lnTo>
                    <a:pt x="9036" y="1"/>
                  </a:lnTo>
                  <a:lnTo>
                    <a:pt x="9036" y="1"/>
                  </a:lnTo>
                  <a:lnTo>
                    <a:pt x="8598" y="49"/>
                  </a:lnTo>
                  <a:lnTo>
                    <a:pt x="8159" y="98"/>
                  </a:lnTo>
                  <a:lnTo>
                    <a:pt x="7745" y="171"/>
                  </a:lnTo>
                  <a:lnTo>
                    <a:pt x="7307" y="269"/>
                  </a:lnTo>
                  <a:lnTo>
                    <a:pt x="6893" y="390"/>
                  </a:lnTo>
                  <a:lnTo>
                    <a:pt x="6479" y="512"/>
                  </a:lnTo>
                  <a:lnTo>
                    <a:pt x="6065" y="683"/>
                  </a:lnTo>
                  <a:lnTo>
                    <a:pt x="5675" y="853"/>
                  </a:lnTo>
                  <a:lnTo>
                    <a:pt x="5285" y="1024"/>
                  </a:lnTo>
                  <a:lnTo>
                    <a:pt x="4896" y="1243"/>
                  </a:lnTo>
                  <a:lnTo>
                    <a:pt x="4530" y="1462"/>
                  </a:lnTo>
                  <a:lnTo>
                    <a:pt x="4165" y="1706"/>
                  </a:lnTo>
                  <a:lnTo>
                    <a:pt x="3800" y="1949"/>
                  </a:lnTo>
                  <a:lnTo>
                    <a:pt x="3459" y="2217"/>
                  </a:lnTo>
                  <a:lnTo>
                    <a:pt x="3142" y="2509"/>
                  </a:lnTo>
                  <a:lnTo>
                    <a:pt x="2826" y="2826"/>
                  </a:lnTo>
                  <a:lnTo>
                    <a:pt x="2826" y="2826"/>
                  </a:lnTo>
                  <a:lnTo>
                    <a:pt x="2509" y="3143"/>
                  </a:lnTo>
                  <a:lnTo>
                    <a:pt x="2217" y="3483"/>
                  </a:lnTo>
                  <a:lnTo>
                    <a:pt x="1924" y="3824"/>
                  </a:lnTo>
                  <a:lnTo>
                    <a:pt x="1681" y="4190"/>
                  </a:lnTo>
                  <a:lnTo>
                    <a:pt x="1437" y="4555"/>
                  </a:lnTo>
                  <a:lnTo>
                    <a:pt x="1218" y="4945"/>
                  </a:lnTo>
                  <a:lnTo>
                    <a:pt x="999" y="5334"/>
                  </a:lnTo>
                  <a:lnTo>
                    <a:pt x="804" y="5724"/>
                  </a:lnTo>
                  <a:lnTo>
                    <a:pt x="658" y="6114"/>
                  </a:lnTo>
                  <a:lnTo>
                    <a:pt x="487" y="6528"/>
                  </a:lnTo>
                  <a:lnTo>
                    <a:pt x="366" y="6942"/>
                  </a:lnTo>
                  <a:lnTo>
                    <a:pt x="244" y="7380"/>
                  </a:lnTo>
                  <a:lnTo>
                    <a:pt x="171" y="7819"/>
                  </a:lnTo>
                  <a:lnTo>
                    <a:pt x="98" y="8233"/>
                  </a:lnTo>
                  <a:lnTo>
                    <a:pt x="25" y="8695"/>
                  </a:lnTo>
                  <a:lnTo>
                    <a:pt x="0" y="9134"/>
                  </a:lnTo>
                  <a:lnTo>
                    <a:pt x="0" y="9134"/>
                  </a:lnTo>
                  <a:lnTo>
                    <a:pt x="195" y="8866"/>
                  </a:lnTo>
                  <a:lnTo>
                    <a:pt x="463" y="8598"/>
                  </a:lnTo>
                  <a:lnTo>
                    <a:pt x="755" y="8379"/>
                  </a:lnTo>
                  <a:lnTo>
                    <a:pt x="1072" y="8208"/>
                  </a:lnTo>
                  <a:lnTo>
                    <a:pt x="1437" y="8062"/>
                  </a:lnTo>
                  <a:lnTo>
                    <a:pt x="1803" y="7940"/>
                  </a:lnTo>
                  <a:lnTo>
                    <a:pt x="2217" y="7867"/>
                  </a:lnTo>
                  <a:lnTo>
                    <a:pt x="2631" y="7843"/>
                  </a:lnTo>
                  <a:lnTo>
                    <a:pt x="2631" y="7843"/>
                  </a:lnTo>
                  <a:lnTo>
                    <a:pt x="2947" y="7867"/>
                  </a:lnTo>
                  <a:lnTo>
                    <a:pt x="3288" y="7940"/>
                  </a:lnTo>
                  <a:lnTo>
                    <a:pt x="3605" y="8038"/>
                  </a:lnTo>
                  <a:lnTo>
                    <a:pt x="3922" y="8184"/>
                  </a:lnTo>
                  <a:lnTo>
                    <a:pt x="4238" y="8330"/>
                  </a:lnTo>
                  <a:lnTo>
                    <a:pt x="4506" y="8476"/>
                  </a:lnTo>
                  <a:lnTo>
                    <a:pt x="4774" y="8647"/>
                  </a:lnTo>
                  <a:lnTo>
                    <a:pt x="4993" y="8817"/>
                  </a:lnTo>
                  <a:lnTo>
                    <a:pt x="4993" y="8817"/>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41" name="Shape 641"/>
            <p:cNvSpPr/>
            <p:nvPr/>
          </p:nvSpPr>
          <p:spPr>
            <a:xfrm>
              <a:off x="6847025" y="948050"/>
              <a:ext cx="25" cy="23775"/>
            </a:xfrm>
            <a:custGeom>
              <a:avLst/>
              <a:gdLst/>
              <a:ahLst/>
              <a:cxnLst/>
              <a:rect l="0" t="0" r="0" b="0"/>
              <a:pathLst>
                <a:path w="1" h="951" fill="none" extrusionOk="0">
                  <a:moveTo>
                    <a:pt x="1" y="951"/>
                  </a:moveTo>
                  <a:lnTo>
                    <a:pt x="1"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42" name="Shape 642"/>
            <p:cNvSpPr/>
            <p:nvPr/>
          </p:nvSpPr>
          <p:spPr>
            <a:xfrm>
              <a:off x="6847025" y="1001025"/>
              <a:ext cx="25" cy="183900"/>
            </a:xfrm>
            <a:custGeom>
              <a:avLst/>
              <a:gdLst/>
              <a:ahLst/>
              <a:cxnLst/>
              <a:rect l="0" t="0" r="0" b="0"/>
              <a:pathLst>
                <a:path w="1" h="7356" fill="none" extrusionOk="0">
                  <a:moveTo>
                    <a:pt x="1" y="1"/>
                  </a:moveTo>
                  <a:lnTo>
                    <a:pt x="1" y="7356"/>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43" name="Shape 643"/>
            <p:cNvSpPr/>
            <p:nvPr/>
          </p:nvSpPr>
          <p:spPr>
            <a:xfrm>
              <a:off x="6872000" y="994325"/>
              <a:ext cx="85275" cy="190600"/>
            </a:xfrm>
            <a:custGeom>
              <a:avLst/>
              <a:gdLst/>
              <a:ahLst/>
              <a:cxnLst/>
              <a:rect l="0" t="0" r="0" b="0"/>
              <a:pathLst>
                <a:path w="3411" h="7624" fill="none" extrusionOk="0">
                  <a:moveTo>
                    <a:pt x="3410" y="7624"/>
                  </a:moveTo>
                  <a:lnTo>
                    <a:pt x="3410" y="7624"/>
                  </a:lnTo>
                  <a:lnTo>
                    <a:pt x="3337" y="7112"/>
                  </a:lnTo>
                  <a:lnTo>
                    <a:pt x="3215" y="6406"/>
                  </a:lnTo>
                  <a:lnTo>
                    <a:pt x="3142" y="5968"/>
                  </a:lnTo>
                  <a:lnTo>
                    <a:pt x="3020" y="5505"/>
                  </a:lnTo>
                  <a:lnTo>
                    <a:pt x="2874" y="4994"/>
                  </a:lnTo>
                  <a:lnTo>
                    <a:pt x="2704" y="4482"/>
                  </a:lnTo>
                  <a:lnTo>
                    <a:pt x="2509" y="3922"/>
                  </a:lnTo>
                  <a:lnTo>
                    <a:pt x="2265" y="3362"/>
                  </a:lnTo>
                  <a:lnTo>
                    <a:pt x="1998" y="2802"/>
                  </a:lnTo>
                  <a:lnTo>
                    <a:pt x="1681" y="2217"/>
                  </a:lnTo>
                  <a:lnTo>
                    <a:pt x="1340" y="1633"/>
                  </a:lnTo>
                  <a:lnTo>
                    <a:pt x="950" y="1072"/>
                  </a:lnTo>
                  <a:lnTo>
                    <a:pt x="488" y="512"/>
                  </a:lnTo>
                  <a:lnTo>
                    <a:pt x="0"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44" name="Shape 644"/>
            <p:cNvSpPr/>
            <p:nvPr/>
          </p:nvSpPr>
          <p:spPr>
            <a:xfrm>
              <a:off x="6736825" y="994325"/>
              <a:ext cx="85275" cy="190600"/>
            </a:xfrm>
            <a:custGeom>
              <a:avLst/>
              <a:gdLst/>
              <a:ahLst/>
              <a:cxnLst/>
              <a:rect l="0" t="0" r="0" b="0"/>
              <a:pathLst>
                <a:path w="3411" h="7624" fill="none" extrusionOk="0">
                  <a:moveTo>
                    <a:pt x="3410" y="1"/>
                  </a:moveTo>
                  <a:lnTo>
                    <a:pt x="3410" y="1"/>
                  </a:lnTo>
                  <a:lnTo>
                    <a:pt x="2923" y="512"/>
                  </a:lnTo>
                  <a:lnTo>
                    <a:pt x="2461" y="1072"/>
                  </a:lnTo>
                  <a:lnTo>
                    <a:pt x="2071" y="1633"/>
                  </a:lnTo>
                  <a:lnTo>
                    <a:pt x="1706" y="2217"/>
                  </a:lnTo>
                  <a:lnTo>
                    <a:pt x="1413" y="2802"/>
                  </a:lnTo>
                  <a:lnTo>
                    <a:pt x="1121" y="3362"/>
                  </a:lnTo>
                  <a:lnTo>
                    <a:pt x="902" y="3922"/>
                  </a:lnTo>
                  <a:lnTo>
                    <a:pt x="707" y="4482"/>
                  </a:lnTo>
                  <a:lnTo>
                    <a:pt x="536" y="4994"/>
                  </a:lnTo>
                  <a:lnTo>
                    <a:pt x="390" y="5505"/>
                  </a:lnTo>
                  <a:lnTo>
                    <a:pt x="269" y="5968"/>
                  </a:lnTo>
                  <a:lnTo>
                    <a:pt x="171" y="6406"/>
                  </a:lnTo>
                  <a:lnTo>
                    <a:pt x="49" y="7112"/>
                  </a:lnTo>
                  <a:lnTo>
                    <a:pt x="1" y="7624"/>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645" name="Shape 645"/>
          <p:cNvGrpSpPr/>
          <p:nvPr/>
        </p:nvGrpSpPr>
        <p:grpSpPr>
          <a:xfrm>
            <a:off x="5499603" y="2076573"/>
            <a:ext cx="215966" cy="342398"/>
            <a:chOff x="6718575" y="2318625"/>
            <a:chExt cx="256950" cy="407375"/>
          </a:xfrm>
        </p:grpSpPr>
        <p:sp>
          <p:nvSpPr>
            <p:cNvPr id="646" name="Shape 646"/>
            <p:cNvSpPr/>
            <p:nvPr/>
          </p:nvSpPr>
          <p:spPr>
            <a:xfrm>
              <a:off x="6795900" y="2673600"/>
              <a:ext cx="102300" cy="22550"/>
            </a:xfrm>
            <a:custGeom>
              <a:avLst/>
              <a:gdLst/>
              <a:ahLst/>
              <a:cxnLst/>
              <a:rect l="0" t="0" r="0" b="0"/>
              <a:pathLst>
                <a:path w="4092" h="902" fill="none" extrusionOk="0">
                  <a:moveTo>
                    <a:pt x="4092" y="902"/>
                  </a:moveTo>
                  <a:lnTo>
                    <a:pt x="4092" y="1"/>
                  </a:lnTo>
                  <a:lnTo>
                    <a:pt x="0" y="1"/>
                  </a:lnTo>
                  <a:lnTo>
                    <a:pt x="0" y="902"/>
                  </a:lnTo>
                  <a:lnTo>
                    <a:pt x="4092" y="902"/>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47" name="Shape 647"/>
            <p:cNvSpPr/>
            <p:nvPr/>
          </p:nvSpPr>
          <p:spPr>
            <a:xfrm>
              <a:off x="6795900" y="2650475"/>
              <a:ext cx="102300" cy="22550"/>
            </a:xfrm>
            <a:custGeom>
              <a:avLst/>
              <a:gdLst/>
              <a:ahLst/>
              <a:cxnLst/>
              <a:rect l="0" t="0" r="0" b="0"/>
              <a:pathLst>
                <a:path w="4092" h="902" fill="none" extrusionOk="0">
                  <a:moveTo>
                    <a:pt x="4092" y="901"/>
                  </a:moveTo>
                  <a:lnTo>
                    <a:pt x="4092" y="0"/>
                  </a:lnTo>
                  <a:lnTo>
                    <a:pt x="0" y="0"/>
                  </a:lnTo>
                  <a:lnTo>
                    <a:pt x="0" y="901"/>
                  </a:lnTo>
                  <a:lnTo>
                    <a:pt x="4092" y="901"/>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48" name="Shape 648"/>
            <p:cNvSpPr/>
            <p:nvPr/>
          </p:nvSpPr>
          <p:spPr>
            <a:xfrm>
              <a:off x="6795900" y="2696125"/>
              <a:ext cx="102300" cy="29875"/>
            </a:xfrm>
            <a:custGeom>
              <a:avLst/>
              <a:gdLst/>
              <a:ahLst/>
              <a:cxnLst/>
              <a:rect l="0" t="0" r="0" b="0"/>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49" name="Shape 649"/>
            <p:cNvSpPr/>
            <p:nvPr/>
          </p:nvSpPr>
          <p:spPr>
            <a:xfrm>
              <a:off x="6784925" y="2459275"/>
              <a:ext cx="35350" cy="166875"/>
            </a:xfrm>
            <a:custGeom>
              <a:avLst/>
              <a:gdLst/>
              <a:ahLst/>
              <a:cxnLst/>
              <a:rect l="0" t="0" r="0" b="0"/>
              <a:pathLst>
                <a:path w="1414" h="6675" fill="none" extrusionOk="0">
                  <a:moveTo>
                    <a:pt x="1413" y="6674"/>
                  </a:moveTo>
                  <a:lnTo>
                    <a:pt x="1413" y="6674"/>
                  </a:lnTo>
                  <a:lnTo>
                    <a:pt x="585" y="2850"/>
                  </a:lnTo>
                  <a:lnTo>
                    <a:pt x="1"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50" name="Shape 650"/>
            <p:cNvSpPr/>
            <p:nvPr/>
          </p:nvSpPr>
          <p:spPr>
            <a:xfrm>
              <a:off x="6718575" y="2318625"/>
              <a:ext cx="256950" cy="307525"/>
            </a:xfrm>
            <a:custGeom>
              <a:avLst/>
              <a:gdLst/>
              <a:ahLst/>
              <a:cxnLst/>
              <a:rect l="0" t="0" r="0" b="0"/>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51" name="Shape 651"/>
            <p:cNvSpPr/>
            <p:nvPr/>
          </p:nvSpPr>
          <p:spPr>
            <a:xfrm>
              <a:off x="6873825" y="2459275"/>
              <a:ext cx="35350" cy="166875"/>
            </a:xfrm>
            <a:custGeom>
              <a:avLst/>
              <a:gdLst/>
              <a:ahLst/>
              <a:cxnLst/>
              <a:rect l="0" t="0" r="0" b="0"/>
              <a:pathLst>
                <a:path w="1414" h="6675" fill="none" extrusionOk="0">
                  <a:moveTo>
                    <a:pt x="1413" y="1"/>
                  </a:moveTo>
                  <a:lnTo>
                    <a:pt x="1413" y="1"/>
                  </a:lnTo>
                  <a:lnTo>
                    <a:pt x="829" y="2850"/>
                  </a:lnTo>
                  <a:lnTo>
                    <a:pt x="1" y="6674"/>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52" name="Shape 652"/>
            <p:cNvSpPr/>
            <p:nvPr/>
          </p:nvSpPr>
          <p:spPr>
            <a:xfrm>
              <a:off x="6801975" y="2453200"/>
              <a:ext cx="90150" cy="19500"/>
            </a:xfrm>
            <a:custGeom>
              <a:avLst/>
              <a:gdLst/>
              <a:ahLst/>
              <a:cxnLst/>
              <a:rect l="0" t="0" r="0" b="0"/>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53" name="Shape 653"/>
            <p:cNvSpPr/>
            <p:nvPr/>
          </p:nvSpPr>
          <p:spPr>
            <a:xfrm>
              <a:off x="6795900" y="2628550"/>
              <a:ext cx="102300" cy="25"/>
            </a:xfrm>
            <a:custGeom>
              <a:avLst/>
              <a:gdLst/>
              <a:ahLst/>
              <a:cxnLst/>
              <a:rect l="0" t="0" r="0" b="0"/>
              <a:pathLst>
                <a:path w="4092" h="1" fill="none" extrusionOk="0">
                  <a:moveTo>
                    <a:pt x="0" y="1"/>
                  </a:moveTo>
                  <a:lnTo>
                    <a:pt x="4092"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654" name="Shape 654"/>
          <p:cNvGrpSpPr/>
          <p:nvPr/>
        </p:nvGrpSpPr>
        <p:grpSpPr>
          <a:xfrm>
            <a:off x="2600992" y="2703481"/>
            <a:ext cx="363369" cy="221114"/>
            <a:chOff x="3269900" y="3064500"/>
            <a:chExt cx="432325" cy="263075"/>
          </a:xfrm>
        </p:grpSpPr>
        <p:sp>
          <p:nvSpPr>
            <p:cNvPr id="655" name="Shape 655"/>
            <p:cNvSpPr/>
            <p:nvPr/>
          </p:nvSpPr>
          <p:spPr>
            <a:xfrm>
              <a:off x="3269900" y="3064500"/>
              <a:ext cx="432325" cy="263075"/>
            </a:xfrm>
            <a:custGeom>
              <a:avLst/>
              <a:gdLst/>
              <a:ahLst/>
              <a:cxnLst/>
              <a:rect l="0" t="0" r="0" b="0"/>
              <a:pathLst>
                <a:path w="17293" h="10523" fill="none" extrusionOk="0">
                  <a:moveTo>
                    <a:pt x="14711" y="7916"/>
                  </a:moveTo>
                  <a:lnTo>
                    <a:pt x="14711" y="7916"/>
                  </a:lnTo>
                  <a:lnTo>
                    <a:pt x="14151" y="8379"/>
                  </a:lnTo>
                  <a:lnTo>
                    <a:pt x="13493" y="8842"/>
                  </a:lnTo>
                  <a:lnTo>
                    <a:pt x="12811" y="9280"/>
                  </a:lnTo>
                  <a:lnTo>
                    <a:pt x="12446" y="9475"/>
                  </a:lnTo>
                  <a:lnTo>
                    <a:pt x="12056" y="9670"/>
                  </a:lnTo>
                  <a:lnTo>
                    <a:pt x="11667" y="9840"/>
                  </a:lnTo>
                  <a:lnTo>
                    <a:pt x="11253" y="10011"/>
                  </a:lnTo>
                  <a:lnTo>
                    <a:pt x="10839" y="10157"/>
                  </a:lnTo>
                  <a:lnTo>
                    <a:pt x="10425" y="10278"/>
                  </a:lnTo>
                  <a:lnTo>
                    <a:pt x="9986" y="10376"/>
                  </a:lnTo>
                  <a:lnTo>
                    <a:pt x="9548" y="10449"/>
                  </a:lnTo>
                  <a:lnTo>
                    <a:pt x="9109" y="10498"/>
                  </a:lnTo>
                  <a:lnTo>
                    <a:pt x="8647" y="10522"/>
                  </a:lnTo>
                  <a:lnTo>
                    <a:pt x="8647" y="10522"/>
                  </a:lnTo>
                  <a:lnTo>
                    <a:pt x="8233" y="10522"/>
                  </a:lnTo>
                  <a:lnTo>
                    <a:pt x="7843" y="10473"/>
                  </a:lnTo>
                  <a:lnTo>
                    <a:pt x="7453" y="10425"/>
                  </a:lnTo>
                  <a:lnTo>
                    <a:pt x="7064" y="10327"/>
                  </a:lnTo>
                  <a:lnTo>
                    <a:pt x="6674" y="10230"/>
                  </a:lnTo>
                  <a:lnTo>
                    <a:pt x="6284" y="10108"/>
                  </a:lnTo>
                  <a:lnTo>
                    <a:pt x="5919" y="9986"/>
                  </a:lnTo>
                  <a:lnTo>
                    <a:pt x="5554" y="9840"/>
                  </a:lnTo>
                  <a:lnTo>
                    <a:pt x="5213" y="9670"/>
                  </a:lnTo>
                  <a:lnTo>
                    <a:pt x="4847" y="9499"/>
                  </a:lnTo>
                  <a:lnTo>
                    <a:pt x="4190" y="9109"/>
                  </a:lnTo>
                  <a:lnTo>
                    <a:pt x="3557" y="8695"/>
                  </a:lnTo>
                  <a:lnTo>
                    <a:pt x="2972" y="8233"/>
                  </a:lnTo>
                  <a:lnTo>
                    <a:pt x="2412" y="7794"/>
                  </a:lnTo>
                  <a:lnTo>
                    <a:pt x="1900" y="7332"/>
                  </a:lnTo>
                  <a:lnTo>
                    <a:pt x="1438" y="6893"/>
                  </a:lnTo>
                  <a:lnTo>
                    <a:pt x="1048" y="6479"/>
                  </a:lnTo>
                  <a:lnTo>
                    <a:pt x="390" y="5748"/>
                  </a:lnTo>
                  <a:lnTo>
                    <a:pt x="1" y="5261"/>
                  </a:lnTo>
                  <a:lnTo>
                    <a:pt x="1" y="5261"/>
                  </a:lnTo>
                  <a:lnTo>
                    <a:pt x="390" y="4774"/>
                  </a:lnTo>
                  <a:lnTo>
                    <a:pt x="1048" y="4044"/>
                  </a:lnTo>
                  <a:lnTo>
                    <a:pt x="1438" y="3630"/>
                  </a:lnTo>
                  <a:lnTo>
                    <a:pt x="1900" y="3191"/>
                  </a:lnTo>
                  <a:lnTo>
                    <a:pt x="2412" y="2728"/>
                  </a:lnTo>
                  <a:lnTo>
                    <a:pt x="2972" y="2290"/>
                  </a:lnTo>
                  <a:lnTo>
                    <a:pt x="3557" y="1852"/>
                  </a:lnTo>
                  <a:lnTo>
                    <a:pt x="4190" y="1413"/>
                  </a:lnTo>
                  <a:lnTo>
                    <a:pt x="4847" y="1024"/>
                  </a:lnTo>
                  <a:lnTo>
                    <a:pt x="5213" y="853"/>
                  </a:lnTo>
                  <a:lnTo>
                    <a:pt x="5554" y="683"/>
                  </a:lnTo>
                  <a:lnTo>
                    <a:pt x="5919" y="536"/>
                  </a:lnTo>
                  <a:lnTo>
                    <a:pt x="6284" y="415"/>
                  </a:lnTo>
                  <a:lnTo>
                    <a:pt x="6674" y="293"/>
                  </a:lnTo>
                  <a:lnTo>
                    <a:pt x="7064" y="196"/>
                  </a:lnTo>
                  <a:lnTo>
                    <a:pt x="7453" y="98"/>
                  </a:lnTo>
                  <a:lnTo>
                    <a:pt x="7843" y="49"/>
                  </a:lnTo>
                  <a:lnTo>
                    <a:pt x="8233" y="1"/>
                  </a:lnTo>
                  <a:lnTo>
                    <a:pt x="8647" y="1"/>
                  </a:lnTo>
                  <a:lnTo>
                    <a:pt x="8647" y="1"/>
                  </a:lnTo>
                  <a:lnTo>
                    <a:pt x="9109" y="25"/>
                  </a:lnTo>
                  <a:lnTo>
                    <a:pt x="9548" y="74"/>
                  </a:lnTo>
                  <a:lnTo>
                    <a:pt x="9986" y="147"/>
                  </a:lnTo>
                  <a:lnTo>
                    <a:pt x="10425" y="244"/>
                  </a:lnTo>
                  <a:lnTo>
                    <a:pt x="10839" y="366"/>
                  </a:lnTo>
                  <a:lnTo>
                    <a:pt x="11253" y="512"/>
                  </a:lnTo>
                  <a:lnTo>
                    <a:pt x="11667" y="683"/>
                  </a:lnTo>
                  <a:lnTo>
                    <a:pt x="12056" y="853"/>
                  </a:lnTo>
                  <a:lnTo>
                    <a:pt x="12446" y="1048"/>
                  </a:lnTo>
                  <a:lnTo>
                    <a:pt x="12811" y="1243"/>
                  </a:lnTo>
                  <a:lnTo>
                    <a:pt x="13493" y="1681"/>
                  </a:lnTo>
                  <a:lnTo>
                    <a:pt x="14151" y="2144"/>
                  </a:lnTo>
                  <a:lnTo>
                    <a:pt x="14711" y="2607"/>
                  </a:lnTo>
                  <a:lnTo>
                    <a:pt x="14711" y="2607"/>
                  </a:lnTo>
                  <a:lnTo>
                    <a:pt x="15198" y="3021"/>
                  </a:lnTo>
                  <a:lnTo>
                    <a:pt x="15637" y="3435"/>
                  </a:lnTo>
                  <a:lnTo>
                    <a:pt x="16026" y="3824"/>
                  </a:lnTo>
                  <a:lnTo>
                    <a:pt x="16367" y="4190"/>
                  </a:lnTo>
                  <a:lnTo>
                    <a:pt x="16927" y="4823"/>
                  </a:lnTo>
                  <a:lnTo>
                    <a:pt x="17293" y="5261"/>
                  </a:lnTo>
                  <a:lnTo>
                    <a:pt x="17293" y="5261"/>
                  </a:lnTo>
                  <a:lnTo>
                    <a:pt x="16927" y="5700"/>
                  </a:lnTo>
                  <a:lnTo>
                    <a:pt x="16367" y="6333"/>
                  </a:lnTo>
                  <a:lnTo>
                    <a:pt x="16026" y="6698"/>
                  </a:lnTo>
                  <a:lnTo>
                    <a:pt x="15637" y="7088"/>
                  </a:lnTo>
                  <a:lnTo>
                    <a:pt x="15198" y="7502"/>
                  </a:lnTo>
                  <a:lnTo>
                    <a:pt x="14711" y="7916"/>
                  </a:lnTo>
                  <a:lnTo>
                    <a:pt x="14711" y="7916"/>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56" name="Shape 656"/>
            <p:cNvSpPr/>
            <p:nvPr/>
          </p:nvSpPr>
          <p:spPr>
            <a:xfrm>
              <a:off x="3445875" y="3155825"/>
              <a:ext cx="80400" cy="80400"/>
            </a:xfrm>
            <a:custGeom>
              <a:avLst/>
              <a:gdLst/>
              <a:ahLst/>
              <a:cxnLst/>
              <a:rect l="0" t="0" r="0" b="0"/>
              <a:pathLst>
                <a:path w="3216" h="3216" fill="none" extrusionOk="0">
                  <a:moveTo>
                    <a:pt x="0" y="1608"/>
                  </a:moveTo>
                  <a:lnTo>
                    <a:pt x="0" y="1608"/>
                  </a:lnTo>
                  <a:lnTo>
                    <a:pt x="25" y="1438"/>
                  </a:lnTo>
                  <a:lnTo>
                    <a:pt x="49" y="1292"/>
                  </a:lnTo>
                  <a:lnTo>
                    <a:pt x="73" y="1121"/>
                  </a:lnTo>
                  <a:lnTo>
                    <a:pt x="146" y="975"/>
                  </a:lnTo>
                  <a:lnTo>
                    <a:pt x="195" y="853"/>
                  </a:lnTo>
                  <a:lnTo>
                    <a:pt x="293" y="707"/>
                  </a:lnTo>
                  <a:lnTo>
                    <a:pt x="366" y="585"/>
                  </a:lnTo>
                  <a:lnTo>
                    <a:pt x="487" y="488"/>
                  </a:lnTo>
                  <a:lnTo>
                    <a:pt x="585" y="366"/>
                  </a:lnTo>
                  <a:lnTo>
                    <a:pt x="707" y="293"/>
                  </a:lnTo>
                  <a:lnTo>
                    <a:pt x="853" y="196"/>
                  </a:lnTo>
                  <a:lnTo>
                    <a:pt x="974" y="147"/>
                  </a:lnTo>
                  <a:lnTo>
                    <a:pt x="1121" y="74"/>
                  </a:lnTo>
                  <a:lnTo>
                    <a:pt x="1291" y="50"/>
                  </a:lnTo>
                  <a:lnTo>
                    <a:pt x="1437" y="25"/>
                  </a:lnTo>
                  <a:lnTo>
                    <a:pt x="1608" y="1"/>
                  </a:lnTo>
                  <a:lnTo>
                    <a:pt x="1608" y="1"/>
                  </a:lnTo>
                  <a:lnTo>
                    <a:pt x="1778" y="25"/>
                  </a:lnTo>
                  <a:lnTo>
                    <a:pt x="1924" y="50"/>
                  </a:lnTo>
                  <a:lnTo>
                    <a:pt x="2095" y="74"/>
                  </a:lnTo>
                  <a:lnTo>
                    <a:pt x="2241" y="147"/>
                  </a:lnTo>
                  <a:lnTo>
                    <a:pt x="2363" y="196"/>
                  </a:lnTo>
                  <a:lnTo>
                    <a:pt x="2509" y="293"/>
                  </a:lnTo>
                  <a:lnTo>
                    <a:pt x="2631" y="366"/>
                  </a:lnTo>
                  <a:lnTo>
                    <a:pt x="2728" y="488"/>
                  </a:lnTo>
                  <a:lnTo>
                    <a:pt x="2850" y="585"/>
                  </a:lnTo>
                  <a:lnTo>
                    <a:pt x="2923" y="707"/>
                  </a:lnTo>
                  <a:lnTo>
                    <a:pt x="3020" y="853"/>
                  </a:lnTo>
                  <a:lnTo>
                    <a:pt x="3069" y="975"/>
                  </a:lnTo>
                  <a:lnTo>
                    <a:pt x="3142" y="1121"/>
                  </a:lnTo>
                  <a:lnTo>
                    <a:pt x="3166" y="1292"/>
                  </a:lnTo>
                  <a:lnTo>
                    <a:pt x="3191" y="1438"/>
                  </a:lnTo>
                  <a:lnTo>
                    <a:pt x="3215" y="1608"/>
                  </a:lnTo>
                  <a:lnTo>
                    <a:pt x="3215" y="1608"/>
                  </a:lnTo>
                  <a:lnTo>
                    <a:pt x="3191" y="1779"/>
                  </a:lnTo>
                  <a:lnTo>
                    <a:pt x="3166" y="1925"/>
                  </a:lnTo>
                  <a:lnTo>
                    <a:pt x="3142" y="2095"/>
                  </a:lnTo>
                  <a:lnTo>
                    <a:pt x="3069" y="2242"/>
                  </a:lnTo>
                  <a:lnTo>
                    <a:pt x="3020" y="2363"/>
                  </a:lnTo>
                  <a:lnTo>
                    <a:pt x="2923" y="2509"/>
                  </a:lnTo>
                  <a:lnTo>
                    <a:pt x="2850" y="2631"/>
                  </a:lnTo>
                  <a:lnTo>
                    <a:pt x="2728" y="2729"/>
                  </a:lnTo>
                  <a:lnTo>
                    <a:pt x="2631" y="2850"/>
                  </a:lnTo>
                  <a:lnTo>
                    <a:pt x="2509" y="2924"/>
                  </a:lnTo>
                  <a:lnTo>
                    <a:pt x="2363" y="3021"/>
                  </a:lnTo>
                  <a:lnTo>
                    <a:pt x="2241" y="3070"/>
                  </a:lnTo>
                  <a:lnTo>
                    <a:pt x="2095" y="3143"/>
                  </a:lnTo>
                  <a:lnTo>
                    <a:pt x="1924" y="3167"/>
                  </a:lnTo>
                  <a:lnTo>
                    <a:pt x="1778" y="3191"/>
                  </a:lnTo>
                  <a:lnTo>
                    <a:pt x="1608" y="3216"/>
                  </a:lnTo>
                  <a:lnTo>
                    <a:pt x="1608" y="3216"/>
                  </a:lnTo>
                  <a:lnTo>
                    <a:pt x="1437" y="3191"/>
                  </a:lnTo>
                  <a:lnTo>
                    <a:pt x="1291" y="3167"/>
                  </a:lnTo>
                  <a:lnTo>
                    <a:pt x="1121" y="3143"/>
                  </a:lnTo>
                  <a:lnTo>
                    <a:pt x="974" y="3070"/>
                  </a:lnTo>
                  <a:lnTo>
                    <a:pt x="853" y="3021"/>
                  </a:lnTo>
                  <a:lnTo>
                    <a:pt x="707" y="2924"/>
                  </a:lnTo>
                  <a:lnTo>
                    <a:pt x="585" y="2850"/>
                  </a:lnTo>
                  <a:lnTo>
                    <a:pt x="487" y="2729"/>
                  </a:lnTo>
                  <a:lnTo>
                    <a:pt x="366" y="2631"/>
                  </a:lnTo>
                  <a:lnTo>
                    <a:pt x="293" y="2509"/>
                  </a:lnTo>
                  <a:lnTo>
                    <a:pt x="195" y="2363"/>
                  </a:lnTo>
                  <a:lnTo>
                    <a:pt x="146" y="2242"/>
                  </a:lnTo>
                  <a:lnTo>
                    <a:pt x="73" y="2095"/>
                  </a:lnTo>
                  <a:lnTo>
                    <a:pt x="49" y="1925"/>
                  </a:lnTo>
                  <a:lnTo>
                    <a:pt x="25" y="1779"/>
                  </a:lnTo>
                  <a:lnTo>
                    <a:pt x="0" y="1608"/>
                  </a:lnTo>
                  <a:lnTo>
                    <a:pt x="0" y="1608"/>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57" name="Shape 657"/>
            <p:cNvSpPr/>
            <p:nvPr/>
          </p:nvSpPr>
          <p:spPr>
            <a:xfrm>
              <a:off x="3381925" y="3091900"/>
              <a:ext cx="208275" cy="208275"/>
            </a:xfrm>
            <a:custGeom>
              <a:avLst/>
              <a:gdLst/>
              <a:ahLst/>
              <a:cxnLst/>
              <a:rect l="0" t="0" r="0" b="0"/>
              <a:pathLst>
                <a:path w="8331" h="8331" fill="none" extrusionOk="0">
                  <a:moveTo>
                    <a:pt x="1" y="4165"/>
                  </a:moveTo>
                  <a:lnTo>
                    <a:pt x="1" y="4165"/>
                  </a:lnTo>
                  <a:lnTo>
                    <a:pt x="25" y="3751"/>
                  </a:lnTo>
                  <a:lnTo>
                    <a:pt x="74" y="3337"/>
                  </a:lnTo>
                  <a:lnTo>
                    <a:pt x="196" y="2923"/>
                  </a:lnTo>
                  <a:lnTo>
                    <a:pt x="318" y="2534"/>
                  </a:lnTo>
                  <a:lnTo>
                    <a:pt x="512" y="2168"/>
                  </a:lnTo>
                  <a:lnTo>
                    <a:pt x="707" y="1827"/>
                  </a:lnTo>
                  <a:lnTo>
                    <a:pt x="951" y="1511"/>
                  </a:lnTo>
                  <a:lnTo>
                    <a:pt x="1219" y="1218"/>
                  </a:lnTo>
                  <a:lnTo>
                    <a:pt x="1511" y="951"/>
                  </a:lnTo>
                  <a:lnTo>
                    <a:pt x="1828" y="707"/>
                  </a:lnTo>
                  <a:lnTo>
                    <a:pt x="2169" y="512"/>
                  </a:lnTo>
                  <a:lnTo>
                    <a:pt x="2534" y="317"/>
                  </a:lnTo>
                  <a:lnTo>
                    <a:pt x="2924" y="195"/>
                  </a:lnTo>
                  <a:lnTo>
                    <a:pt x="3313" y="74"/>
                  </a:lnTo>
                  <a:lnTo>
                    <a:pt x="3727" y="25"/>
                  </a:lnTo>
                  <a:lnTo>
                    <a:pt x="4166" y="1"/>
                  </a:lnTo>
                  <a:lnTo>
                    <a:pt x="4166" y="1"/>
                  </a:lnTo>
                  <a:lnTo>
                    <a:pt x="4580" y="25"/>
                  </a:lnTo>
                  <a:lnTo>
                    <a:pt x="4994" y="74"/>
                  </a:lnTo>
                  <a:lnTo>
                    <a:pt x="5408" y="195"/>
                  </a:lnTo>
                  <a:lnTo>
                    <a:pt x="5797" y="317"/>
                  </a:lnTo>
                  <a:lnTo>
                    <a:pt x="6163" y="512"/>
                  </a:lnTo>
                  <a:lnTo>
                    <a:pt x="6504" y="707"/>
                  </a:lnTo>
                  <a:lnTo>
                    <a:pt x="6820" y="951"/>
                  </a:lnTo>
                  <a:lnTo>
                    <a:pt x="7113" y="1218"/>
                  </a:lnTo>
                  <a:lnTo>
                    <a:pt x="7381" y="1511"/>
                  </a:lnTo>
                  <a:lnTo>
                    <a:pt x="7624" y="1827"/>
                  </a:lnTo>
                  <a:lnTo>
                    <a:pt x="7819" y="2168"/>
                  </a:lnTo>
                  <a:lnTo>
                    <a:pt x="8014" y="2534"/>
                  </a:lnTo>
                  <a:lnTo>
                    <a:pt x="8136" y="2923"/>
                  </a:lnTo>
                  <a:lnTo>
                    <a:pt x="8257" y="3337"/>
                  </a:lnTo>
                  <a:lnTo>
                    <a:pt x="8306" y="3751"/>
                  </a:lnTo>
                  <a:lnTo>
                    <a:pt x="8330" y="4165"/>
                  </a:lnTo>
                  <a:lnTo>
                    <a:pt x="8330" y="4165"/>
                  </a:lnTo>
                  <a:lnTo>
                    <a:pt x="8306" y="4579"/>
                  </a:lnTo>
                  <a:lnTo>
                    <a:pt x="8257" y="4993"/>
                  </a:lnTo>
                  <a:lnTo>
                    <a:pt x="8136" y="5407"/>
                  </a:lnTo>
                  <a:lnTo>
                    <a:pt x="8014" y="5797"/>
                  </a:lnTo>
                  <a:lnTo>
                    <a:pt x="7819" y="6162"/>
                  </a:lnTo>
                  <a:lnTo>
                    <a:pt x="7624" y="6503"/>
                  </a:lnTo>
                  <a:lnTo>
                    <a:pt x="7381" y="6820"/>
                  </a:lnTo>
                  <a:lnTo>
                    <a:pt x="7113" y="7112"/>
                  </a:lnTo>
                  <a:lnTo>
                    <a:pt x="6820" y="7380"/>
                  </a:lnTo>
                  <a:lnTo>
                    <a:pt x="6504" y="7624"/>
                  </a:lnTo>
                  <a:lnTo>
                    <a:pt x="6163" y="7819"/>
                  </a:lnTo>
                  <a:lnTo>
                    <a:pt x="5797" y="8013"/>
                  </a:lnTo>
                  <a:lnTo>
                    <a:pt x="5408" y="8135"/>
                  </a:lnTo>
                  <a:lnTo>
                    <a:pt x="4994" y="8257"/>
                  </a:lnTo>
                  <a:lnTo>
                    <a:pt x="4580" y="8306"/>
                  </a:lnTo>
                  <a:lnTo>
                    <a:pt x="4166" y="8330"/>
                  </a:lnTo>
                  <a:lnTo>
                    <a:pt x="4166" y="8330"/>
                  </a:lnTo>
                  <a:lnTo>
                    <a:pt x="3727" y="8306"/>
                  </a:lnTo>
                  <a:lnTo>
                    <a:pt x="3313" y="8257"/>
                  </a:lnTo>
                  <a:lnTo>
                    <a:pt x="2924" y="8135"/>
                  </a:lnTo>
                  <a:lnTo>
                    <a:pt x="2534" y="8013"/>
                  </a:lnTo>
                  <a:lnTo>
                    <a:pt x="2169" y="7819"/>
                  </a:lnTo>
                  <a:lnTo>
                    <a:pt x="1828" y="7624"/>
                  </a:lnTo>
                  <a:lnTo>
                    <a:pt x="1511" y="7380"/>
                  </a:lnTo>
                  <a:lnTo>
                    <a:pt x="1219" y="7112"/>
                  </a:lnTo>
                  <a:lnTo>
                    <a:pt x="951" y="6820"/>
                  </a:lnTo>
                  <a:lnTo>
                    <a:pt x="707" y="6503"/>
                  </a:lnTo>
                  <a:lnTo>
                    <a:pt x="512" y="6162"/>
                  </a:lnTo>
                  <a:lnTo>
                    <a:pt x="318" y="5797"/>
                  </a:lnTo>
                  <a:lnTo>
                    <a:pt x="196" y="5407"/>
                  </a:lnTo>
                  <a:lnTo>
                    <a:pt x="74" y="4993"/>
                  </a:lnTo>
                  <a:lnTo>
                    <a:pt x="25" y="4579"/>
                  </a:lnTo>
                  <a:lnTo>
                    <a:pt x="1" y="4165"/>
                  </a:lnTo>
                  <a:lnTo>
                    <a:pt x="1" y="4165"/>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658" name="Shape 658"/>
          <p:cNvGrpSpPr/>
          <p:nvPr/>
        </p:nvGrpSpPr>
        <p:grpSpPr>
          <a:xfrm>
            <a:off x="5475019" y="2635926"/>
            <a:ext cx="265114" cy="372593"/>
            <a:chOff x="6689325" y="2984125"/>
            <a:chExt cx="315425" cy="443300"/>
          </a:xfrm>
        </p:grpSpPr>
        <p:sp>
          <p:nvSpPr>
            <p:cNvPr id="659" name="Shape 659"/>
            <p:cNvSpPr/>
            <p:nvPr/>
          </p:nvSpPr>
          <p:spPr>
            <a:xfrm>
              <a:off x="6689325" y="2984125"/>
              <a:ext cx="315425" cy="77975"/>
            </a:xfrm>
            <a:custGeom>
              <a:avLst/>
              <a:gdLst/>
              <a:ahLst/>
              <a:cxnLst/>
              <a:rect l="0" t="0" r="0" b="0"/>
              <a:pathLst>
                <a:path w="12617" h="3119" fill="none" extrusionOk="0">
                  <a:moveTo>
                    <a:pt x="12130" y="1413"/>
                  </a:moveTo>
                  <a:lnTo>
                    <a:pt x="8647" y="1413"/>
                  </a:lnTo>
                  <a:lnTo>
                    <a:pt x="8647" y="878"/>
                  </a:lnTo>
                  <a:lnTo>
                    <a:pt x="8647" y="878"/>
                  </a:lnTo>
                  <a:lnTo>
                    <a:pt x="8623" y="707"/>
                  </a:lnTo>
                  <a:lnTo>
                    <a:pt x="8574" y="537"/>
                  </a:lnTo>
                  <a:lnTo>
                    <a:pt x="8501" y="391"/>
                  </a:lnTo>
                  <a:lnTo>
                    <a:pt x="8379" y="269"/>
                  </a:lnTo>
                  <a:lnTo>
                    <a:pt x="8257" y="147"/>
                  </a:lnTo>
                  <a:lnTo>
                    <a:pt x="8111" y="74"/>
                  </a:lnTo>
                  <a:lnTo>
                    <a:pt x="7941" y="25"/>
                  </a:lnTo>
                  <a:lnTo>
                    <a:pt x="7770" y="1"/>
                  </a:lnTo>
                  <a:lnTo>
                    <a:pt x="4848" y="1"/>
                  </a:lnTo>
                  <a:lnTo>
                    <a:pt x="4848" y="1"/>
                  </a:lnTo>
                  <a:lnTo>
                    <a:pt x="4677" y="25"/>
                  </a:lnTo>
                  <a:lnTo>
                    <a:pt x="4507" y="74"/>
                  </a:lnTo>
                  <a:lnTo>
                    <a:pt x="4361" y="147"/>
                  </a:lnTo>
                  <a:lnTo>
                    <a:pt x="4239" y="269"/>
                  </a:lnTo>
                  <a:lnTo>
                    <a:pt x="4117" y="391"/>
                  </a:lnTo>
                  <a:lnTo>
                    <a:pt x="4044" y="537"/>
                  </a:lnTo>
                  <a:lnTo>
                    <a:pt x="3995" y="707"/>
                  </a:lnTo>
                  <a:lnTo>
                    <a:pt x="3971" y="878"/>
                  </a:lnTo>
                  <a:lnTo>
                    <a:pt x="3971" y="1413"/>
                  </a:lnTo>
                  <a:lnTo>
                    <a:pt x="488" y="1413"/>
                  </a:lnTo>
                  <a:lnTo>
                    <a:pt x="488" y="1413"/>
                  </a:lnTo>
                  <a:lnTo>
                    <a:pt x="391" y="1413"/>
                  </a:lnTo>
                  <a:lnTo>
                    <a:pt x="293" y="1462"/>
                  </a:lnTo>
                  <a:lnTo>
                    <a:pt x="220" y="1486"/>
                  </a:lnTo>
                  <a:lnTo>
                    <a:pt x="147" y="1560"/>
                  </a:lnTo>
                  <a:lnTo>
                    <a:pt x="74" y="1633"/>
                  </a:lnTo>
                  <a:lnTo>
                    <a:pt x="50" y="1706"/>
                  </a:lnTo>
                  <a:lnTo>
                    <a:pt x="1" y="1803"/>
                  </a:lnTo>
                  <a:lnTo>
                    <a:pt x="1" y="1901"/>
                  </a:lnTo>
                  <a:lnTo>
                    <a:pt x="1" y="3118"/>
                  </a:lnTo>
                  <a:lnTo>
                    <a:pt x="12617" y="3118"/>
                  </a:lnTo>
                  <a:lnTo>
                    <a:pt x="12617" y="1901"/>
                  </a:lnTo>
                  <a:lnTo>
                    <a:pt x="12617" y="1901"/>
                  </a:lnTo>
                  <a:lnTo>
                    <a:pt x="12617" y="1803"/>
                  </a:lnTo>
                  <a:lnTo>
                    <a:pt x="12568" y="1706"/>
                  </a:lnTo>
                  <a:lnTo>
                    <a:pt x="12544" y="1633"/>
                  </a:lnTo>
                  <a:lnTo>
                    <a:pt x="12471" y="1560"/>
                  </a:lnTo>
                  <a:lnTo>
                    <a:pt x="12398" y="1486"/>
                  </a:lnTo>
                  <a:lnTo>
                    <a:pt x="12325" y="1462"/>
                  </a:lnTo>
                  <a:lnTo>
                    <a:pt x="12227" y="1413"/>
                  </a:lnTo>
                  <a:lnTo>
                    <a:pt x="12130" y="1413"/>
                  </a:lnTo>
                  <a:lnTo>
                    <a:pt x="12130" y="1413"/>
                  </a:lnTo>
                  <a:close/>
                  <a:moveTo>
                    <a:pt x="4750" y="878"/>
                  </a:moveTo>
                  <a:lnTo>
                    <a:pt x="4750" y="878"/>
                  </a:lnTo>
                  <a:lnTo>
                    <a:pt x="4750" y="829"/>
                  </a:lnTo>
                  <a:lnTo>
                    <a:pt x="4775" y="805"/>
                  </a:lnTo>
                  <a:lnTo>
                    <a:pt x="4799" y="780"/>
                  </a:lnTo>
                  <a:lnTo>
                    <a:pt x="4848" y="780"/>
                  </a:lnTo>
                  <a:lnTo>
                    <a:pt x="7770" y="780"/>
                  </a:lnTo>
                  <a:lnTo>
                    <a:pt x="7770" y="780"/>
                  </a:lnTo>
                  <a:lnTo>
                    <a:pt x="7819" y="780"/>
                  </a:lnTo>
                  <a:lnTo>
                    <a:pt x="7843" y="805"/>
                  </a:lnTo>
                  <a:lnTo>
                    <a:pt x="7868" y="829"/>
                  </a:lnTo>
                  <a:lnTo>
                    <a:pt x="7868" y="878"/>
                  </a:lnTo>
                  <a:lnTo>
                    <a:pt x="7868" y="1413"/>
                  </a:lnTo>
                  <a:lnTo>
                    <a:pt x="4750" y="1413"/>
                  </a:lnTo>
                  <a:lnTo>
                    <a:pt x="4750" y="878"/>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60" name="Shape 660"/>
            <p:cNvSpPr/>
            <p:nvPr/>
          </p:nvSpPr>
          <p:spPr>
            <a:xfrm>
              <a:off x="6702125" y="3069375"/>
              <a:ext cx="289850" cy="358050"/>
            </a:xfrm>
            <a:custGeom>
              <a:avLst/>
              <a:gdLst/>
              <a:ahLst/>
              <a:cxnLst/>
              <a:rect l="0" t="0" r="0" b="0"/>
              <a:pathLst>
                <a:path w="11594" h="14322" fill="none" extrusionOk="0">
                  <a:moveTo>
                    <a:pt x="0" y="1"/>
                  </a:moveTo>
                  <a:lnTo>
                    <a:pt x="0" y="13834"/>
                  </a:lnTo>
                  <a:lnTo>
                    <a:pt x="0" y="13834"/>
                  </a:lnTo>
                  <a:lnTo>
                    <a:pt x="0" y="13932"/>
                  </a:lnTo>
                  <a:lnTo>
                    <a:pt x="49" y="14029"/>
                  </a:lnTo>
                  <a:lnTo>
                    <a:pt x="74" y="14102"/>
                  </a:lnTo>
                  <a:lnTo>
                    <a:pt x="147" y="14175"/>
                  </a:lnTo>
                  <a:lnTo>
                    <a:pt x="220" y="14224"/>
                  </a:lnTo>
                  <a:lnTo>
                    <a:pt x="293" y="14273"/>
                  </a:lnTo>
                  <a:lnTo>
                    <a:pt x="390" y="14297"/>
                  </a:lnTo>
                  <a:lnTo>
                    <a:pt x="488" y="14321"/>
                  </a:lnTo>
                  <a:lnTo>
                    <a:pt x="11106" y="14321"/>
                  </a:lnTo>
                  <a:lnTo>
                    <a:pt x="11106" y="14321"/>
                  </a:lnTo>
                  <a:lnTo>
                    <a:pt x="11204" y="14297"/>
                  </a:lnTo>
                  <a:lnTo>
                    <a:pt x="11301" y="14273"/>
                  </a:lnTo>
                  <a:lnTo>
                    <a:pt x="11374" y="14224"/>
                  </a:lnTo>
                  <a:lnTo>
                    <a:pt x="11447" y="14175"/>
                  </a:lnTo>
                  <a:lnTo>
                    <a:pt x="11520" y="14102"/>
                  </a:lnTo>
                  <a:lnTo>
                    <a:pt x="11545" y="14029"/>
                  </a:lnTo>
                  <a:lnTo>
                    <a:pt x="11593" y="13932"/>
                  </a:lnTo>
                  <a:lnTo>
                    <a:pt x="11593" y="13834"/>
                  </a:lnTo>
                  <a:lnTo>
                    <a:pt x="11593"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61" name="Shape 661"/>
            <p:cNvSpPr/>
            <p:nvPr/>
          </p:nvSpPr>
          <p:spPr>
            <a:xfrm>
              <a:off x="6761175" y="3117475"/>
              <a:ext cx="25" cy="261850"/>
            </a:xfrm>
            <a:custGeom>
              <a:avLst/>
              <a:gdLst/>
              <a:ahLst/>
              <a:cxnLst/>
              <a:rect l="0" t="0" r="0" b="0"/>
              <a:pathLst>
                <a:path w="1" h="10474" fill="none" extrusionOk="0">
                  <a:moveTo>
                    <a:pt x="1" y="10473"/>
                  </a:moveTo>
                  <a:lnTo>
                    <a:pt x="1"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62" name="Shape 662"/>
            <p:cNvSpPr/>
            <p:nvPr/>
          </p:nvSpPr>
          <p:spPr>
            <a:xfrm>
              <a:off x="6847025" y="3117475"/>
              <a:ext cx="25" cy="261850"/>
            </a:xfrm>
            <a:custGeom>
              <a:avLst/>
              <a:gdLst/>
              <a:ahLst/>
              <a:cxnLst/>
              <a:rect l="0" t="0" r="0" b="0"/>
              <a:pathLst>
                <a:path w="1" h="10474" fill="none" extrusionOk="0">
                  <a:moveTo>
                    <a:pt x="1" y="1"/>
                  </a:moveTo>
                  <a:lnTo>
                    <a:pt x="1" y="10473"/>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63" name="Shape 663"/>
            <p:cNvSpPr/>
            <p:nvPr/>
          </p:nvSpPr>
          <p:spPr>
            <a:xfrm>
              <a:off x="6932875" y="3117475"/>
              <a:ext cx="25" cy="261850"/>
            </a:xfrm>
            <a:custGeom>
              <a:avLst/>
              <a:gdLst/>
              <a:ahLst/>
              <a:cxnLst/>
              <a:rect l="0" t="0" r="0" b="0"/>
              <a:pathLst>
                <a:path w="1" h="10474" fill="none" extrusionOk="0">
                  <a:moveTo>
                    <a:pt x="1" y="1"/>
                  </a:moveTo>
                  <a:lnTo>
                    <a:pt x="1" y="10473"/>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664" name="Shape 664"/>
          <p:cNvGrpSpPr/>
          <p:nvPr/>
        </p:nvGrpSpPr>
        <p:grpSpPr>
          <a:xfrm>
            <a:off x="1523744" y="3730593"/>
            <a:ext cx="256415" cy="414534"/>
            <a:chOff x="1988225" y="4286525"/>
            <a:chExt cx="305075" cy="493200"/>
          </a:xfrm>
        </p:grpSpPr>
        <p:sp>
          <p:nvSpPr>
            <p:cNvPr id="665" name="Shape 665"/>
            <p:cNvSpPr/>
            <p:nvPr/>
          </p:nvSpPr>
          <p:spPr>
            <a:xfrm>
              <a:off x="2178800" y="4519725"/>
              <a:ext cx="114500" cy="114475"/>
            </a:xfrm>
            <a:custGeom>
              <a:avLst/>
              <a:gdLst/>
              <a:ahLst/>
              <a:cxnLst/>
              <a:rect l="0" t="0" r="0" b="0"/>
              <a:pathLst>
                <a:path w="4580" h="4579" fill="none" extrusionOk="0">
                  <a:moveTo>
                    <a:pt x="731" y="4189"/>
                  </a:moveTo>
                  <a:lnTo>
                    <a:pt x="731" y="4189"/>
                  </a:lnTo>
                  <a:lnTo>
                    <a:pt x="853" y="4286"/>
                  </a:lnTo>
                  <a:lnTo>
                    <a:pt x="999" y="4384"/>
                  </a:lnTo>
                  <a:lnTo>
                    <a:pt x="1170" y="4457"/>
                  </a:lnTo>
                  <a:lnTo>
                    <a:pt x="1316" y="4506"/>
                  </a:lnTo>
                  <a:lnTo>
                    <a:pt x="1486" y="4554"/>
                  </a:lnTo>
                  <a:lnTo>
                    <a:pt x="1657" y="4579"/>
                  </a:lnTo>
                  <a:lnTo>
                    <a:pt x="1827" y="4579"/>
                  </a:lnTo>
                  <a:lnTo>
                    <a:pt x="1973" y="4579"/>
                  </a:lnTo>
                  <a:lnTo>
                    <a:pt x="2144" y="4579"/>
                  </a:lnTo>
                  <a:lnTo>
                    <a:pt x="2314" y="4530"/>
                  </a:lnTo>
                  <a:lnTo>
                    <a:pt x="2485" y="4481"/>
                  </a:lnTo>
                  <a:lnTo>
                    <a:pt x="2631" y="4433"/>
                  </a:lnTo>
                  <a:lnTo>
                    <a:pt x="2777" y="4360"/>
                  </a:lnTo>
                  <a:lnTo>
                    <a:pt x="2923" y="4262"/>
                  </a:lnTo>
                  <a:lnTo>
                    <a:pt x="3069" y="4165"/>
                  </a:lnTo>
                  <a:lnTo>
                    <a:pt x="3191" y="4043"/>
                  </a:lnTo>
                  <a:lnTo>
                    <a:pt x="3191" y="4043"/>
                  </a:lnTo>
                  <a:lnTo>
                    <a:pt x="3337" y="3872"/>
                  </a:lnTo>
                  <a:lnTo>
                    <a:pt x="3483" y="3653"/>
                  </a:lnTo>
                  <a:lnTo>
                    <a:pt x="3605" y="3410"/>
                  </a:lnTo>
                  <a:lnTo>
                    <a:pt x="3751" y="3117"/>
                  </a:lnTo>
                  <a:lnTo>
                    <a:pt x="3995" y="2484"/>
                  </a:lnTo>
                  <a:lnTo>
                    <a:pt x="4214" y="1827"/>
                  </a:lnTo>
                  <a:lnTo>
                    <a:pt x="4409" y="1169"/>
                  </a:lnTo>
                  <a:lnTo>
                    <a:pt x="4531" y="609"/>
                  </a:lnTo>
                  <a:lnTo>
                    <a:pt x="4579" y="219"/>
                  </a:lnTo>
                  <a:lnTo>
                    <a:pt x="4579" y="97"/>
                  </a:lnTo>
                  <a:lnTo>
                    <a:pt x="4579" y="24"/>
                  </a:lnTo>
                  <a:lnTo>
                    <a:pt x="4579" y="24"/>
                  </a:lnTo>
                  <a:lnTo>
                    <a:pt x="4506" y="0"/>
                  </a:lnTo>
                  <a:lnTo>
                    <a:pt x="4385" y="0"/>
                  </a:lnTo>
                  <a:lnTo>
                    <a:pt x="3970" y="73"/>
                  </a:lnTo>
                  <a:lnTo>
                    <a:pt x="3410" y="195"/>
                  </a:lnTo>
                  <a:lnTo>
                    <a:pt x="2777" y="365"/>
                  </a:lnTo>
                  <a:lnTo>
                    <a:pt x="2095" y="609"/>
                  </a:lnTo>
                  <a:lnTo>
                    <a:pt x="1462" y="852"/>
                  </a:lnTo>
                  <a:lnTo>
                    <a:pt x="1194" y="974"/>
                  </a:lnTo>
                  <a:lnTo>
                    <a:pt x="926" y="1120"/>
                  </a:lnTo>
                  <a:lnTo>
                    <a:pt x="707" y="1266"/>
                  </a:lnTo>
                  <a:lnTo>
                    <a:pt x="561" y="1388"/>
                  </a:lnTo>
                  <a:lnTo>
                    <a:pt x="561" y="1388"/>
                  </a:lnTo>
                  <a:lnTo>
                    <a:pt x="439" y="1534"/>
                  </a:lnTo>
                  <a:lnTo>
                    <a:pt x="342" y="1656"/>
                  </a:lnTo>
                  <a:lnTo>
                    <a:pt x="244" y="1802"/>
                  </a:lnTo>
                  <a:lnTo>
                    <a:pt x="171" y="1973"/>
                  </a:lnTo>
                  <a:lnTo>
                    <a:pt x="98" y="2119"/>
                  </a:lnTo>
                  <a:lnTo>
                    <a:pt x="49" y="2289"/>
                  </a:lnTo>
                  <a:lnTo>
                    <a:pt x="25" y="2436"/>
                  </a:lnTo>
                  <a:lnTo>
                    <a:pt x="1" y="2606"/>
                  </a:lnTo>
                  <a:lnTo>
                    <a:pt x="1" y="2776"/>
                  </a:lnTo>
                  <a:lnTo>
                    <a:pt x="25" y="2947"/>
                  </a:lnTo>
                  <a:lnTo>
                    <a:pt x="49" y="3117"/>
                  </a:lnTo>
                  <a:lnTo>
                    <a:pt x="98" y="3264"/>
                  </a:lnTo>
                  <a:lnTo>
                    <a:pt x="147" y="3434"/>
                  </a:lnTo>
                  <a:lnTo>
                    <a:pt x="220" y="3580"/>
                  </a:lnTo>
                  <a:lnTo>
                    <a:pt x="317" y="3726"/>
                  </a:lnTo>
                  <a:lnTo>
                    <a:pt x="415" y="3872"/>
                  </a:lnTo>
                  <a:lnTo>
                    <a:pt x="731" y="4189"/>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66" name="Shape 666"/>
            <p:cNvSpPr/>
            <p:nvPr/>
          </p:nvSpPr>
          <p:spPr>
            <a:xfrm>
              <a:off x="1988225" y="4539200"/>
              <a:ext cx="156500" cy="156500"/>
            </a:xfrm>
            <a:custGeom>
              <a:avLst/>
              <a:gdLst/>
              <a:ahLst/>
              <a:cxnLst/>
              <a:rect l="0" t="0" r="0" b="0"/>
              <a:pathLst>
                <a:path w="6260" h="6260" fill="none" extrusionOk="0">
                  <a:moveTo>
                    <a:pt x="5675" y="5334"/>
                  </a:moveTo>
                  <a:lnTo>
                    <a:pt x="5675" y="5334"/>
                  </a:lnTo>
                  <a:lnTo>
                    <a:pt x="5821" y="5139"/>
                  </a:lnTo>
                  <a:lnTo>
                    <a:pt x="5943" y="4944"/>
                  </a:lnTo>
                  <a:lnTo>
                    <a:pt x="6041" y="4725"/>
                  </a:lnTo>
                  <a:lnTo>
                    <a:pt x="6138" y="4506"/>
                  </a:lnTo>
                  <a:lnTo>
                    <a:pt x="6187" y="4287"/>
                  </a:lnTo>
                  <a:lnTo>
                    <a:pt x="6235" y="4043"/>
                  </a:lnTo>
                  <a:lnTo>
                    <a:pt x="6260" y="3824"/>
                  </a:lnTo>
                  <a:lnTo>
                    <a:pt x="6260" y="3581"/>
                  </a:lnTo>
                  <a:lnTo>
                    <a:pt x="6235" y="3361"/>
                  </a:lnTo>
                  <a:lnTo>
                    <a:pt x="6187" y="3118"/>
                  </a:lnTo>
                  <a:lnTo>
                    <a:pt x="6138" y="2899"/>
                  </a:lnTo>
                  <a:lnTo>
                    <a:pt x="6041" y="2679"/>
                  </a:lnTo>
                  <a:lnTo>
                    <a:pt x="5943" y="2460"/>
                  </a:lnTo>
                  <a:lnTo>
                    <a:pt x="5821" y="2265"/>
                  </a:lnTo>
                  <a:lnTo>
                    <a:pt x="5675" y="2071"/>
                  </a:lnTo>
                  <a:lnTo>
                    <a:pt x="5505" y="1900"/>
                  </a:lnTo>
                  <a:lnTo>
                    <a:pt x="5505" y="1900"/>
                  </a:lnTo>
                  <a:lnTo>
                    <a:pt x="5286" y="1705"/>
                  </a:lnTo>
                  <a:lnTo>
                    <a:pt x="4993" y="1510"/>
                  </a:lnTo>
                  <a:lnTo>
                    <a:pt x="4652" y="1316"/>
                  </a:lnTo>
                  <a:lnTo>
                    <a:pt x="4263" y="1145"/>
                  </a:lnTo>
                  <a:lnTo>
                    <a:pt x="3849" y="975"/>
                  </a:lnTo>
                  <a:lnTo>
                    <a:pt x="3410" y="804"/>
                  </a:lnTo>
                  <a:lnTo>
                    <a:pt x="2485" y="487"/>
                  </a:lnTo>
                  <a:lnTo>
                    <a:pt x="1608" y="244"/>
                  </a:lnTo>
                  <a:lnTo>
                    <a:pt x="853" y="73"/>
                  </a:lnTo>
                  <a:lnTo>
                    <a:pt x="536" y="25"/>
                  </a:lnTo>
                  <a:lnTo>
                    <a:pt x="293" y="0"/>
                  </a:lnTo>
                  <a:lnTo>
                    <a:pt x="122" y="0"/>
                  </a:lnTo>
                  <a:lnTo>
                    <a:pt x="25" y="25"/>
                  </a:lnTo>
                  <a:lnTo>
                    <a:pt x="25" y="25"/>
                  </a:lnTo>
                  <a:lnTo>
                    <a:pt x="1" y="122"/>
                  </a:lnTo>
                  <a:lnTo>
                    <a:pt x="1" y="293"/>
                  </a:lnTo>
                  <a:lnTo>
                    <a:pt x="25" y="536"/>
                  </a:lnTo>
                  <a:lnTo>
                    <a:pt x="74" y="853"/>
                  </a:lnTo>
                  <a:lnTo>
                    <a:pt x="244" y="1608"/>
                  </a:lnTo>
                  <a:lnTo>
                    <a:pt x="488" y="2485"/>
                  </a:lnTo>
                  <a:lnTo>
                    <a:pt x="804" y="3410"/>
                  </a:lnTo>
                  <a:lnTo>
                    <a:pt x="975" y="3848"/>
                  </a:lnTo>
                  <a:lnTo>
                    <a:pt x="1145" y="4262"/>
                  </a:lnTo>
                  <a:lnTo>
                    <a:pt x="1316" y="4652"/>
                  </a:lnTo>
                  <a:lnTo>
                    <a:pt x="1511" y="4993"/>
                  </a:lnTo>
                  <a:lnTo>
                    <a:pt x="1705" y="5285"/>
                  </a:lnTo>
                  <a:lnTo>
                    <a:pt x="1900" y="5505"/>
                  </a:lnTo>
                  <a:lnTo>
                    <a:pt x="1900" y="5505"/>
                  </a:lnTo>
                  <a:lnTo>
                    <a:pt x="2071" y="5675"/>
                  </a:lnTo>
                  <a:lnTo>
                    <a:pt x="2266" y="5821"/>
                  </a:lnTo>
                  <a:lnTo>
                    <a:pt x="2460" y="5943"/>
                  </a:lnTo>
                  <a:lnTo>
                    <a:pt x="2680" y="6040"/>
                  </a:lnTo>
                  <a:lnTo>
                    <a:pt x="2899" y="6138"/>
                  </a:lnTo>
                  <a:lnTo>
                    <a:pt x="3118" y="6187"/>
                  </a:lnTo>
                  <a:lnTo>
                    <a:pt x="3362" y="6235"/>
                  </a:lnTo>
                  <a:lnTo>
                    <a:pt x="3581" y="6260"/>
                  </a:lnTo>
                  <a:lnTo>
                    <a:pt x="3824" y="6260"/>
                  </a:lnTo>
                  <a:lnTo>
                    <a:pt x="4043" y="6235"/>
                  </a:lnTo>
                  <a:lnTo>
                    <a:pt x="4287" y="6187"/>
                  </a:lnTo>
                  <a:lnTo>
                    <a:pt x="4506" y="6138"/>
                  </a:lnTo>
                  <a:lnTo>
                    <a:pt x="4725" y="6040"/>
                  </a:lnTo>
                  <a:lnTo>
                    <a:pt x="4945" y="5943"/>
                  </a:lnTo>
                  <a:lnTo>
                    <a:pt x="5139" y="5821"/>
                  </a:lnTo>
                  <a:lnTo>
                    <a:pt x="5334" y="5675"/>
                  </a:lnTo>
                  <a:lnTo>
                    <a:pt x="5675" y="5334"/>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67" name="Shape 667"/>
            <p:cNvSpPr/>
            <p:nvPr/>
          </p:nvSpPr>
          <p:spPr>
            <a:xfrm>
              <a:off x="2042425" y="4286525"/>
              <a:ext cx="239300" cy="236250"/>
            </a:xfrm>
            <a:custGeom>
              <a:avLst/>
              <a:gdLst/>
              <a:ahLst/>
              <a:cxnLst/>
              <a:rect l="0" t="0" r="0" b="0"/>
              <a:pathLst>
                <a:path w="9572" h="9450" fill="none" extrusionOk="0">
                  <a:moveTo>
                    <a:pt x="5358" y="9450"/>
                  </a:moveTo>
                  <a:lnTo>
                    <a:pt x="5358" y="9450"/>
                  </a:lnTo>
                  <a:lnTo>
                    <a:pt x="5650" y="9328"/>
                  </a:lnTo>
                  <a:lnTo>
                    <a:pt x="5918" y="9133"/>
                  </a:lnTo>
                  <a:lnTo>
                    <a:pt x="6162" y="8914"/>
                  </a:lnTo>
                  <a:lnTo>
                    <a:pt x="6381" y="8646"/>
                  </a:lnTo>
                  <a:lnTo>
                    <a:pt x="6381" y="8646"/>
                  </a:lnTo>
                  <a:lnTo>
                    <a:pt x="6649" y="8670"/>
                  </a:lnTo>
                  <a:lnTo>
                    <a:pt x="6917" y="8670"/>
                  </a:lnTo>
                  <a:lnTo>
                    <a:pt x="7160" y="8646"/>
                  </a:lnTo>
                  <a:lnTo>
                    <a:pt x="7404" y="8597"/>
                  </a:lnTo>
                  <a:lnTo>
                    <a:pt x="7623" y="8524"/>
                  </a:lnTo>
                  <a:lnTo>
                    <a:pt x="7818" y="8427"/>
                  </a:lnTo>
                  <a:lnTo>
                    <a:pt x="7989" y="8305"/>
                  </a:lnTo>
                  <a:lnTo>
                    <a:pt x="8159" y="8159"/>
                  </a:lnTo>
                  <a:lnTo>
                    <a:pt x="8305" y="7989"/>
                  </a:lnTo>
                  <a:lnTo>
                    <a:pt x="8427" y="7794"/>
                  </a:lnTo>
                  <a:lnTo>
                    <a:pt x="8524" y="7599"/>
                  </a:lnTo>
                  <a:lnTo>
                    <a:pt x="8597" y="7380"/>
                  </a:lnTo>
                  <a:lnTo>
                    <a:pt x="8670" y="7160"/>
                  </a:lnTo>
                  <a:lnTo>
                    <a:pt x="8695" y="6917"/>
                  </a:lnTo>
                  <a:lnTo>
                    <a:pt x="8695" y="6649"/>
                  </a:lnTo>
                  <a:lnTo>
                    <a:pt x="8670" y="6381"/>
                  </a:lnTo>
                  <a:lnTo>
                    <a:pt x="8670" y="6381"/>
                  </a:lnTo>
                  <a:lnTo>
                    <a:pt x="8865" y="6211"/>
                  </a:lnTo>
                  <a:lnTo>
                    <a:pt x="9060" y="6016"/>
                  </a:lnTo>
                  <a:lnTo>
                    <a:pt x="9206" y="5821"/>
                  </a:lnTo>
                  <a:lnTo>
                    <a:pt x="9328" y="5626"/>
                  </a:lnTo>
                  <a:lnTo>
                    <a:pt x="9425" y="5407"/>
                  </a:lnTo>
                  <a:lnTo>
                    <a:pt x="9499" y="5212"/>
                  </a:lnTo>
                  <a:lnTo>
                    <a:pt x="9547" y="4993"/>
                  </a:lnTo>
                  <a:lnTo>
                    <a:pt x="9572" y="4774"/>
                  </a:lnTo>
                  <a:lnTo>
                    <a:pt x="9547" y="4554"/>
                  </a:lnTo>
                  <a:lnTo>
                    <a:pt x="9499" y="4335"/>
                  </a:lnTo>
                  <a:lnTo>
                    <a:pt x="9425" y="4116"/>
                  </a:lnTo>
                  <a:lnTo>
                    <a:pt x="9328" y="3921"/>
                  </a:lnTo>
                  <a:lnTo>
                    <a:pt x="9206" y="3702"/>
                  </a:lnTo>
                  <a:lnTo>
                    <a:pt x="9060" y="3507"/>
                  </a:lnTo>
                  <a:lnTo>
                    <a:pt x="8865" y="3337"/>
                  </a:lnTo>
                  <a:lnTo>
                    <a:pt x="8670" y="3166"/>
                  </a:lnTo>
                  <a:lnTo>
                    <a:pt x="8670" y="3166"/>
                  </a:lnTo>
                  <a:lnTo>
                    <a:pt x="8695" y="2898"/>
                  </a:lnTo>
                  <a:lnTo>
                    <a:pt x="8695" y="2630"/>
                  </a:lnTo>
                  <a:lnTo>
                    <a:pt x="8670" y="2387"/>
                  </a:lnTo>
                  <a:lnTo>
                    <a:pt x="8597" y="2143"/>
                  </a:lnTo>
                  <a:lnTo>
                    <a:pt x="8524" y="1924"/>
                  </a:lnTo>
                  <a:lnTo>
                    <a:pt x="8427" y="1729"/>
                  </a:lnTo>
                  <a:lnTo>
                    <a:pt x="8305" y="1559"/>
                  </a:lnTo>
                  <a:lnTo>
                    <a:pt x="8159" y="1388"/>
                  </a:lnTo>
                  <a:lnTo>
                    <a:pt x="7989" y="1242"/>
                  </a:lnTo>
                  <a:lnTo>
                    <a:pt x="7818" y="1120"/>
                  </a:lnTo>
                  <a:lnTo>
                    <a:pt x="7623" y="1023"/>
                  </a:lnTo>
                  <a:lnTo>
                    <a:pt x="7404" y="950"/>
                  </a:lnTo>
                  <a:lnTo>
                    <a:pt x="7160" y="901"/>
                  </a:lnTo>
                  <a:lnTo>
                    <a:pt x="6917" y="853"/>
                  </a:lnTo>
                  <a:lnTo>
                    <a:pt x="6649" y="853"/>
                  </a:lnTo>
                  <a:lnTo>
                    <a:pt x="6381" y="901"/>
                  </a:lnTo>
                  <a:lnTo>
                    <a:pt x="6381" y="901"/>
                  </a:lnTo>
                  <a:lnTo>
                    <a:pt x="6211" y="682"/>
                  </a:lnTo>
                  <a:lnTo>
                    <a:pt x="6040" y="487"/>
                  </a:lnTo>
                  <a:lnTo>
                    <a:pt x="5845" y="341"/>
                  </a:lnTo>
                  <a:lnTo>
                    <a:pt x="5626" y="219"/>
                  </a:lnTo>
                  <a:lnTo>
                    <a:pt x="5431" y="122"/>
                  </a:lnTo>
                  <a:lnTo>
                    <a:pt x="5212" y="49"/>
                  </a:lnTo>
                  <a:lnTo>
                    <a:pt x="4993" y="0"/>
                  </a:lnTo>
                  <a:lnTo>
                    <a:pt x="4774" y="0"/>
                  </a:lnTo>
                  <a:lnTo>
                    <a:pt x="4555" y="0"/>
                  </a:lnTo>
                  <a:lnTo>
                    <a:pt x="4335" y="49"/>
                  </a:lnTo>
                  <a:lnTo>
                    <a:pt x="4140" y="122"/>
                  </a:lnTo>
                  <a:lnTo>
                    <a:pt x="3921" y="219"/>
                  </a:lnTo>
                  <a:lnTo>
                    <a:pt x="3726" y="341"/>
                  </a:lnTo>
                  <a:lnTo>
                    <a:pt x="3532" y="487"/>
                  </a:lnTo>
                  <a:lnTo>
                    <a:pt x="3337" y="682"/>
                  </a:lnTo>
                  <a:lnTo>
                    <a:pt x="3166" y="901"/>
                  </a:lnTo>
                  <a:lnTo>
                    <a:pt x="3166" y="901"/>
                  </a:lnTo>
                  <a:lnTo>
                    <a:pt x="2898" y="853"/>
                  </a:lnTo>
                  <a:lnTo>
                    <a:pt x="2655" y="853"/>
                  </a:lnTo>
                  <a:lnTo>
                    <a:pt x="2387" y="901"/>
                  </a:lnTo>
                  <a:lnTo>
                    <a:pt x="2168" y="950"/>
                  </a:lnTo>
                  <a:lnTo>
                    <a:pt x="1949" y="1023"/>
                  </a:lnTo>
                  <a:lnTo>
                    <a:pt x="1754" y="1120"/>
                  </a:lnTo>
                  <a:lnTo>
                    <a:pt x="1559" y="1242"/>
                  </a:lnTo>
                  <a:lnTo>
                    <a:pt x="1388" y="1388"/>
                  </a:lnTo>
                  <a:lnTo>
                    <a:pt x="1267" y="1559"/>
                  </a:lnTo>
                  <a:lnTo>
                    <a:pt x="1120" y="1729"/>
                  </a:lnTo>
                  <a:lnTo>
                    <a:pt x="1023" y="1924"/>
                  </a:lnTo>
                  <a:lnTo>
                    <a:pt x="950" y="2143"/>
                  </a:lnTo>
                  <a:lnTo>
                    <a:pt x="901" y="2387"/>
                  </a:lnTo>
                  <a:lnTo>
                    <a:pt x="877" y="2630"/>
                  </a:lnTo>
                  <a:lnTo>
                    <a:pt x="877" y="2898"/>
                  </a:lnTo>
                  <a:lnTo>
                    <a:pt x="901" y="3166"/>
                  </a:lnTo>
                  <a:lnTo>
                    <a:pt x="901" y="3166"/>
                  </a:lnTo>
                  <a:lnTo>
                    <a:pt x="682" y="3337"/>
                  </a:lnTo>
                  <a:lnTo>
                    <a:pt x="512" y="3507"/>
                  </a:lnTo>
                  <a:lnTo>
                    <a:pt x="341" y="3702"/>
                  </a:lnTo>
                  <a:lnTo>
                    <a:pt x="219" y="3921"/>
                  </a:lnTo>
                  <a:lnTo>
                    <a:pt x="122" y="4116"/>
                  </a:lnTo>
                  <a:lnTo>
                    <a:pt x="49" y="4335"/>
                  </a:lnTo>
                  <a:lnTo>
                    <a:pt x="24" y="4554"/>
                  </a:lnTo>
                  <a:lnTo>
                    <a:pt x="0" y="4774"/>
                  </a:lnTo>
                  <a:lnTo>
                    <a:pt x="24" y="4993"/>
                  </a:lnTo>
                  <a:lnTo>
                    <a:pt x="49" y="5212"/>
                  </a:lnTo>
                  <a:lnTo>
                    <a:pt x="122" y="5407"/>
                  </a:lnTo>
                  <a:lnTo>
                    <a:pt x="219" y="5626"/>
                  </a:lnTo>
                  <a:lnTo>
                    <a:pt x="341" y="5821"/>
                  </a:lnTo>
                  <a:lnTo>
                    <a:pt x="512" y="6016"/>
                  </a:lnTo>
                  <a:lnTo>
                    <a:pt x="682" y="6211"/>
                  </a:lnTo>
                  <a:lnTo>
                    <a:pt x="901" y="6381"/>
                  </a:lnTo>
                  <a:lnTo>
                    <a:pt x="901" y="6381"/>
                  </a:lnTo>
                  <a:lnTo>
                    <a:pt x="877" y="6649"/>
                  </a:lnTo>
                  <a:lnTo>
                    <a:pt x="877" y="6917"/>
                  </a:lnTo>
                  <a:lnTo>
                    <a:pt x="901" y="7160"/>
                  </a:lnTo>
                  <a:lnTo>
                    <a:pt x="950" y="7380"/>
                  </a:lnTo>
                  <a:lnTo>
                    <a:pt x="1023" y="7599"/>
                  </a:lnTo>
                  <a:lnTo>
                    <a:pt x="1120" y="7794"/>
                  </a:lnTo>
                  <a:lnTo>
                    <a:pt x="1267" y="7989"/>
                  </a:lnTo>
                  <a:lnTo>
                    <a:pt x="1388" y="8159"/>
                  </a:lnTo>
                  <a:lnTo>
                    <a:pt x="1559" y="8305"/>
                  </a:lnTo>
                  <a:lnTo>
                    <a:pt x="1754" y="8427"/>
                  </a:lnTo>
                  <a:lnTo>
                    <a:pt x="1949" y="8524"/>
                  </a:lnTo>
                  <a:lnTo>
                    <a:pt x="2168" y="8597"/>
                  </a:lnTo>
                  <a:lnTo>
                    <a:pt x="2387" y="8646"/>
                  </a:lnTo>
                  <a:lnTo>
                    <a:pt x="2655" y="8670"/>
                  </a:lnTo>
                  <a:lnTo>
                    <a:pt x="2898" y="8670"/>
                  </a:lnTo>
                  <a:lnTo>
                    <a:pt x="3166" y="8646"/>
                  </a:lnTo>
                  <a:lnTo>
                    <a:pt x="3166" y="8646"/>
                  </a:lnTo>
                  <a:lnTo>
                    <a:pt x="3410" y="8914"/>
                  </a:lnTo>
                  <a:lnTo>
                    <a:pt x="3653" y="9133"/>
                  </a:lnTo>
                  <a:lnTo>
                    <a:pt x="3921" y="9328"/>
                  </a:lnTo>
                  <a:lnTo>
                    <a:pt x="4189" y="945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68" name="Shape 668"/>
            <p:cNvSpPr/>
            <p:nvPr/>
          </p:nvSpPr>
          <p:spPr>
            <a:xfrm>
              <a:off x="2161750" y="4522750"/>
              <a:ext cx="25" cy="256975"/>
            </a:xfrm>
            <a:custGeom>
              <a:avLst/>
              <a:gdLst/>
              <a:ahLst/>
              <a:cxnLst/>
              <a:rect l="0" t="0" r="0" b="0"/>
              <a:pathLst>
                <a:path w="1" h="10279" fill="none" extrusionOk="0">
                  <a:moveTo>
                    <a:pt x="1" y="10279"/>
                  </a:moveTo>
                  <a:lnTo>
                    <a:pt x="1"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69" name="Shape 669"/>
            <p:cNvSpPr/>
            <p:nvPr/>
          </p:nvSpPr>
          <p:spPr>
            <a:xfrm>
              <a:off x="2133750" y="4377850"/>
              <a:ext cx="56050" cy="56025"/>
            </a:xfrm>
            <a:custGeom>
              <a:avLst/>
              <a:gdLst/>
              <a:ahLst/>
              <a:cxnLst/>
              <a:rect l="0" t="0" r="0" b="0"/>
              <a:pathLst>
                <a:path w="2242" h="2241" fill="none" extrusionOk="0">
                  <a:moveTo>
                    <a:pt x="1121" y="2241"/>
                  </a:moveTo>
                  <a:lnTo>
                    <a:pt x="1121" y="2241"/>
                  </a:lnTo>
                  <a:lnTo>
                    <a:pt x="902" y="2217"/>
                  </a:lnTo>
                  <a:lnTo>
                    <a:pt x="682" y="2144"/>
                  </a:lnTo>
                  <a:lnTo>
                    <a:pt x="512" y="2046"/>
                  </a:lnTo>
                  <a:lnTo>
                    <a:pt x="341" y="1900"/>
                  </a:lnTo>
                  <a:lnTo>
                    <a:pt x="195" y="1754"/>
                  </a:lnTo>
                  <a:lnTo>
                    <a:pt x="98" y="1559"/>
                  </a:lnTo>
                  <a:lnTo>
                    <a:pt x="25" y="1340"/>
                  </a:lnTo>
                  <a:lnTo>
                    <a:pt x="0" y="1121"/>
                  </a:lnTo>
                  <a:lnTo>
                    <a:pt x="0" y="1121"/>
                  </a:lnTo>
                  <a:lnTo>
                    <a:pt x="25" y="901"/>
                  </a:lnTo>
                  <a:lnTo>
                    <a:pt x="98" y="682"/>
                  </a:lnTo>
                  <a:lnTo>
                    <a:pt x="195" y="487"/>
                  </a:lnTo>
                  <a:lnTo>
                    <a:pt x="341" y="317"/>
                  </a:lnTo>
                  <a:lnTo>
                    <a:pt x="512" y="195"/>
                  </a:lnTo>
                  <a:lnTo>
                    <a:pt x="682" y="98"/>
                  </a:lnTo>
                  <a:lnTo>
                    <a:pt x="902" y="25"/>
                  </a:lnTo>
                  <a:lnTo>
                    <a:pt x="1121" y="0"/>
                  </a:lnTo>
                  <a:lnTo>
                    <a:pt x="1121" y="0"/>
                  </a:lnTo>
                  <a:lnTo>
                    <a:pt x="1364" y="25"/>
                  </a:lnTo>
                  <a:lnTo>
                    <a:pt x="1559" y="98"/>
                  </a:lnTo>
                  <a:lnTo>
                    <a:pt x="1754" y="195"/>
                  </a:lnTo>
                  <a:lnTo>
                    <a:pt x="1924" y="317"/>
                  </a:lnTo>
                  <a:lnTo>
                    <a:pt x="2046" y="487"/>
                  </a:lnTo>
                  <a:lnTo>
                    <a:pt x="2168" y="682"/>
                  </a:lnTo>
                  <a:lnTo>
                    <a:pt x="2217" y="901"/>
                  </a:lnTo>
                  <a:lnTo>
                    <a:pt x="2241" y="1121"/>
                  </a:lnTo>
                  <a:lnTo>
                    <a:pt x="2241" y="1121"/>
                  </a:lnTo>
                  <a:lnTo>
                    <a:pt x="2217" y="1340"/>
                  </a:lnTo>
                  <a:lnTo>
                    <a:pt x="2168" y="1559"/>
                  </a:lnTo>
                  <a:lnTo>
                    <a:pt x="2046" y="1754"/>
                  </a:lnTo>
                  <a:lnTo>
                    <a:pt x="1924" y="1900"/>
                  </a:lnTo>
                  <a:lnTo>
                    <a:pt x="1754" y="2046"/>
                  </a:lnTo>
                  <a:lnTo>
                    <a:pt x="1559" y="2144"/>
                  </a:lnTo>
                  <a:lnTo>
                    <a:pt x="1364" y="2217"/>
                  </a:lnTo>
                  <a:lnTo>
                    <a:pt x="1121" y="2241"/>
                  </a:lnTo>
                  <a:lnTo>
                    <a:pt x="1121" y="224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70" name="Shape 670"/>
            <p:cNvSpPr/>
            <p:nvPr/>
          </p:nvSpPr>
          <p:spPr>
            <a:xfrm>
              <a:off x="2038150" y="4589125"/>
              <a:ext cx="87100" cy="87100"/>
            </a:xfrm>
            <a:custGeom>
              <a:avLst/>
              <a:gdLst/>
              <a:ahLst/>
              <a:cxnLst/>
              <a:rect l="0" t="0" r="0" b="0"/>
              <a:pathLst>
                <a:path w="3484" h="3484" fill="none" extrusionOk="0">
                  <a:moveTo>
                    <a:pt x="1" y="0"/>
                  </a:moveTo>
                  <a:lnTo>
                    <a:pt x="3483" y="3483"/>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71" name="Shape 671"/>
            <p:cNvSpPr/>
            <p:nvPr/>
          </p:nvSpPr>
          <p:spPr>
            <a:xfrm>
              <a:off x="2194025" y="4564150"/>
              <a:ext cx="54825" cy="54825"/>
            </a:xfrm>
            <a:custGeom>
              <a:avLst/>
              <a:gdLst/>
              <a:ahLst/>
              <a:cxnLst/>
              <a:rect l="0" t="0" r="0" b="0"/>
              <a:pathLst>
                <a:path w="2193" h="2193" fill="none" extrusionOk="0">
                  <a:moveTo>
                    <a:pt x="2192" y="1"/>
                  </a:moveTo>
                  <a:lnTo>
                    <a:pt x="1" y="2193"/>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672" name="Shape 672"/>
          <p:cNvGrpSpPr/>
          <p:nvPr/>
        </p:nvGrpSpPr>
        <p:grpSpPr>
          <a:xfrm>
            <a:off x="2067737" y="3759758"/>
            <a:ext cx="309640" cy="392030"/>
            <a:chOff x="2635450" y="4321225"/>
            <a:chExt cx="368400" cy="466425"/>
          </a:xfrm>
        </p:grpSpPr>
        <p:sp>
          <p:nvSpPr>
            <p:cNvPr id="673" name="Shape 673"/>
            <p:cNvSpPr/>
            <p:nvPr/>
          </p:nvSpPr>
          <p:spPr>
            <a:xfrm>
              <a:off x="2635450" y="4653050"/>
              <a:ext cx="368400" cy="134600"/>
            </a:xfrm>
            <a:custGeom>
              <a:avLst/>
              <a:gdLst/>
              <a:ahLst/>
              <a:cxnLst/>
              <a:rect l="0" t="0" r="0" b="0"/>
              <a:pathLst>
                <a:path w="14736" h="5384" fill="none" extrusionOk="0">
                  <a:moveTo>
                    <a:pt x="6723" y="1"/>
                  </a:moveTo>
                  <a:lnTo>
                    <a:pt x="6723" y="1"/>
                  </a:lnTo>
                  <a:lnTo>
                    <a:pt x="6187" y="49"/>
                  </a:lnTo>
                  <a:lnTo>
                    <a:pt x="5651" y="147"/>
                  </a:lnTo>
                  <a:lnTo>
                    <a:pt x="5140" y="269"/>
                  </a:lnTo>
                  <a:lnTo>
                    <a:pt x="4628" y="415"/>
                  </a:lnTo>
                  <a:lnTo>
                    <a:pt x="4141" y="610"/>
                  </a:lnTo>
                  <a:lnTo>
                    <a:pt x="3678" y="829"/>
                  </a:lnTo>
                  <a:lnTo>
                    <a:pt x="3216" y="1072"/>
                  </a:lnTo>
                  <a:lnTo>
                    <a:pt x="2777" y="1340"/>
                  </a:lnTo>
                  <a:lnTo>
                    <a:pt x="2363" y="1633"/>
                  </a:lnTo>
                  <a:lnTo>
                    <a:pt x="1949" y="1949"/>
                  </a:lnTo>
                  <a:lnTo>
                    <a:pt x="1584" y="2290"/>
                  </a:lnTo>
                  <a:lnTo>
                    <a:pt x="1219" y="2655"/>
                  </a:lnTo>
                  <a:lnTo>
                    <a:pt x="878" y="3045"/>
                  </a:lnTo>
                  <a:lnTo>
                    <a:pt x="561" y="3459"/>
                  </a:lnTo>
                  <a:lnTo>
                    <a:pt x="269" y="3873"/>
                  </a:lnTo>
                  <a:lnTo>
                    <a:pt x="1" y="4312"/>
                  </a:lnTo>
                  <a:lnTo>
                    <a:pt x="1" y="4312"/>
                  </a:lnTo>
                  <a:lnTo>
                    <a:pt x="293" y="4433"/>
                  </a:lnTo>
                  <a:lnTo>
                    <a:pt x="610" y="4555"/>
                  </a:lnTo>
                  <a:lnTo>
                    <a:pt x="1316" y="4750"/>
                  </a:lnTo>
                  <a:lnTo>
                    <a:pt x="2120" y="4945"/>
                  </a:lnTo>
                  <a:lnTo>
                    <a:pt x="3045" y="5091"/>
                  </a:lnTo>
                  <a:lnTo>
                    <a:pt x="4019" y="5213"/>
                  </a:lnTo>
                  <a:lnTo>
                    <a:pt x="5091" y="5310"/>
                  </a:lnTo>
                  <a:lnTo>
                    <a:pt x="6211" y="5359"/>
                  </a:lnTo>
                  <a:lnTo>
                    <a:pt x="7356" y="5383"/>
                  </a:lnTo>
                  <a:lnTo>
                    <a:pt x="7356" y="5383"/>
                  </a:lnTo>
                  <a:lnTo>
                    <a:pt x="8525" y="5359"/>
                  </a:lnTo>
                  <a:lnTo>
                    <a:pt x="9645" y="5310"/>
                  </a:lnTo>
                  <a:lnTo>
                    <a:pt x="10717" y="5213"/>
                  </a:lnTo>
                  <a:lnTo>
                    <a:pt x="11691" y="5091"/>
                  </a:lnTo>
                  <a:lnTo>
                    <a:pt x="12617" y="4945"/>
                  </a:lnTo>
                  <a:lnTo>
                    <a:pt x="13420" y="4750"/>
                  </a:lnTo>
                  <a:lnTo>
                    <a:pt x="14127" y="4555"/>
                  </a:lnTo>
                  <a:lnTo>
                    <a:pt x="14443" y="4433"/>
                  </a:lnTo>
                  <a:lnTo>
                    <a:pt x="14736" y="4312"/>
                  </a:lnTo>
                  <a:lnTo>
                    <a:pt x="14736" y="4312"/>
                  </a:lnTo>
                  <a:lnTo>
                    <a:pt x="14468" y="3873"/>
                  </a:lnTo>
                  <a:lnTo>
                    <a:pt x="14175" y="3459"/>
                  </a:lnTo>
                  <a:lnTo>
                    <a:pt x="13859" y="3045"/>
                  </a:lnTo>
                  <a:lnTo>
                    <a:pt x="13518" y="2655"/>
                  </a:lnTo>
                  <a:lnTo>
                    <a:pt x="13153" y="2290"/>
                  </a:lnTo>
                  <a:lnTo>
                    <a:pt x="12787" y="1949"/>
                  </a:lnTo>
                  <a:lnTo>
                    <a:pt x="12373" y="1633"/>
                  </a:lnTo>
                  <a:lnTo>
                    <a:pt x="11959" y="1340"/>
                  </a:lnTo>
                  <a:lnTo>
                    <a:pt x="11521" y="1072"/>
                  </a:lnTo>
                  <a:lnTo>
                    <a:pt x="11058" y="829"/>
                  </a:lnTo>
                  <a:lnTo>
                    <a:pt x="10595" y="610"/>
                  </a:lnTo>
                  <a:lnTo>
                    <a:pt x="10108" y="415"/>
                  </a:lnTo>
                  <a:lnTo>
                    <a:pt x="9597" y="269"/>
                  </a:lnTo>
                  <a:lnTo>
                    <a:pt x="9085" y="147"/>
                  </a:lnTo>
                  <a:lnTo>
                    <a:pt x="8549" y="49"/>
                  </a:lnTo>
                  <a:lnTo>
                    <a:pt x="8014"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74" name="Shape 674"/>
            <p:cNvSpPr/>
            <p:nvPr/>
          </p:nvSpPr>
          <p:spPr>
            <a:xfrm>
              <a:off x="2819350" y="4321225"/>
              <a:ext cx="25" cy="347075"/>
            </a:xfrm>
            <a:custGeom>
              <a:avLst/>
              <a:gdLst/>
              <a:ahLst/>
              <a:cxnLst/>
              <a:rect l="0" t="0" r="0" b="0"/>
              <a:pathLst>
                <a:path w="1" h="13883" fill="none" extrusionOk="0">
                  <a:moveTo>
                    <a:pt x="0" y="13883"/>
                  </a:moveTo>
                  <a:lnTo>
                    <a:pt x="0"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75" name="Shape 675"/>
            <p:cNvSpPr/>
            <p:nvPr/>
          </p:nvSpPr>
          <p:spPr>
            <a:xfrm>
              <a:off x="2835175" y="4328525"/>
              <a:ext cx="114475" cy="114500"/>
            </a:xfrm>
            <a:custGeom>
              <a:avLst/>
              <a:gdLst/>
              <a:ahLst/>
              <a:cxnLst/>
              <a:rect l="0" t="0" r="0" b="0"/>
              <a:pathLst>
                <a:path w="4579" h="4580" fill="none" extrusionOk="0">
                  <a:moveTo>
                    <a:pt x="707" y="4190"/>
                  </a:moveTo>
                  <a:lnTo>
                    <a:pt x="707" y="4190"/>
                  </a:lnTo>
                  <a:lnTo>
                    <a:pt x="853" y="4287"/>
                  </a:lnTo>
                  <a:lnTo>
                    <a:pt x="999" y="4384"/>
                  </a:lnTo>
                  <a:lnTo>
                    <a:pt x="1145" y="4458"/>
                  </a:lnTo>
                  <a:lnTo>
                    <a:pt x="1315" y="4506"/>
                  </a:lnTo>
                  <a:lnTo>
                    <a:pt x="1462" y="4555"/>
                  </a:lnTo>
                  <a:lnTo>
                    <a:pt x="1632" y="4579"/>
                  </a:lnTo>
                  <a:lnTo>
                    <a:pt x="1803" y="4579"/>
                  </a:lnTo>
                  <a:lnTo>
                    <a:pt x="1973" y="4579"/>
                  </a:lnTo>
                  <a:lnTo>
                    <a:pt x="2143" y="4579"/>
                  </a:lnTo>
                  <a:lnTo>
                    <a:pt x="2290" y="4531"/>
                  </a:lnTo>
                  <a:lnTo>
                    <a:pt x="2460" y="4506"/>
                  </a:lnTo>
                  <a:lnTo>
                    <a:pt x="2606" y="4433"/>
                  </a:lnTo>
                  <a:lnTo>
                    <a:pt x="2777" y="4360"/>
                  </a:lnTo>
                  <a:lnTo>
                    <a:pt x="2923" y="4263"/>
                  </a:lnTo>
                  <a:lnTo>
                    <a:pt x="3069" y="4165"/>
                  </a:lnTo>
                  <a:lnTo>
                    <a:pt x="3191" y="4043"/>
                  </a:lnTo>
                  <a:lnTo>
                    <a:pt x="3191" y="4043"/>
                  </a:lnTo>
                  <a:lnTo>
                    <a:pt x="3337" y="3873"/>
                  </a:lnTo>
                  <a:lnTo>
                    <a:pt x="3459" y="3678"/>
                  </a:lnTo>
                  <a:lnTo>
                    <a:pt x="3605" y="3410"/>
                  </a:lnTo>
                  <a:lnTo>
                    <a:pt x="3727" y="3142"/>
                  </a:lnTo>
                  <a:lnTo>
                    <a:pt x="3994" y="2485"/>
                  </a:lnTo>
                  <a:lnTo>
                    <a:pt x="4214" y="1827"/>
                  </a:lnTo>
                  <a:lnTo>
                    <a:pt x="4384" y="1170"/>
                  </a:lnTo>
                  <a:lnTo>
                    <a:pt x="4506" y="634"/>
                  </a:lnTo>
                  <a:lnTo>
                    <a:pt x="4579" y="220"/>
                  </a:lnTo>
                  <a:lnTo>
                    <a:pt x="4579" y="98"/>
                  </a:lnTo>
                  <a:lnTo>
                    <a:pt x="4555" y="25"/>
                  </a:lnTo>
                  <a:lnTo>
                    <a:pt x="4555" y="25"/>
                  </a:lnTo>
                  <a:lnTo>
                    <a:pt x="4482" y="1"/>
                  </a:lnTo>
                  <a:lnTo>
                    <a:pt x="4360" y="25"/>
                  </a:lnTo>
                  <a:lnTo>
                    <a:pt x="3970" y="74"/>
                  </a:lnTo>
                  <a:lnTo>
                    <a:pt x="3410" y="195"/>
                  </a:lnTo>
                  <a:lnTo>
                    <a:pt x="2752" y="390"/>
                  </a:lnTo>
                  <a:lnTo>
                    <a:pt x="2095" y="609"/>
                  </a:lnTo>
                  <a:lnTo>
                    <a:pt x="1462" y="853"/>
                  </a:lnTo>
                  <a:lnTo>
                    <a:pt x="1169" y="975"/>
                  </a:lnTo>
                  <a:lnTo>
                    <a:pt x="926" y="1121"/>
                  </a:lnTo>
                  <a:lnTo>
                    <a:pt x="707" y="1267"/>
                  </a:lnTo>
                  <a:lnTo>
                    <a:pt x="536" y="1389"/>
                  </a:lnTo>
                  <a:lnTo>
                    <a:pt x="536" y="1389"/>
                  </a:lnTo>
                  <a:lnTo>
                    <a:pt x="414" y="1535"/>
                  </a:lnTo>
                  <a:lnTo>
                    <a:pt x="317" y="1657"/>
                  </a:lnTo>
                  <a:lnTo>
                    <a:pt x="219" y="1803"/>
                  </a:lnTo>
                  <a:lnTo>
                    <a:pt x="146" y="1973"/>
                  </a:lnTo>
                  <a:lnTo>
                    <a:pt x="98" y="2119"/>
                  </a:lnTo>
                  <a:lnTo>
                    <a:pt x="49" y="2290"/>
                  </a:lnTo>
                  <a:lnTo>
                    <a:pt x="0" y="2460"/>
                  </a:lnTo>
                  <a:lnTo>
                    <a:pt x="0" y="2607"/>
                  </a:lnTo>
                  <a:lnTo>
                    <a:pt x="0" y="2777"/>
                  </a:lnTo>
                  <a:lnTo>
                    <a:pt x="0" y="2948"/>
                  </a:lnTo>
                  <a:lnTo>
                    <a:pt x="25" y="3118"/>
                  </a:lnTo>
                  <a:lnTo>
                    <a:pt x="73" y="3264"/>
                  </a:lnTo>
                  <a:lnTo>
                    <a:pt x="146" y="3435"/>
                  </a:lnTo>
                  <a:lnTo>
                    <a:pt x="195" y="3581"/>
                  </a:lnTo>
                  <a:lnTo>
                    <a:pt x="293" y="3727"/>
                  </a:lnTo>
                  <a:lnTo>
                    <a:pt x="390" y="3873"/>
                  </a:lnTo>
                  <a:lnTo>
                    <a:pt x="707" y="4190"/>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76" name="Shape 676"/>
            <p:cNvSpPr/>
            <p:nvPr/>
          </p:nvSpPr>
          <p:spPr>
            <a:xfrm>
              <a:off x="2850400" y="4372975"/>
              <a:ext cx="54825" cy="54825"/>
            </a:xfrm>
            <a:custGeom>
              <a:avLst/>
              <a:gdLst/>
              <a:ahLst/>
              <a:cxnLst/>
              <a:rect l="0" t="0" r="0" b="0"/>
              <a:pathLst>
                <a:path w="2193" h="2193" fill="none" extrusionOk="0">
                  <a:moveTo>
                    <a:pt x="2192" y="0"/>
                  </a:moveTo>
                  <a:lnTo>
                    <a:pt x="0" y="2192"/>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77" name="Shape 677"/>
            <p:cNvSpPr/>
            <p:nvPr/>
          </p:nvSpPr>
          <p:spPr>
            <a:xfrm>
              <a:off x="2646425" y="4429600"/>
              <a:ext cx="156500" cy="156500"/>
            </a:xfrm>
            <a:custGeom>
              <a:avLst/>
              <a:gdLst/>
              <a:ahLst/>
              <a:cxnLst/>
              <a:rect l="0" t="0" r="0" b="0"/>
              <a:pathLst>
                <a:path w="6260" h="6260" fill="none" extrusionOk="0">
                  <a:moveTo>
                    <a:pt x="5675" y="5334"/>
                  </a:moveTo>
                  <a:lnTo>
                    <a:pt x="5675" y="5334"/>
                  </a:lnTo>
                  <a:lnTo>
                    <a:pt x="5821" y="5139"/>
                  </a:lnTo>
                  <a:lnTo>
                    <a:pt x="5943" y="4945"/>
                  </a:lnTo>
                  <a:lnTo>
                    <a:pt x="6040" y="4725"/>
                  </a:lnTo>
                  <a:lnTo>
                    <a:pt x="6138" y="4506"/>
                  </a:lnTo>
                  <a:lnTo>
                    <a:pt x="6186" y="4287"/>
                  </a:lnTo>
                  <a:lnTo>
                    <a:pt x="6235" y="4043"/>
                  </a:lnTo>
                  <a:lnTo>
                    <a:pt x="6259" y="3824"/>
                  </a:lnTo>
                  <a:lnTo>
                    <a:pt x="6259" y="3581"/>
                  </a:lnTo>
                  <a:lnTo>
                    <a:pt x="6235" y="3361"/>
                  </a:lnTo>
                  <a:lnTo>
                    <a:pt x="6186" y="3118"/>
                  </a:lnTo>
                  <a:lnTo>
                    <a:pt x="6138" y="2899"/>
                  </a:lnTo>
                  <a:lnTo>
                    <a:pt x="6040" y="2680"/>
                  </a:lnTo>
                  <a:lnTo>
                    <a:pt x="5943" y="2460"/>
                  </a:lnTo>
                  <a:lnTo>
                    <a:pt x="5821" y="2266"/>
                  </a:lnTo>
                  <a:lnTo>
                    <a:pt x="5675" y="2071"/>
                  </a:lnTo>
                  <a:lnTo>
                    <a:pt x="5504" y="1900"/>
                  </a:lnTo>
                  <a:lnTo>
                    <a:pt x="5504" y="1900"/>
                  </a:lnTo>
                  <a:lnTo>
                    <a:pt x="5285" y="1705"/>
                  </a:lnTo>
                  <a:lnTo>
                    <a:pt x="4993" y="1510"/>
                  </a:lnTo>
                  <a:lnTo>
                    <a:pt x="4652" y="1316"/>
                  </a:lnTo>
                  <a:lnTo>
                    <a:pt x="4262" y="1145"/>
                  </a:lnTo>
                  <a:lnTo>
                    <a:pt x="3848" y="975"/>
                  </a:lnTo>
                  <a:lnTo>
                    <a:pt x="3410" y="804"/>
                  </a:lnTo>
                  <a:lnTo>
                    <a:pt x="2484" y="488"/>
                  </a:lnTo>
                  <a:lnTo>
                    <a:pt x="1608" y="244"/>
                  </a:lnTo>
                  <a:lnTo>
                    <a:pt x="853" y="74"/>
                  </a:lnTo>
                  <a:lnTo>
                    <a:pt x="536" y="25"/>
                  </a:lnTo>
                  <a:lnTo>
                    <a:pt x="292" y="0"/>
                  </a:lnTo>
                  <a:lnTo>
                    <a:pt x="122" y="0"/>
                  </a:lnTo>
                  <a:lnTo>
                    <a:pt x="25" y="25"/>
                  </a:lnTo>
                  <a:lnTo>
                    <a:pt x="25" y="25"/>
                  </a:lnTo>
                  <a:lnTo>
                    <a:pt x="0" y="122"/>
                  </a:lnTo>
                  <a:lnTo>
                    <a:pt x="0" y="293"/>
                  </a:lnTo>
                  <a:lnTo>
                    <a:pt x="25" y="536"/>
                  </a:lnTo>
                  <a:lnTo>
                    <a:pt x="73" y="853"/>
                  </a:lnTo>
                  <a:lnTo>
                    <a:pt x="244" y="1608"/>
                  </a:lnTo>
                  <a:lnTo>
                    <a:pt x="487" y="2485"/>
                  </a:lnTo>
                  <a:lnTo>
                    <a:pt x="804" y="3410"/>
                  </a:lnTo>
                  <a:lnTo>
                    <a:pt x="974" y="3849"/>
                  </a:lnTo>
                  <a:lnTo>
                    <a:pt x="1145" y="4263"/>
                  </a:lnTo>
                  <a:lnTo>
                    <a:pt x="1315" y="4652"/>
                  </a:lnTo>
                  <a:lnTo>
                    <a:pt x="1510" y="4993"/>
                  </a:lnTo>
                  <a:lnTo>
                    <a:pt x="1705" y="5286"/>
                  </a:lnTo>
                  <a:lnTo>
                    <a:pt x="1900" y="5505"/>
                  </a:lnTo>
                  <a:lnTo>
                    <a:pt x="1900" y="5505"/>
                  </a:lnTo>
                  <a:lnTo>
                    <a:pt x="2070" y="5675"/>
                  </a:lnTo>
                  <a:lnTo>
                    <a:pt x="2265" y="5821"/>
                  </a:lnTo>
                  <a:lnTo>
                    <a:pt x="2460" y="5943"/>
                  </a:lnTo>
                  <a:lnTo>
                    <a:pt x="2679" y="6041"/>
                  </a:lnTo>
                  <a:lnTo>
                    <a:pt x="2898" y="6138"/>
                  </a:lnTo>
                  <a:lnTo>
                    <a:pt x="3118" y="6187"/>
                  </a:lnTo>
                  <a:lnTo>
                    <a:pt x="3361" y="6235"/>
                  </a:lnTo>
                  <a:lnTo>
                    <a:pt x="3580" y="6260"/>
                  </a:lnTo>
                  <a:lnTo>
                    <a:pt x="3824" y="6260"/>
                  </a:lnTo>
                  <a:lnTo>
                    <a:pt x="4043" y="6235"/>
                  </a:lnTo>
                  <a:lnTo>
                    <a:pt x="4287" y="6187"/>
                  </a:lnTo>
                  <a:lnTo>
                    <a:pt x="4506" y="6138"/>
                  </a:lnTo>
                  <a:lnTo>
                    <a:pt x="4725" y="6041"/>
                  </a:lnTo>
                  <a:lnTo>
                    <a:pt x="4944" y="5943"/>
                  </a:lnTo>
                  <a:lnTo>
                    <a:pt x="5139" y="5821"/>
                  </a:lnTo>
                  <a:lnTo>
                    <a:pt x="5334" y="5675"/>
                  </a:lnTo>
                  <a:lnTo>
                    <a:pt x="5675" y="5334"/>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78" name="Shape 678"/>
            <p:cNvSpPr/>
            <p:nvPr/>
          </p:nvSpPr>
          <p:spPr>
            <a:xfrm>
              <a:off x="2696350" y="4479525"/>
              <a:ext cx="87100" cy="87100"/>
            </a:xfrm>
            <a:custGeom>
              <a:avLst/>
              <a:gdLst/>
              <a:ahLst/>
              <a:cxnLst/>
              <a:rect l="0" t="0" r="0" b="0"/>
              <a:pathLst>
                <a:path w="3484" h="3484" fill="none" extrusionOk="0">
                  <a:moveTo>
                    <a:pt x="0" y="1"/>
                  </a:moveTo>
                  <a:lnTo>
                    <a:pt x="3483" y="3483"/>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679" name="Shape 679"/>
          <p:cNvGrpSpPr/>
          <p:nvPr/>
        </p:nvGrpSpPr>
        <p:grpSpPr>
          <a:xfrm>
            <a:off x="5436146" y="3750030"/>
            <a:ext cx="342881" cy="383835"/>
            <a:chOff x="6643075" y="4309650"/>
            <a:chExt cx="407950" cy="456675"/>
          </a:xfrm>
        </p:grpSpPr>
        <p:sp>
          <p:nvSpPr>
            <p:cNvPr id="680" name="Shape 680"/>
            <p:cNvSpPr/>
            <p:nvPr/>
          </p:nvSpPr>
          <p:spPr>
            <a:xfrm>
              <a:off x="6643075" y="4698125"/>
              <a:ext cx="407950" cy="14625"/>
            </a:xfrm>
            <a:custGeom>
              <a:avLst/>
              <a:gdLst/>
              <a:ahLst/>
              <a:cxnLst/>
              <a:rect l="0" t="0" r="0" b="0"/>
              <a:pathLst>
                <a:path w="16318" h="585" fill="none" extrusionOk="0">
                  <a:moveTo>
                    <a:pt x="16318" y="0"/>
                  </a:moveTo>
                  <a:lnTo>
                    <a:pt x="16318" y="0"/>
                  </a:lnTo>
                  <a:lnTo>
                    <a:pt x="16074" y="24"/>
                  </a:lnTo>
                  <a:lnTo>
                    <a:pt x="15879" y="73"/>
                  </a:lnTo>
                  <a:lnTo>
                    <a:pt x="15709" y="146"/>
                  </a:lnTo>
                  <a:lnTo>
                    <a:pt x="15538" y="244"/>
                  </a:lnTo>
                  <a:lnTo>
                    <a:pt x="15538" y="244"/>
                  </a:lnTo>
                  <a:lnTo>
                    <a:pt x="15319" y="365"/>
                  </a:lnTo>
                  <a:lnTo>
                    <a:pt x="15051" y="487"/>
                  </a:lnTo>
                  <a:lnTo>
                    <a:pt x="14881" y="536"/>
                  </a:lnTo>
                  <a:lnTo>
                    <a:pt x="14710" y="560"/>
                  </a:lnTo>
                  <a:lnTo>
                    <a:pt x="14516" y="585"/>
                  </a:lnTo>
                  <a:lnTo>
                    <a:pt x="14272" y="585"/>
                  </a:lnTo>
                  <a:lnTo>
                    <a:pt x="14272" y="585"/>
                  </a:lnTo>
                  <a:lnTo>
                    <a:pt x="14053" y="585"/>
                  </a:lnTo>
                  <a:lnTo>
                    <a:pt x="13858" y="560"/>
                  </a:lnTo>
                  <a:lnTo>
                    <a:pt x="13687" y="536"/>
                  </a:lnTo>
                  <a:lnTo>
                    <a:pt x="13517" y="487"/>
                  </a:lnTo>
                  <a:lnTo>
                    <a:pt x="13249" y="365"/>
                  </a:lnTo>
                  <a:lnTo>
                    <a:pt x="13030" y="244"/>
                  </a:lnTo>
                  <a:lnTo>
                    <a:pt x="13030" y="244"/>
                  </a:lnTo>
                  <a:lnTo>
                    <a:pt x="12859" y="146"/>
                  </a:lnTo>
                  <a:lnTo>
                    <a:pt x="12689" y="73"/>
                  </a:lnTo>
                  <a:lnTo>
                    <a:pt x="12494" y="24"/>
                  </a:lnTo>
                  <a:lnTo>
                    <a:pt x="12251" y="0"/>
                  </a:lnTo>
                  <a:lnTo>
                    <a:pt x="12251" y="0"/>
                  </a:lnTo>
                  <a:lnTo>
                    <a:pt x="11983" y="24"/>
                  </a:lnTo>
                  <a:lnTo>
                    <a:pt x="11788" y="73"/>
                  </a:lnTo>
                  <a:lnTo>
                    <a:pt x="11617" y="146"/>
                  </a:lnTo>
                  <a:lnTo>
                    <a:pt x="11471" y="244"/>
                  </a:lnTo>
                  <a:lnTo>
                    <a:pt x="11471" y="244"/>
                  </a:lnTo>
                  <a:lnTo>
                    <a:pt x="11228" y="365"/>
                  </a:lnTo>
                  <a:lnTo>
                    <a:pt x="10960" y="487"/>
                  </a:lnTo>
                  <a:lnTo>
                    <a:pt x="10814" y="536"/>
                  </a:lnTo>
                  <a:lnTo>
                    <a:pt x="10619" y="560"/>
                  </a:lnTo>
                  <a:lnTo>
                    <a:pt x="10424" y="585"/>
                  </a:lnTo>
                  <a:lnTo>
                    <a:pt x="10205" y="585"/>
                  </a:lnTo>
                  <a:lnTo>
                    <a:pt x="10205" y="585"/>
                  </a:lnTo>
                  <a:lnTo>
                    <a:pt x="9961" y="585"/>
                  </a:lnTo>
                  <a:lnTo>
                    <a:pt x="9766" y="560"/>
                  </a:lnTo>
                  <a:lnTo>
                    <a:pt x="9596" y="536"/>
                  </a:lnTo>
                  <a:lnTo>
                    <a:pt x="9425" y="487"/>
                  </a:lnTo>
                  <a:lnTo>
                    <a:pt x="9157" y="365"/>
                  </a:lnTo>
                  <a:lnTo>
                    <a:pt x="8938" y="244"/>
                  </a:lnTo>
                  <a:lnTo>
                    <a:pt x="8938" y="244"/>
                  </a:lnTo>
                  <a:lnTo>
                    <a:pt x="8768" y="146"/>
                  </a:lnTo>
                  <a:lnTo>
                    <a:pt x="8597" y="73"/>
                  </a:lnTo>
                  <a:lnTo>
                    <a:pt x="8402" y="24"/>
                  </a:lnTo>
                  <a:lnTo>
                    <a:pt x="8159" y="0"/>
                  </a:lnTo>
                  <a:lnTo>
                    <a:pt x="8159" y="0"/>
                  </a:lnTo>
                  <a:lnTo>
                    <a:pt x="7915" y="24"/>
                  </a:lnTo>
                  <a:lnTo>
                    <a:pt x="7721" y="73"/>
                  </a:lnTo>
                  <a:lnTo>
                    <a:pt x="7550" y="146"/>
                  </a:lnTo>
                  <a:lnTo>
                    <a:pt x="7380" y="244"/>
                  </a:lnTo>
                  <a:lnTo>
                    <a:pt x="7380" y="244"/>
                  </a:lnTo>
                  <a:lnTo>
                    <a:pt x="7160" y="365"/>
                  </a:lnTo>
                  <a:lnTo>
                    <a:pt x="6892" y="487"/>
                  </a:lnTo>
                  <a:lnTo>
                    <a:pt x="6722" y="536"/>
                  </a:lnTo>
                  <a:lnTo>
                    <a:pt x="6551" y="560"/>
                  </a:lnTo>
                  <a:lnTo>
                    <a:pt x="6332" y="585"/>
                  </a:lnTo>
                  <a:lnTo>
                    <a:pt x="6113" y="585"/>
                  </a:lnTo>
                  <a:lnTo>
                    <a:pt x="6113" y="585"/>
                  </a:lnTo>
                  <a:lnTo>
                    <a:pt x="5894" y="585"/>
                  </a:lnTo>
                  <a:lnTo>
                    <a:pt x="5699" y="560"/>
                  </a:lnTo>
                  <a:lnTo>
                    <a:pt x="5504" y="536"/>
                  </a:lnTo>
                  <a:lnTo>
                    <a:pt x="5358" y="487"/>
                  </a:lnTo>
                  <a:lnTo>
                    <a:pt x="5090" y="365"/>
                  </a:lnTo>
                  <a:lnTo>
                    <a:pt x="4847" y="244"/>
                  </a:lnTo>
                  <a:lnTo>
                    <a:pt x="4847" y="244"/>
                  </a:lnTo>
                  <a:lnTo>
                    <a:pt x="4676" y="146"/>
                  </a:lnTo>
                  <a:lnTo>
                    <a:pt x="4530" y="73"/>
                  </a:lnTo>
                  <a:lnTo>
                    <a:pt x="4335" y="24"/>
                  </a:lnTo>
                  <a:lnTo>
                    <a:pt x="4067" y="0"/>
                  </a:lnTo>
                  <a:lnTo>
                    <a:pt x="4067" y="0"/>
                  </a:lnTo>
                  <a:lnTo>
                    <a:pt x="3824" y="24"/>
                  </a:lnTo>
                  <a:lnTo>
                    <a:pt x="3629" y="73"/>
                  </a:lnTo>
                  <a:lnTo>
                    <a:pt x="3458" y="146"/>
                  </a:lnTo>
                  <a:lnTo>
                    <a:pt x="3288" y="244"/>
                  </a:lnTo>
                  <a:lnTo>
                    <a:pt x="3288" y="244"/>
                  </a:lnTo>
                  <a:lnTo>
                    <a:pt x="3069" y="365"/>
                  </a:lnTo>
                  <a:lnTo>
                    <a:pt x="2801" y="487"/>
                  </a:lnTo>
                  <a:lnTo>
                    <a:pt x="2630" y="536"/>
                  </a:lnTo>
                  <a:lnTo>
                    <a:pt x="2460" y="560"/>
                  </a:lnTo>
                  <a:lnTo>
                    <a:pt x="2265" y="585"/>
                  </a:lnTo>
                  <a:lnTo>
                    <a:pt x="2046" y="585"/>
                  </a:lnTo>
                  <a:lnTo>
                    <a:pt x="2046" y="585"/>
                  </a:lnTo>
                  <a:lnTo>
                    <a:pt x="1802" y="585"/>
                  </a:lnTo>
                  <a:lnTo>
                    <a:pt x="1607" y="560"/>
                  </a:lnTo>
                  <a:lnTo>
                    <a:pt x="1437" y="536"/>
                  </a:lnTo>
                  <a:lnTo>
                    <a:pt x="1266" y="487"/>
                  </a:lnTo>
                  <a:lnTo>
                    <a:pt x="999" y="365"/>
                  </a:lnTo>
                  <a:lnTo>
                    <a:pt x="779" y="244"/>
                  </a:lnTo>
                  <a:lnTo>
                    <a:pt x="779" y="244"/>
                  </a:lnTo>
                  <a:lnTo>
                    <a:pt x="609" y="146"/>
                  </a:lnTo>
                  <a:lnTo>
                    <a:pt x="438" y="73"/>
                  </a:lnTo>
                  <a:lnTo>
                    <a:pt x="244" y="24"/>
                  </a:lnTo>
                  <a:lnTo>
                    <a:pt x="0"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81" name="Shape 681"/>
            <p:cNvSpPr/>
            <p:nvPr/>
          </p:nvSpPr>
          <p:spPr>
            <a:xfrm>
              <a:off x="6643075" y="4727350"/>
              <a:ext cx="407950" cy="14625"/>
            </a:xfrm>
            <a:custGeom>
              <a:avLst/>
              <a:gdLst/>
              <a:ahLst/>
              <a:cxnLst/>
              <a:rect l="0" t="0" r="0" b="0"/>
              <a:pathLst>
                <a:path w="16318" h="585" fill="none" extrusionOk="0">
                  <a:moveTo>
                    <a:pt x="0" y="0"/>
                  </a:moveTo>
                  <a:lnTo>
                    <a:pt x="0" y="0"/>
                  </a:lnTo>
                  <a:lnTo>
                    <a:pt x="219" y="24"/>
                  </a:lnTo>
                  <a:lnTo>
                    <a:pt x="414" y="49"/>
                  </a:lnTo>
                  <a:lnTo>
                    <a:pt x="609" y="73"/>
                  </a:lnTo>
                  <a:lnTo>
                    <a:pt x="755" y="122"/>
                  </a:lnTo>
                  <a:lnTo>
                    <a:pt x="1023" y="244"/>
                  </a:lnTo>
                  <a:lnTo>
                    <a:pt x="1266" y="365"/>
                  </a:lnTo>
                  <a:lnTo>
                    <a:pt x="1266" y="365"/>
                  </a:lnTo>
                  <a:lnTo>
                    <a:pt x="1413" y="463"/>
                  </a:lnTo>
                  <a:lnTo>
                    <a:pt x="1583" y="536"/>
                  </a:lnTo>
                  <a:lnTo>
                    <a:pt x="1778" y="585"/>
                  </a:lnTo>
                  <a:lnTo>
                    <a:pt x="2046" y="585"/>
                  </a:lnTo>
                  <a:lnTo>
                    <a:pt x="2046" y="585"/>
                  </a:lnTo>
                  <a:lnTo>
                    <a:pt x="2289" y="585"/>
                  </a:lnTo>
                  <a:lnTo>
                    <a:pt x="2484" y="536"/>
                  </a:lnTo>
                  <a:lnTo>
                    <a:pt x="2655" y="463"/>
                  </a:lnTo>
                  <a:lnTo>
                    <a:pt x="2801" y="365"/>
                  </a:lnTo>
                  <a:lnTo>
                    <a:pt x="2801" y="365"/>
                  </a:lnTo>
                  <a:lnTo>
                    <a:pt x="3044" y="244"/>
                  </a:lnTo>
                  <a:lnTo>
                    <a:pt x="3312" y="122"/>
                  </a:lnTo>
                  <a:lnTo>
                    <a:pt x="3458" y="73"/>
                  </a:lnTo>
                  <a:lnTo>
                    <a:pt x="3653" y="49"/>
                  </a:lnTo>
                  <a:lnTo>
                    <a:pt x="3848" y="24"/>
                  </a:lnTo>
                  <a:lnTo>
                    <a:pt x="4067" y="0"/>
                  </a:lnTo>
                  <a:lnTo>
                    <a:pt x="4067" y="0"/>
                  </a:lnTo>
                  <a:lnTo>
                    <a:pt x="4311" y="24"/>
                  </a:lnTo>
                  <a:lnTo>
                    <a:pt x="4506" y="49"/>
                  </a:lnTo>
                  <a:lnTo>
                    <a:pt x="4676" y="73"/>
                  </a:lnTo>
                  <a:lnTo>
                    <a:pt x="4847" y="122"/>
                  </a:lnTo>
                  <a:lnTo>
                    <a:pt x="5115" y="244"/>
                  </a:lnTo>
                  <a:lnTo>
                    <a:pt x="5334" y="365"/>
                  </a:lnTo>
                  <a:lnTo>
                    <a:pt x="5334" y="365"/>
                  </a:lnTo>
                  <a:lnTo>
                    <a:pt x="5504" y="463"/>
                  </a:lnTo>
                  <a:lnTo>
                    <a:pt x="5675" y="536"/>
                  </a:lnTo>
                  <a:lnTo>
                    <a:pt x="5870" y="585"/>
                  </a:lnTo>
                  <a:lnTo>
                    <a:pt x="6113" y="585"/>
                  </a:lnTo>
                  <a:lnTo>
                    <a:pt x="6113" y="585"/>
                  </a:lnTo>
                  <a:lnTo>
                    <a:pt x="6357" y="585"/>
                  </a:lnTo>
                  <a:lnTo>
                    <a:pt x="6551" y="536"/>
                  </a:lnTo>
                  <a:lnTo>
                    <a:pt x="6722" y="463"/>
                  </a:lnTo>
                  <a:lnTo>
                    <a:pt x="6892" y="365"/>
                  </a:lnTo>
                  <a:lnTo>
                    <a:pt x="6892" y="365"/>
                  </a:lnTo>
                  <a:lnTo>
                    <a:pt x="7112" y="244"/>
                  </a:lnTo>
                  <a:lnTo>
                    <a:pt x="7380" y="122"/>
                  </a:lnTo>
                  <a:lnTo>
                    <a:pt x="7550" y="73"/>
                  </a:lnTo>
                  <a:lnTo>
                    <a:pt x="7721" y="49"/>
                  </a:lnTo>
                  <a:lnTo>
                    <a:pt x="7940" y="24"/>
                  </a:lnTo>
                  <a:lnTo>
                    <a:pt x="8159" y="0"/>
                  </a:lnTo>
                  <a:lnTo>
                    <a:pt x="8159" y="0"/>
                  </a:lnTo>
                  <a:lnTo>
                    <a:pt x="8378" y="24"/>
                  </a:lnTo>
                  <a:lnTo>
                    <a:pt x="8597" y="49"/>
                  </a:lnTo>
                  <a:lnTo>
                    <a:pt x="8768" y="73"/>
                  </a:lnTo>
                  <a:lnTo>
                    <a:pt x="8914" y="122"/>
                  </a:lnTo>
                  <a:lnTo>
                    <a:pt x="9206" y="244"/>
                  </a:lnTo>
                  <a:lnTo>
                    <a:pt x="9425" y="365"/>
                  </a:lnTo>
                  <a:lnTo>
                    <a:pt x="9425" y="365"/>
                  </a:lnTo>
                  <a:lnTo>
                    <a:pt x="9596" y="463"/>
                  </a:lnTo>
                  <a:lnTo>
                    <a:pt x="9766" y="536"/>
                  </a:lnTo>
                  <a:lnTo>
                    <a:pt x="9961" y="585"/>
                  </a:lnTo>
                  <a:lnTo>
                    <a:pt x="10205" y="585"/>
                  </a:lnTo>
                  <a:lnTo>
                    <a:pt x="10205" y="585"/>
                  </a:lnTo>
                  <a:lnTo>
                    <a:pt x="10448" y="585"/>
                  </a:lnTo>
                  <a:lnTo>
                    <a:pt x="10643" y="536"/>
                  </a:lnTo>
                  <a:lnTo>
                    <a:pt x="10814" y="463"/>
                  </a:lnTo>
                  <a:lnTo>
                    <a:pt x="10984" y="365"/>
                  </a:lnTo>
                  <a:lnTo>
                    <a:pt x="10984" y="365"/>
                  </a:lnTo>
                  <a:lnTo>
                    <a:pt x="11203" y="244"/>
                  </a:lnTo>
                  <a:lnTo>
                    <a:pt x="11471" y="122"/>
                  </a:lnTo>
                  <a:lnTo>
                    <a:pt x="11642" y="73"/>
                  </a:lnTo>
                  <a:lnTo>
                    <a:pt x="11812" y="49"/>
                  </a:lnTo>
                  <a:lnTo>
                    <a:pt x="12007" y="24"/>
                  </a:lnTo>
                  <a:lnTo>
                    <a:pt x="12251" y="0"/>
                  </a:lnTo>
                  <a:lnTo>
                    <a:pt x="12251" y="0"/>
                  </a:lnTo>
                  <a:lnTo>
                    <a:pt x="12470" y="24"/>
                  </a:lnTo>
                  <a:lnTo>
                    <a:pt x="12665" y="49"/>
                  </a:lnTo>
                  <a:lnTo>
                    <a:pt x="12859" y="73"/>
                  </a:lnTo>
                  <a:lnTo>
                    <a:pt x="13006" y="122"/>
                  </a:lnTo>
                  <a:lnTo>
                    <a:pt x="13273" y="244"/>
                  </a:lnTo>
                  <a:lnTo>
                    <a:pt x="13493" y="365"/>
                  </a:lnTo>
                  <a:lnTo>
                    <a:pt x="13493" y="365"/>
                  </a:lnTo>
                  <a:lnTo>
                    <a:pt x="13663" y="463"/>
                  </a:lnTo>
                  <a:lnTo>
                    <a:pt x="13834" y="536"/>
                  </a:lnTo>
                  <a:lnTo>
                    <a:pt x="14028" y="585"/>
                  </a:lnTo>
                  <a:lnTo>
                    <a:pt x="14272" y="585"/>
                  </a:lnTo>
                  <a:lnTo>
                    <a:pt x="14272" y="585"/>
                  </a:lnTo>
                  <a:lnTo>
                    <a:pt x="14540" y="585"/>
                  </a:lnTo>
                  <a:lnTo>
                    <a:pt x="14735" y="536"/>
                  </a:lnTo>
                  <a:lnTo>
                    <a:pt x="14905" y="463"/>
                  </a:lnTo>
                  <a:lnTo>
                    <a:pt x="15051" y="365"/>
                  </a:lnTo>
                  <a:lnTo>
                    <a:pt x="15051" y="365"/>
                  </a:lnTo>
                  <a:lnTo>
                    <a:pt x="15295" y="244"/>
                  </a:lnTo>
                  <a:lnTo>
                    <a:pt x="15563" y="122"/>
                  </a:lnTo>
                  <a:lnTo>
                    <a:pt x="15709" y="73"/>
                  </a:lnTo>
                  <a:lnTo>
                    <a:pt x="15904" y="49"/>
                  </a:lnTo>
                  <a:lnTo>
                    <a:pt x="16099" y="24"/>
                  </a:lnTo>
                  <a:lnTo>
                    <a:pt x="16318"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82" name="Shape 682"/>
            <p:cNvSpPr/>
            <p:nvPr/>
          </p:nvSpPr>
          <p:spPr>
            <a:xfrm>
              <a:off x="6643075" y="4751700"/>
              <a:ext cx="407950" cy="14625"/>
            </a:xfrm>
            <a:custGeom>
              <a:avLst/>
              <a:gdLst/>
              <a:ahLst/>
              <a:cxnLst/>
              <a:rect l="0" t="0" r="0" b="0"/>
              <a:pathLst>
                <a:path w="16318" h="585" fill="none" extrusionOk="0">
                  <a:moveTo>
                    <a:pt x="16318" y="0"/>
                  </a:moveTo>
                  <a:lnTo>
                    <a:pt x="16318" y="0"/>
                  </a:lnTo>
                  <a:lnTo>
                    <a:pt x="16074" y="25"/>
                  </a:lnTo>
                  <a:lnTo>
                    <a:pt x="15879" y="73"/>
                  </a:lnTo>
                  <a:lnTo>
                    <a:pt x="15709" y="146"/>
                  </a:lnTo>
                  <a:lnTo>
                    <a:pt x="15538" y="244"/>
                  </a:lnTo>
                  <a:lnTo>
                    <a:pt x="15538" y="244"/>
                  </a:lnTo>
                  <a:lnTo>
                    <a:pt x="15319" y="366"/>
                  </a:lnTo>
                  <a:lnTo>
                    <a:pt x="15051" y="487"/>
                  </a:lnTo>
                  <a:lnTo>
                    <a:pt x="14881" y="536"/>
                  </a:lnTo>
                  <a:lnTo>
                    <a:pt x="14710" y="560"/>
                  </a:lnTo>
                  <a:lnTo>
                    <a:pt x="14516" y="585"/>
                  </a:lnTo>
                  <a:lnTo>
                    <a:pt x="14272" y="585"/>
                  </a:lnTo>
                  <a:lnTo>
                    <a:pt x="14272" y="585"/>
                  </a:lnTo>
                  <a:lnTo>
                    <a:pt x="14053" y="585"/>
                  </a:lnTo>
                  <a:lnTo>
                    <a:pt x="13858" y="560"/>
                  </a:lnTo>
                  <a:lnTo>
                    <a:pt x="13687" y="536"/>
                  </a:lnTo>
                  <a:lnTo>
                    <a:pt x="13517" y="487"/>
                  </a:lnTo>
                  <a:lnTo>
                    <a:pt x="13249" y="366"/>
                  </a:lnTo>
                  <a:lnTo>
                    <a:pt x="13030" y="244"/>
                  </a:lnTo>
                  <a:lnTo>
                    <a:pt x="13030" y="244"/>
                  </a:lnTo>
                  <a:lnTo>
                    <a:pt x="12859" y="146"/>
                  </a:lnTo>
                  <a:lnTo>
                    <a:pt x="12689" y="73"/>
                  </a:lnTo>
                  <a:lnTo>
                    <a:pt x="12494" y="25"/>
                  </a:lnTo>
                  <a:lnTo>
                    <a:pt x="12251" y="0"/>
                  </a:lnTo>
                  <a:lnTo>
                    <a:pt x="12251" y="0"/>
                  </a:lnTo>
                  <a:lnTo>
                    <a:pt x="11983" y="25"/>
                  </a:lnTo>
                  <a:lnTo>
                    <a:pt x="11788" y="73"/>
                  </a:lnTo>
                  <a:lnTo>
                    <a:pt x="11617" y="146"/>
                  </a:lnTo>
                  <a:lnTo>
                    <a:pt x="11471" y="244"/>
                  </a:lnTo>
                  <a:lnTo>
                    <a:pt x="11471" y="244"/>
                  </a:lnTo>
                  <a:lnTo>
                    <a:pt x="11228" y="366"/>
                  </a:lnTo>
                  <a:lnTo>
                    <a:pt x="10960" y="487"/>
                  </a:lnTo>
                  <a:lnTo>
                    <a:pt x="10814" y="536"/>
                  </a:lnTo>
                  <a:lnTo>
                    <a:pt x="10619" y="560"/>
                  </a:lnTo>
                  <a:lnTo>
                    <a:pt x="10424" y="585"/>
                  </a:lnTo>
                  <a:lnTo>
                    <a:pt x="10205" y="585"/>
                  </a:lnTo>
                  <a:lnTo>
                    <a:pt x="10205" y="585"/>
                  </a:lnTo>
                  <a:lnTo>
                    <a:pt x="9961" y="585"/>
                  </a:lnTo>
                  <a:lnTo>
                    <a:pt x="9766" y="560"/>
                  </a:lnTo>
                  <a:lnTo>
                    <a:pt x="9596" y="536"/>
                  </a:lnTo>
                  <a:lnTo>
                    <a:pt x="9425" y="487"/>
                  </a:lnTo>
                  <a:lnTo>
                    <a:pt x="9157" y="366"/>
                  </a:lnTo>
                  <a:lnTo>
                    <a:pt x="8938" y="244"/>
                  </a:lnTo>
                  <a:lnTo>
                    <a:pt x="8938" y="244"/>
                  </a:lnTo>
                  <a:lnTo>
                    <a:pt x="8768" y="146"/>
                  </a:lnTo>
                  <a:lnTo>
                    <a:pt x="8597" y="73"/>
                  </a:lnTo>
                  <a:lnTo>
                    <a:pt x="8402" y="25"/>
                  </a:lnTo>
                  <a:lnTo>
                    <a:pt x="8159" y="0"/>
                  </a:lnTo>
                  <a:lnTo>
                    <a:pt x="8159" y="0"/>
                  </a:lnTo>
                  <a:lnTo>
                    <a:pt x="7915" y="25"/>
                  </a:lnTo>
                  <a:lnTo>
                    <a:pt x="7721" y="73"/>
                  </a:lnTo>
                  <a:lnTo>
                    <a:pt x="7550" y="146"/>
                  </a:lnTo>
                  <a:lnTo>
                    <a:pt x="7380" y="244"/>
                  </a:lnTo>
                  <a:lnTo>
                    <a:pt x="7380" y="244"/>
                  </a:lnTo>
                  <a:lnTo>
                    <a:pt x="7160" y="366"/>
                  </a:lnTo>
                  <a:lnTo>
                    <a:pt x="6892" y="487"/>
                  </a:lnTo>
                  <a:lnTo>
                    <a:pt x="6722" y="536"/>
                  </a:lnTo>
                  <a:lnTo>
                    <a:pt x="6551" y="560"/>
                  </a:lnTo>
                  <a:lnTo>
                    <a:pt x="6332" y="585"/>
                  </a:lnTo>
                  <a:lnTo>
                    <a:pt x="6113" y="585"/>
                  </a:lnTo>
                  <a:lnTo>
                    <a:pt x="6113" y="585"/>
                  </a:lnTo>
                  <a:lnTo>
                    <a:pt x="5894" y="585"/>
                  </a:lnTo>
                  <a:lnTo>
                    <a:pt x="5699" y="560"/>
                  </a:lnTo>
                  <a:lnTo>
                    <a:pt x="5504" y="536"/>
                  </a:lnTo>
                  <a:lnTo>
                    <a:pt x="5358" y="487"/>
                  </a:lnTo>
                  <a:lnTo>
                    <a:pt x="5090" y="366"/>
                  </a:lnTo>
                  <a:lnTo>
                    <a:pt x="4847" y="244"/>
                  </a:lnTo>
                  <a:lnTo>
                    <a:pt x="4847" y="244"/>
                  </a:lnTo>
                  <a:lnTo>
                    <a:pt x="4676" y="146"/>
                  </a:lnTo>
                  <a:lnTo>
                    <a:pt x="4530" y="73"/>
                  </a:lnTo>
                  <a:lnTo>
                    <a:pt x="4335" y="25"/>
                  </a:lnTo>
                  <a:lnTo>
                    <a:pt x="4067" y="0"/>
                  </a:lnTo>
                  <a:lnTo>
                    <a:pt x="4067" y="0"/>
                  </a:lnTo>
                  <a:lnTo>
                    <a:pt x="3824" y="25"/>
                  </a:lnTo>
                  <a:lnTo>
                    <a:pt x="3629" y="73"/>
                  </a:lnTo>
                  <a:lnTo>
                    <a:pt x="3458" y="146"/>
                  </a:lnTo>
                  <a:lnTo>
                    <a:pt x="3288" y="244"/>
                  </a:lnTo>
                  <a:lnTo>
                    <a:pt x="3288" y="244"/>
                  </a:lnTo>
                  <a:lnTo>
                    <a:pt x="3069" y="366"/>
                  </a:lnTo>
                  <a:lnTo>
                    <a:pt x="2801" y="487"/>
                  </a:lnTo>
                  <a:lnTo>
                    <a:pt x="2630" y="536"/>
                  </a:lnTo>
                  <a:lnTo>
                    <a:pt x="2460" y="560"/>
                  </a:lnTo>
                  <a:lnTo>
                    <a:pt x="2265" y="585"/>
                  </a:lnTo>
                  <a:lnTo>
                    <a:pt x="2046" y="585"/>
                  </a:lnTo>
                  <a:lnTo>
                    <a:pt x="2046" y="585"/>
                  </a:lnTo>
                  <a:lnTo>
                    <a:pt x="1802" y="585"/>
                  </a:lnTo>
                  <a:lnTo>
                    <a:pt x="1607" y="560"/>
                  </a:lnTo>
                  <a:lnTo>
                    <a:pt x="1437" y="536"/>
                  </a:lnTo>
                  <a:lnTo>
                    <a:pt x="1266" y="487"/>
                  </a:lnTo>
                  <a:lnTo>
                    <a:pt x="999" y="366"/>
                  </a:lnTo>
                  <a:lnTo>
                    <a:pt x="779" y="244"/>
                  </a:lnTo>
                  <a:lnTo>
                    <a:pt x="779" y="244"/>
                  </a:lnTo>
                  <a:lnTo>
                    <a:pt x="609" y="146"/>
                  </a:lnTo>
                  <a:lnTo>
                    <a:pt x="438" y="73"/>
                  </a:lnTo>
                  <a:lnTo>
                    <a:pt x="244" y="25"/>
                  </a:lnTo>
                  <a:lnTo>
                    <a:pt x="0" y="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83" name="Shape 683"/>
            <p:cNvSpPr/>
            <p:nvPr/>
          </p:nvSpPr>
          <p:spPr>
            <a:xfrm>
              <a:off x="6672900" y="4309650"/>
              <a:ext cx="348900" cy="376300"/>
            </a:xfrm>
            <a:custGeom>
              <a:avLst/>
              <a:gdLst/>
              <a:ahLst/>
              <a:cxnLst/>
              <a:rect l="0" t="0" r="0" b="0"/>
              <a:pathLst>
                <a:path w="13956" h="15052" fill="none" extrusionOk="0">
                  <a:moveTo>
                    <a:pt x="13347" y="6747"/>
                  </a:moveTo>
                  <a:lnTo>
                    <a:pt x="12470" y="6406"/>
                  </a:lnTo>
                  <a:lnTo>
                    <a:pt x="12470" y="3532"/>
                  </a:lnTo>
                  <a:lnTo>
                    <a:pt x="10790" y="3532"/>
                  </a:lnTo>
                  <a:lnTo>
                    <a:pt x="10790" y="2022"/>
                  </a:lnTo>
                  <a:lnTo>
                    <a:pt x="8427" y="2022"/>
                  </a:lnTo>
                  <a:lnTo>
                    <a:pt x="8427" y="1"/>
                  </a:lnTo>
                  <a:lnTo>
                    <a:pt x="6966" y="1"/>
                  </a:lnTo>
                  <a:lnTo>
                    <a:pt x="5505" y="1"/>
                  </a:lnTo>
                  <a:lnTo>
                    <a:pt x="5505" y="2022"/>
                  </a:lnTo>
                  <a:lnTo>
                    <a:pt x="3142" y="2022"/>
                  </a:lnTo>
                  <a:lnTo>
                    <a:pt x="3142" y="3532"/>
                  </a:lnTo>
                  <a:lnTo>
                    <a:pt x="1462" y="3532"/>
                  </a:lnTo>
                  <a:lnTo>
                    <a:pt x="1462" y="6406"/>
                  </a:lnTo>
                  <a:lnTo>
                    <a:pt x="585" y="6747"/>
                  </a:lnTo>
                  <a:lnTo>
                    <a:pt x="585" y="6747"/>
                  </a:lnTo>
                  <a:lnTo>
                    <a:pt x="414" y="6844"/>
                  </a:lnTo>
                  <a:lnTo>
                    <a:pt x="268" y="6966"/>
                  </a:lnTo>
                  <a:lnTo>
                    <a:pt x="147" y="7112"/>
                  </a:lnTo>
                  <a:lnTo>
                    <a:pt x="49" y="7258"/>
                  </a:lnTo>
                  <a:lnTo>
                    <a:pt x="0" y="7404"/>
                  </a:lnTo>
                  <a:lnTo>
                    <a:pt x="0" y="7575"/>
                  </a:lnTo>
                  <a:lnTo>
                    <a:pt x="0" y="7770"/>
                  </a:lnTo>
                  <a:lnTo>
                    <a:pt x="73" y="7965"/>
                  </a:lnTo>
                  <a:lnTo>
                    <a:pt x="1510" y="11277"/>
                  </a:lnTo>
                  <a:lnTo>
                    <a:pt x="1510" y="14833"/>
                  </a:lnTo>
                  <a:lnTo>
                    <a:pt x="1510" y="14833"/>
                  </a:lnTo>
                  <a:lnTo>
                    <a:pt x="1754" y="14711"/>
                  </a:lnTo>
                  <a:lnTo>
                    <a:pt x="2046" y="14589"/>
                  </a:lnTo>
                  <a:lnTo>
                    <a:pt x="2241" y="14540"/>
                  </a:lnTo>
                  <a:lnTo>
                    <a:pt x="2436" y="14516"/>
                  </a:lnTo>
                  <a:lnTo>
                    <a:pt x="2655" y="14492"/>
                  </a:lnTo>
                  <a:lnTo>
                    <a:pt x="2874" y="14467"/>
                  </a:lnTo>
                  <a:lnTo>
                    <a:pt x="2874" y="14467"/>
                  </a:lnTo>
                  <a:lnTo>
                    <a:pt x="3167" y="14492"/>
                  </a:lnTo>
                  <a:lnTo>
                    <a:pt x="3410" y="14516"/>
                  </a:lnTo>
                  <a:lnTo>
                    <a:pt x="3629" y="14565"/>
                  </a:lnTo>
                  <a:lnTo>
                    <a:pt x="3824" y="14638"/>
                  </a:lnTo>
                  <a:lnTo>
                    <a:pt x="4141" y="14760"/>
                  </a:lnTo>
                  <a:lnTo>
                    <a:pt x="4384" y="14906"/>
                  </a:lnTo>
                  <a:lnTo>
                    <a:pt x="4384" y="14906"/>
                  </a:lnTo>
                  <a:lnTo>
                    <a:pt x="4530" y="14979"/>
                  </a:lnTo>
                  <a:lnTo>
                    <a:pt x="4628" y="15028"/>
                  </a:lnTo>
                  <a:lnTo>
                    <a:pt x="4774" y="15052"/>
                  </a:lnTo>
                  <a:lnTo>
                    <a:pt x="4920" y="15052"/>
                  </a:lnTo>
                  <a:lnTo>
                    <a:pt x="4920" y="15052"/>
                  </a:lnTo>
                  <a:lnTo>
                    <a:pt x="5091" y="15052"/>
                  </a:lnTo>
                  <a:lnTo>
                    <a:pt x="5212" y="15028"/>
                  </a:lnTo>
                  <a:lnTo>
                    <a:pt x="5334" y="14979"/>
                  </a:lnTo>
                  <a:lnTo>
                    <a:pt x="5456" y="14906"/>
                  </a:lnTo>
                  <a:lnTo>
                    <a:pt x="5456" y="14906"/>
                  </a:lnTo>
                  <a:lnTo>
                    <a:pt x="5724" y="14760"/>
                  </a:lnTo>
                  <a:lnTo>
                    <a:pt x="6040" y="14638"/>
                  </a:lnTo>
                  <a:lnTo>
                    <a:pt x="6235" y="14565"/>
                  </a:lnTo>
                  <a:lnTo>
                    <a:pt x="6454" y="14516"/>
                  </a:lnTo>
                  <a:lnTo>
                    <a:pt x="6698" y="14492"/>
                  </a:lnTo>
                  <a:lnTo>
                    <a:pt x="6966" y="14467"/>
                  </a:lnTo>
                  <a:lnTo>
                    <a:pt x="6966" y="14467"/>
                  </a:lnTo>
                  <a:lnTo>
                    <a:pt x="7234" y="14492"/>
                  </a:lnTo>
                  <a:lnTo>
                    <a:pt x="7477" y="14516"/>
                  </a:lnTo>
                  <a:lnTo>
                    <a:pt x="7697" y="14565"/>
                  </a:lnTo>
                  <a:lnTo>
                    <a:pt x="7891" y="14638"/>
                  </a:lnTo>
                  <a:lnTo>
                    <a:pt x="8232" y="14760"/>
                  </a:lnTo>
                  <a:lnTo>
                    <a:pt x="8476" y="14906"/>
                  </a:lnTo>
                  <a:lnTo>
                    <a:pt x="8476" y="14906"/>
                  </a:lnTo>
                  <a:lnTo>
                    <a:pt x="8598" y="14979"/>
                  </a:lnTo>
                  <a:lnTo>
                    <a:pt x="8719" y="15028"/>
                  </a:lnTo>
                  <a:lnTo>
                    <a:pt x="8841" y="15052"/>
                  </a:lnTo>
                  <a:lnTo>
                    <a:pt x="9012" y="15052"/>
                  </a:lnTo>
                  <a:lnTo>
                    <a:pt x="9012" y="15052"/>
                  </a:lnTo>
                  <a:lnTo>
                    <a:pt x="9158" y="15052"/>
                  </a:lnTo>
                  <a:lnTo>
                    <a:pt x="9304" y="15028"/>
                  </a:lnTo>
                  <a:lnTo>
                    <a:pt x="9401" y="14979"/>
                  </a:lnTo>
                  <a:lnTo>
                    <a:pt x="9548" y="14906"/>
                  </a:lnTo>
                  <a:lnTo>
                    <a:pt x="9548" y="14906"/>
                  </a:lnTo>
                  <a:lnTo>
                    <a:pt x="9791" y="14760"/>
                  </a:lnTo>
                  <a:lnTo>
                    <a:pt x="10108" y="14638"/>
                  </a:lnTo>
                  <a:lnTo>
                    <a:pt x="10303" y="14565"/>
                  </a:lnTo>
                  <a:lnTo>
                    <a:pt x="10522" y="14516"/>
                  </a:lnTo>
                  <a:lnTo>
                    <a:pt x="10765" y="14492"/>
                  </a:lnTo>
                  <a:lnTo>
                    <a:pt x="11058" y="14467"/>
                  </a:lnTo>
                  <a:lnTo>
                    <a:pt x="11058" y="14467"/>
                  </a:lnTo>
                  <a:lnTo>
                    <a:pt x="11277" y="14492"/>
                  </a:lnTo>
                  <a:lnTo>
                    <a:pt x="11496" y="14516"/>
                  </a:lnTo>
                  <a:lnTo>
                    <a:pt x="11691" y="14540"/>
                  </a:lnTo>
                  <a:lnTo>
                    <a:pt x="11886" y="14589"/>
                  </a:lnTo>
                  <a:lnTo>
                    <a:pt x="12178" y="14711"/>
                  </a:lnTo>
                  <a:lnTo>
                    <a:pt x="12421" y="14833"/>
                  </a:lnTo>
                  <a:lnTo>
                    <a:pt x="12421" y="11277"/>
                  </a:lnTo>
                  <a:lnTo>
                    <a:pt x="13858" y="7965"/>
                  </a:lnTo>
                  <a:lnTo>
                    <a:pt x="13858" y="7965"/>
                  </a:lnTo>
                  <a:lnTo>
                    <a:pt x="13931" y="7770"/>
                  </a:lnTo>
                  <a:lnTo>
                    <a:pt x="13956" y="7575"/>
                  </a:lnTo>
                  <a:lnTo>
                    <a:pt x="13931" y="7404"/>
                  </a:lnTo>
                  <a:lnTo>
                    <a:pt x="13883" y="7258"/>
                  </a:lnTo>
                  <a:lnTo>
                    <a:pt x="13785" y="7112"/>
                  </a:lnTo>
                  <a:lnTo>
                    <a:pt x="13664" y="6966"/>
                  </a:lnTo>
                  <a:lnTo>
                    <a:pt x="13517" y="6844"/>
                  </a:lnTo>
                  <a:lnTo>
                    <a:pt x="13347" y="6747"/>
                  </a:lnTo>
                  <a:lnTo>
                    <a:pt x="13347" y="6747"/>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84" name="Shape 684"/>
            <p:cNvSpPr/>
            <p:nvPr/>
          </p:nvSpPr>
          <p:spPr>
            <a:xfrm>
              <a:off x="6805625" y="4452725"/>
              <a:ext cx="15850" cy="28050"/>
            </a:xfrm>
            <a:custGeom>
              <a:avLst/>
              <a:gdLst/>
              <a:ahLst/>
              <a:cxnLst/>
              <a:rect l="0" t="0" r="0" b="0"/>
              <a:pathLst>
                <a:path w="634" h="1122" fill="none" extrusionOk="0">
                  <a:moveTo>
                    <a:pt x="317" y="1121"/>
                  </a:moveTo>
                  <a:lnTo>
                    <a:pt x="317" y="1121"/>
                  </a:lnTo>
                  <a:lnTo>
                    <a:pt x="244" y="1097"/>
                  </a:lnTo>
                  <a:lnTo>
                    <a:pt x="196" y="1073"/>
                  </a:lnTo>
                  <a:lnTo>
                    <a:pt x="123" y="1024"/>
                  </a:lnTo>
                  <a:lnTo>
                    <a:pt x="74" y="951"/>
                  </a:lnTo>
                  <a:lnTo>
                    <a:pt x="25" y="780"/>
                  </a:lnTo>
                  <a:lnTo>
                    <a:pt x="1" y="561"/>
                  </a:lnTo>
                  <a:lnTo>
                    <a:pt x="1" y="561"/>
                  </a:lnTo>
                  <a:lnTo>
                    <a:pt x="25" y="342"/>
                  </a:lnTo>
                  <a:lnTo>
                    <a:pt x="74" y="147"/>
                  </a:lnTo>
                  <a:lnTo>
                    <a:pt x="123" y="98"/>
                  </a:lnTo>
                  <a:lnTo>
                    <a:pt x="196" y="25"/>
                  </a:lnTo>
                  <a:lnTo>
                    <a:pt x="244" y="1"/>
                  </a:lnTo>
                  <a:lnTo>
                    <a:pt x="317" y="1"/>
                  </a:lnTo>
                  <a:lnTo>
                    <a:pt x="317" y="1"/>
                  </a:lnTo>
                  <a:lnTo>
                    <a:pt x="366" y="1"/>
                  </a:lnTo>
                  <a:lnTo>
                    <a:pt x="439" y="25"/>
                  </a:lnTo>
                  <a:lnTo>
                    <a:pt x="488" y="98"/>
                  </a:lnTo>
                  <a:lnTo>
                    <a:pt x="537" y="147"/>
                  </a:lnTo>
                  <a:lnTo>
                    <a:pt x="610" y="342"/>
                  </a:lnTo>
                  <a:lnTo>
                    <a:pt x="634" y="561"/>
                  </a:lnTo>
                  <a:lnTo>
                    <a:pt x="634" y="561"/>
                  </a:lnTo>
                  <a:lnTo>
                    <a:pt x="610" y="780"/>
                  </a:lnTo>
                  <a:lnTo>
                    <a:pt x="537" y="951"/>
                  </a:lnTo>
                  <a:lnTo>
                    <a:pt x="488" y="1024"/>
                  </a:lnTo>
                  <a:lnTo>
                    <a:pt x="439" y="1073"/>
                  </a:lnTo>
                  <a:lnTo>
                    <a:pt x="366" y="1097"/>
                  </a:lnTo>
                  <a:lnTo>
                    <a:pt x="317" y="1121"/>
                  </a:lnTo>
                  <a:lnTo>
                    <a:pt x="317" y="112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85" name="Shape 685"/>
            <p:cNvSpPr/>
            <p:nvPr/>
          </p:nvSpPr>
          <p:spPr>
            <a:xfrm>
              <a:off x="6872600" y="4452725"/>
              <a:ext cx="15875" cy="28050"/>
            </a:xfrm>
            <a:custGeom>
              <a:avLst/>
              <a:gdLst/>
              <a:ahLst/>
              <a:cxnLst/>
              <a:rect l="0" t="0" r="0" b="0"/>
              <a:pathLst>
                <a:path w="635" h="1122" fill="none" extrusionOk="0">
                  <a:moveTo>
                    <a:pt x="317" y="1121"/>
                  </a:moveTo>
                  <a:lnTo>
                    <a:pt x="317" y="1121"/>
                  </a:lnTo>
                  <a:lnTo>
                    <a:pt x="269" y="1097"/>
                  </a:lnTo>
                  <a:lnTo>
                    <a:pt x="196" y="1073"/>
                  </a:lnTo>
                  <a:lnTo>
                    <a:pt x="147" y="1024"/>
                  </a:lnTo>
                  <a:lnTo>
                    <a:pt x="98" y="951"/>
                  </a:lnTo>
                  <a:lnTo>
                    <a:pt x="25" y="780"/>
                  </a:lnTo>
                  <a:lnTo>
                    <a:pt x="1" y="561"/>
                  </a:lnTo>
                  <a:lnTo>
                    <a:pt x="1" y="561"/>
                  </a:lnTo>
                  <a:lnTo>
                    <a:pt x="25" y="342"/>
                  </a:lnTo>
                  <a:lnTo>
                    <a:pt x="98" y="147"/>
                  </a:lnTo>
                  <a:lnTo>
                    <a:pt x="147" y="98"/>
                  </a:lnTo>
                  <a:lnTo>
                    <a:pt x="196" y="25"/>
                  </a:lnTo>
                  <a:lnTo>
                    <a:pt x="269" y="1"/>
                  </a:lnTo>
                  <a:lnTo>
                    <a:pt x="317" y="1"/>
                  </a:lnTo>
                  <a:lnTo>
                    <a:pt x="317" y="1"/>
                  </a:lnTo>
                  <a:lnTo>
                    <a:pt x="390" y="1"/>
                  </a:lnTo>
                  <a:lnTo>
                    <a:pt x="464" y="25"/>
                  </a:lnTo>
                  <a:lnTo>
                    <a:pt x="512" y="98"/>
                  </a:lnTo>
                  <a:lnTo>
                    <a:pt x="561" y="147"/>
                  </a:lnTo>
                  <a:lnTo>
                    <a:pt x="610" y="342"/>
                  </a:lnTo>
                  <a:lnTo>
                    <a:pt x="634" y="561"/>
                  </a:lnTo>
                  <a:lnTo>
                    <a:pt x="634" y="561"/>
                  </a:lnTo>
                  <a:lnTo>
                    <a:pt x="610" y="780"/>
                  </a:lnTo>
                  <a:lnTo>
                    <a:pt x="561" y="951"/>
                  </a:lnTo>
                  <a:lnTo>
                    <a:pt x="512" y="1024"/>
                  </a:lnTo>
                  <a:lnTo>
                    <a:pt x="464" y="1073"/>
                  </a:lnTo>
                  <a:lnTo>
                    <a:pt x="390" y="1097"/>
                  </a:lnTo>
                  <a:lnTo>
                    <a:pt x="317" y="1121"/>
                  </a:lnTo>
                  <a:lnTo>
                    <a:pt x="317" y="112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86" name="Shape 686"/>
            <p:cNvSpPr/>
            <p:nvPr/>
          </p:nvSpPr>
          <p:spPr>
            <a:xfrm>
              <a:off x="6709425" y="4414975"/>
              <a:ext cx="275250" cy="54825"/>
            </a:xfrm>
            <a:custGeom>
              <a:avLst/>
              <a:gdLst/>
              <a:ahLst/>
              <a:cxnLst/>
              <a:rect l="0" t="0" r="0" b="0"/>
              <a:pathLst>
                <a:path w="11010" h="2193" fill="none" extrusionOk="0">
                  <a:moveTo>
                    <a:pt x="11009" y="2193"/>
                  </a:moveTo>
                  <a:lnTo>
                    <a:pt x="5505" y="1"/>
                  </a:lnTo>
                  <a:lnTo>
                    <a:pt x="1" y="2193"/>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87" name="Shape 687"/>
            <p:cNvSpPr/>
            <p:nvPr/>
          </p:nvSpPr>
          <p:spPr>
            <a:xfrm>
              <a:off x="6733175" y="4382725"/>
              <a:ext cx="227750" cy="37150"/>
            </a:xfrm>
            <a:custGeom>
              <a:avLst/>
              <a:gdLst/>
              <a:ahLst/>
              <a:cxnLst/>
              <a:rect l="0" t="0" r="0" b="0"/>
              <a:pathLst>
                <a:path w="9110" h="1486" fill="none" extrusionOk="0">
                  <a:moveTo>
                    <a:pt x="1" y="1486"/>
                  </a:moveTo>
                  <a:lnTo>
                    <a:pt x="1681" y="1486"/>
                  </a:lnTo>
                  <a:lnTo>
                    <a:pt x="1681" y="0"/>
                  </a:lnTo>
                  <a:lnTo>
                    <a:pt x="4555" y="0"/>
                  </a:lnTo>
                  <a:lnTo>
                    <a:pt x="7429" y="0"/>
                  </a:lnTo>
                  <a:lnTo>
                    <a:pt x="7429" y="1486"/>
                  </a:lnTo>
                  <a:lnTo>
                    <a:pt x="9109" y="1486"/>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88" name="Shape 688"/>
            <p:cNvSpPr/>
            <p:nvPr/>
          </p:nvSpPr>
          <p:spPr>
            <a:xfrm>
              <a:off x="6847025" y="4414975"/>
              <a:ext cx="25" cy="145550"/>
            </a:xfrm>
            <a:custGeom>
              <a:avLst/>
              <a:gdLst/>
              <a:ahLst/>
              <a:cxnLst/>
              <a:rect l="0" t="0" r="0" b="0"/>
              <a:pathLst>
                <a:path w="1" h="5822" fill="none" extrusionOk="0">
                  <a:moveTo>
                    <a:pt x="1" y="1"/>
                  </a:moveTo>
                  <a:lnTo>
                    <a:pt x="1" y="5822"/>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689" name="Shape 689"/>
          <p:cNvGrpSpPr/>
          <p:nvPr/>
        </p:nvGrpSpPr>
        <p:grpSpPr>
          <a:xfrm>
            <a:off x="4251419" y="4291984"/>
            <a:ext cx="452420" cy="433992"/>
            <a:chOff x="5233525" y="4954450"/>
            <a:chExt cx="538275" cy="516350"/>
          </a:xfrm>
        </p:grpSpPr>
        <p:sp>
          <p:nvSpPr>
            <p:cNvPr id="690" name="Shape 690"/>
            <p:cNvSpPr/>
            <p:nvPr/>
          </p:nvSpPr>
          <p:spPr>
            <a:xfrm>
              <a:off x="5637825" y="4954450"/>
              <a:ext cx="89525" cy="89525"/>
            </a:xfrm>
            <a:custGeom>
              <a:avLst/>
              <a:gdLst/>
              <a:ahLst/>
              <a:cxnLst/>
              <a:rect l="0" t="0" r="0" b="0"/>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91" name="Shape 691"/>
            <p:cNvSpPr/>
            <p:nvPr/>
          </p:nvSpPr>
          <p:spPr>
            <a:xfrm>
              <a:off x="5323025" y="4980625"/>
              <a:ext cx="88925" cy="88925"/>
            </a:xfrm>
            <a:custGeom>
              <a:avLst/>
              <a:gdLst/>
              <a:ahLst/>
              <a:cxnLst/>
              <a:rect l="0" t="0" r="0" b="0"/>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92" name="Shape 692"/>
            <p:cNvSpPr/>
            <p:nvPr/>
          </p:nvSpPr>
          <p:spPr>
            <a:xfrm>
              <a:off x="5233525" y="5255225"/>
              <a:ext cx="89525" cy="89525"/>
            </a:xfrm>
            <a:custGeom>
              <a:avLst/>
              <a:gdLst/>
              <a:ahLst/>
              <a:cxnLst/>
              <a:rect l="0" t="0" r="0" b="0"/>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93" name="Shape 693"/>
            <p:cNvSpPr/>
            <p:nvPr/>
          </p:nvSpPr>
          <p:spPr>
            <a:xfrm>
              <a:off x="5453325" y="5382475"/>
              <a:ext cx="88925" cy="88325"/>
            </a:xfrm>
            <a:custGeom>
              <a:avLst/>
              <a:gdLst/>
              <a:ahLst/>
              <a:cxnLst/>
              <a:rect l="0" t="0" r="0" b="0"/>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94" name="Shape 694"/>
            <p:cNvSpPr/>
            <p:nvPr/>
          </p:nvSpPr>
          <p:spPr>
            <a:xfrm>
              <a:off x="5682875" y="5188875"/>
              <a:ext cx="88925" cy="89525"/>
            </a:xfrm>
            <a:custGeom>
              <a:avLst/>
              <a:gdLst/>
              <a:ahLst/>
              <a:cxnLst/>
              <a:rect l="0" t="0" r="0" b="0"/>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95" name="Shape 695"/>
            <p:cNvSpPr/>
            <p:nvPr/>
          </p:nvSpPr>
          <p:spPr>
            <a:xfrm>
              <a:off x="5411925" y="5110925"/>
              <a:ext cx="188775" cy="189400"/>
            </a:xfrm>
            <a:custGeom>
              <a:avLst/>
              <a:gdLst/>
              <a:ahLst/>
              <a:cxnLst/>
              <a:rect l="0" t="0" r="0" b="0"/>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96" name="Shape 696"/>
            <p:cNvSpPr/>
            <p:nvPr/>
          </p:nvSpPr>
          <p:spPr>
            <a:xfrm>
              <a:off x="5367475" y="5025075"/>
              <a:ext cx="81600" cy="105975"/>
            </a:xfrm>
            <a:custGeom>
              <a:avLst/>
              <a:gdLst/>
              <a:ahLst/>
              <a:cxnLst/>
              <a:rect l="0" t="0" r="0" b="0"/>
              <a:pathLst>
                <a:path w="3264" h="4239" fill="none" extrusionOk="0">
                  <a:moveTo>
                    <a:pt x="0" y="1"/>
                  </a:moveTo>
                  <a:lnTo>
                    <a:pt x="3264" y="4238"/>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97" name="Shape 697"/>
            <p:cNvSpPr/>
            <p:nvPr/>
          </p:nvSpPr>
          <p:spPr>
            <a:xfrm>
              <a:off x="5567800" y="4999500"/>
              <a:ext cx="115100" cy="133975"/>
            </a:xfrm>
            <a:custGeom>
              <a:avLst/>
              <a:gdLst/>
              <a:ahLst/>
              <a:cxnLst/>
              <a:rect l="0" t="0" r="0" b="0"/>
              <a:pathLst>
                <a:path w="4604" h="5359" fill="none" extrusionOk="0">
                  <a:moveTo>
                    <a:pt x="0" y="5359"/>
                  </a:moveTo>
                  <a:lnTo>
                    <a:pt x="4603"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98" name="Shape 698"/>
            <p:cNvSpPr/>
            <p:nvPr/>
          </p:nvSpPr>
          <p:spPr>
            <a:xfrm>
              <a:off x="5600075" y="5217475"/>
              <a:ext cx="127275" cy="16475"/>
            </a:xfrm>
            <a:custGeom>
              <a:avLst/>
              <a:gdLst/>
              <a:ahLst/>
              <a:cxnLst/>
              <a:rect l="0" t="0" r="0" b="0"/>
              <a:pathLst>
                <a:path w="5091" h="659" fill="none" extrusionOk="0">
                  <a:moveTo>
                    <a:pt x="5090" y="658"/>
                  </a:moveTo>
                  <a:lnTo>
                    <a:pt x="0"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99" name="Shape 699"/>
            <p:cNvSpPr/>
            <p:nvPr/>
          </p:nvSpPr>
          <p:spPr>
            <a:xfrm>
              <a:off x="5497775" y="5299675"/>
              <a:ext cx="4900" cy="126675"/>
            </a:xfrm>
            <a:custGeom>
              <a:avLst/>
              <a:gdLst/>
              <a:ahLst/>
              <a:cxnLst/>
              <a:rect l="0" t="0" r="0" b="0"/>
              <a:pathLst>
                <a:path w="196" h="5067" fill="none" extrusionOk="0">
                  <a:moveTo>
                    <a:pt x="0" y="5067"/>
                  </a:moveTo>
                  <a:lnTo>
                    <a:pt x="195"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00" name="Shape 700"/>
            <p:cNvSpPr/>
            <p:nvPr/>
          </p:nvSpPr>
          <p:spPr>
            <a:xfrm>
              <a:off x="5277975" y="5241825"/>
              <a:ext cx="141275" cy="58500"/>
            </a:xfrm>
            <a:custGeom>
              <a:avLst/>
              <a:gdLst/>
              <a:ahLst/>
              <a:cxnLst/>
              <a:rect l="0" t="0" r="0" b="0"/>
              <a:pathLst>
                <a:path w="5651" h="2340" fill="none" extrusionOk="0">
                  <a:moveTo>
                    <a:pt x="0" y="2339"/>
                  </a:moveTo>
                  <a:lnTo>
                    <a:pt x="5651"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701" name="Shape 701"/>
          <p:cNvGrpSpPr/>
          <p:nvPr/>
        </p:nvGrpSpPr>
        <p:grpSpPr>
          <a:xfrm>
            <a:off x="3682337" y="4299654"/>
            <a:ext cx="460615" cy="418653"/>
            <a:chOff x="4556450" y="4963575"/>
            <a:chExt cx="548025" cy="498100"/>
          </a:xfrm>
        </p:grpSpPr>
        <p:sp>
          <p:nvSpPr>
            <p:cNvPr id="702" name="Shape 702"/>
            <p:cNvSpPr/>
            <p:nvPr/>
          </p:nvSpPr>
          <p:spPr>
            <a:xfrm>
              <a:off x="4611850" y="5222350"/>
              <a:ext cx="436600" cy="239325"/>
            </a:xfrm>
            <a:custGeom>
              <a:avLst/>
              <a:gdLst/>
              <a:ahLst/>
              <a:cxnLst/>
              <a:rect l="0" t="0" r="0" b="0"/>
              <a:pathLst>
                <a:path w="17464" h="9573" fill="none" extrusionOk="0">
                  <a:moveTo>
                    <a:pt x="1" y="1"/>
                  </a:moveTo>
                  <a:lnTo>
                    <a:pt x="1" y="4677"/>
                  </a:lnTo>
                  <a:lnTo>
                    <a:pt x="8720" y="9572"/>
                  </a:lnTo>
                  <a:lnTo>
                    <a:pt x="17463" y="4677"/>
                  </a:lnTo>
                  <a:lnTo>
                    <a:pt x="17463" y="1"/>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03" name="Shape 703"/>
            <p:cNvSpPr/>
            <p:nvPr/>
          </p:nvSpPr>
          <p:spPr>
            <a:xfrm>
              <a:off x="4612475" y="4963575"/>
              <a:ext cx="435975" cy="125450"/>
            </a:xfrm>
            <a:custGeom>
              <a:avLst/>
              <a:gdLst/>
              <a:ahLst/>
              <a:cxnLst/>
              <a:rect l="0" t="0" r="0" b="0"/>
              <a:pathLst>
                <a:path w="17439" h="5018" fill="none" extrusionOk="0">
                  <a:moveTo>
                    <a:pt x="17438" y="5018"/>
                  </a:moveTo>
                  <a:lnTo>
                    <a:pt x="8671" y="1"/>
                  </a:lnTo>
                  <a:lnTo>
                    <a:pt x="0" y="5018"/>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04" name="Shape 704"/>
            <p:cNvSpPr/>
            <p:nvPr/>
          </p:nvSpPr>
          <p:spPr>
            <a:xfrm>
              <a:off x="4556450" y="5089000"/>
              <a:ext cx="274025" cy="225925"/>
            </a:xfrm>
            <a:custGeom>
              <a:avLst/>
              <a:gdLst/>
              <a:ahLst/>
              <a:cxnLst/>
              <a:rect l="0" t="0" r="0" b="0"/>
              <a:pathLst>
                <a:path w="10961" h="9037" fill="none" extrusionOk="0">
                  <a:moveTo>
                    <a:pt x="8720" y="9037"/>
                  </a:moveTo>
                  <a:lnTo>
                    <a:pt x="1" y="4068"/>
                  </a:lnTo>
                  <a:lnTo>
                    <a:pt x="2241" y="1"/>
                  </a:lnTo>
                  <a:lnTo>
                    <a:pt x="10960" y="4969"/>
                  </a:lnTo>
                  <a:lnTo>
                    <a:pt x="8720" y="9037"/>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05" name="Shape 705"/>
            <p:cNvSpPr/>
            <p:nvPr/>
          </p:nvSpPr>
          <p:spPr>
            <a:xfrm>
              <a:off x="4830450" y="5089000"/>
              <a:ext cx="274025" cy="225925"/>
            </a:xfrm>
            <a:custGeom>
              <a:avLst/>
              <a:gdLst/>
              <a:ahLst/>
              <a:cxnLst/>
              <a:rect l="0" t="0" r="0" b="0"/>
              <a:pathLst>
                <a:path w="10961" h="9037" fill="none" extrusionOk="0">
                  <a:moveTo>
                    <a:pt x="2241" y="9037"/>
                  </a:moveTo>
                  <a:lnTo>
                    <a:pt x="10960" y="4068"/>
                  </a:lnTo>
                  <a:lnTo>
                    <a:pt x="8719" y="1"/>
                  </a:lnTo>
                  <a:lnTo>
                    <a:pt x="0" y="4969"/>
                  </a:lnTo>
                  <a:lnTo>
                    <a:pt x="2241" y="9037"/>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06" name="Shape 706"/>
            <p:cNvSpPr/>
            <p:nvPr/>
          </p:nvSpPr>
          <p:spPr>
            <a:xfrm>
              <a:off x="4830450" y="5213225"/>
              <a:ext cx="25" cy="248450"/>
            </a:xfrm>
            <a:custGeom>
              <a:avLst/>
              <a:gdLst/>
              <a:ahLst/>
              <a:cxnLst/>
              <a:rect l="0" t="0" r="0" b="0"/>
              <a:pathLst>
                <a:path w="1" h="9938" fill="none" extrusionOk="0">
                  <a:moveTo>
                    <a:pt x="0" y="0"/>
                  </a:moveTo>
                  <a:lnTo>
                    <a:pt x="0" y="9937"/>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707" name="Shape 707"/>
          <p:cNvGrpSpPr/>
          <p:nvPr/>
        </p:nvGrpSpPr>
        <p:grpSpPr>
          <a:xfrm>
            <a:off x="299619" y="4390238"/>
            <a:ext cx="445254" cy="246182"/>
            <a:chOff x="531800" y="5071350"/>
            <a:chExt cx="529750" cy="292900"/>
          </a:xfrm>
        </p:grpSpPr>
        <p:sp>
          <p:nvSpPr>
            <p:cNvPr id="708" name="Shape 708"/>
            <p:cNvSpPr/>
            <p:nvPr/>
          </p:nvSpPr>
          <p:spPr>
            <a:xfrm>
              <a:off x="632875" y="5077450"/>
              <a:ext cx="272200" cy="185725"/>
            </a:xfrm>
            <a:custGeom>
              <a:avLst/>
              <a:gdLst/>
              <a:ahLst/>
              <a:cxnLst/>
              <a:rect l="0" t="0" r="0" b="0"/>
              <a:pathLst>
                <a:path w="10888" h="7429" fill="none" extrusionOk="0">
                  <a:moveTo>
                    <a:pt x="2947" y="0"/>
                  </a:moveTo>
                  <a:lnTo>
                    <a:pt x="6406" y="7428"/>
                  </a:lnTo>
                  <a:lnTo>
                    <a:pt x="10887" y="2314"/>
                  </a:lnTo>
                  <a:lnTo>
                    <a:pt x="4019" y="2314"/>
                  </a:lnTo>
                  <a:lnTo>
                    <a:pt x="0" y="7428"/>
                  </a:lnTo>
                  <a:lnTo>
                    <a:pt x="6406" y="7428"/>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09" name="Shape 709"/>
            <p:cNvSpPr/>
            <p:nvPr/>
          </p:nvSpPr>
          <p:spPr>
            <a:xfrm>
              <a:off x="886175" y="5071350"/>
              <a:ext cx="74300" cy="191825"/>
            </a:xfrm>
            <a:custGeom>
              <a:avLst/>
              <a:gdLst/>
              <a:ahLst/>
              <a:cxnLst/>
              <a:rect l="0" t="0" r="0" b="0"/>
              <a:pathLst>
                <a:path w="2972" h="7673" fill="none" extrusionOk="0">
                  <a:moveTo>
                    <a:pt x="2971" y="7672"/>
                  </a:moveTo>
                  <a:lnTo>
                    <a:pt x="0" y="1"/>
                  </a:lnTo>
                  <a:lnTo>
                    <a:pt x="1364" y="1"/>
                  </a:lnTo>
                  <a:lnTo>
                    <a:pt x="1364" y="1"/>
                  </a:lnTo>
                  <a:lnTo>
                    <a:pt x="1534" y="25"/>
                  </a:lnTo>
                  <a:lnTo>
                    <a:pt x="1681" y="49"/>
                  </a:lnTo>
                  <a:lnTo>
                    <a:pt x="1827" y="147"/>
                  </a:lnTo>
                  <a:lnTo>
                    <a:pt x="1875" y="195"/>
                  </a:lnTo>
                  <a:lnTo>
                    <a:pt x="1900" y="244"/>
                  </a:lnTo>
                  <a:lnTo>
                    <a:pt x="1924" y="342"/>
                  </a:lnTo>
                  <a:lnTo>
                    <a:pt x="1900" y="439"/>
                  </a:lnTo>
                  <a:lnTo>
                    <a:pt x="1851" y="536"/>
                  </a:lnTo>
                  <a:lnTo>
                    <a:pt x="1778" y="658"/>
                  </a:lnTo>
                  <a:lnTo>
                    <a:pt x="1656" y="804"/>
                  </a:lnTo>
                  <a:lnTo>
                    <a:pt x="1486" y="975"/>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10" name="Shape 710"/>
            <p:cNvSpPr/>
            <p:nvPr/>
          </p:nvSpPr>
          <p:spPr>
            <a:xfrm>
              <a:off x="531800" y="5162075"/>
              <a:ext cx="202175" cy="202175"/>
            </a:xfrm>
            <a:custGeom>
              <a:avLst/>
              <a:gdLst/>
              <a:ahLst/>
              <a:cxnLst/>
              <a:rect l="0" t="0" r="0" b="0"/>
              <a:pathLst>
                <a:path w="8087" h="8087" fill="none" extrusionOk="0">
                  <a:moveTo>
                    <a:pt x="1" y="4043"/>
                  </a:moveTo>
                  <a:lnTo>
                    <a:pt x="1" y="4043"/>
                  </a:lnTo>
                  <a:lnTo>
                    <a:pt x="25" y="3629"/>
                  </a:lnTo>
                  <a:lnTo>
                    <a:pt x="74" y="3215"/>
                  </a:lnTo>
                  <a:lnTo>
                    <a:pt x="171" y="2826"/>
                  </a:lnTo>
                  <a:lnTo>
                    <a:pt x="317" y="2460"/>
                  </a:lnTo>
                  <a:lnTo>
                    <a:pt x="488" y="2119"/>
                  </a:lnTo>
                  <a:lnTo>
                    <a:pt x="682" y="1778"/>
                  </a:lnTo>
                  <a:lnTo>
                    <a:pt x="926" y="1462"/>
                  </a:lnTo>
                  <a:lnTo>
                    <a:pt x="1194" y="1170"/>
                  </a:lnTo>
                  <a:lnTo>
                    <a:pt x="1462" y="926"/>
                  </a:lnTo>
                  <a:lnTo>
                    <a:pt x="1778" y="682"/>
                  </a:lnTo>
                  <a:lnTo>
                    <a:pt x="2119" y="488"/>
                  </a:lnTo>
                  <a:lnTo>
                    <a:pt x="2460" y="317"/>
                  </a:lnTo>
                  <a:lnTo>
                    <a:pt x="2850" y="171"/>
                  </a:lnTo>
                  <a:lnTo>
                    <a:pt x="3240" y="74"/>
                  </a:lnTo>
                  <a:lnTo>
                    <a:pt x="3629" y="25"/>
                  </a:lnTo>
                  <a:lnTo>
                    <a:pt x="4043" y="0"/>
                  </a:lnTo>
                  <a:lnTo>
                    <a:pt x="4043" y="0"/>
                  </a:lnTo>
                  <a:lnTo>
                    <a:pt x="4458" y="25"/>
                  </a:lnTo>
                  <a:lnTo>
                    <a:pt x="4872" y="74"/>
                  </a:lnTo>
                  <a:lnTo>
                    <a:pt x="5237" y="171"/>
                  </a:lnTo>
                  <a:lnTo>
                    <a:pt x="5627" y="317"/>
                  </a:lnTo>
                  <a:lnTo>
                    <a:pt x="5968" y="488"/>
                  </a:lnTo>
                  <a:lnTo>
                    <a:pt x="6308" y="682"/>
                  </a:lnTo>
                  <a:lnTo>
                    <a:pt x="6625" y="926"/>
                  </a:lnTo>
                  <a:lnTo>
                    <a:pt x="6917" y="1170"/>
                  </a:lnTo>
                  <a:lnTo>
                    <a:pt x="7161" y="1462"/>
                  </a:lnTo>
                  <a:lnTo>
                    <a:pt x="7404" y="1778"/>
                  </a:lnTo>
                  <a:lnTo>
                    <a:pt x="7599" y="2119"/>
                  </a:lnTo>
                  <a:lnTo>
                    <a:pt x="7770" y="2460"/>
                  </a:lnTo>
                  <a:lnTo>
                    <a:pt x="7916" y="2826"/>
                  </a:lnTo>
                  <a:lnTo>
                    <a:pt x="8013" y="3215"/>
                  </a:lnTo>
                  <a:lnTo>
                    <a:pt x="8062" y="3629"/>
                  </a:lnTo>
                  <a:lnTo>
                    <a:pt x="8086" y="4043"/>
                  </a:lnTo>
                  <a:lnTo>
                    <a:pt x="8086" y="4043"/>
                  </a:lnTo>
                  <a:lnTo>
                    <a:pt x="8062" y="4457"/>
                  </a:lnTo>
                  <a:lnTo>
                    <a:pt x="8013" y="4847"/>
                  </a:lnTo>
                  <a:lnTo>
                    <a:pt x="7916" y="5237"/>
                  </a:lnTo>
                  <a:lnTo>
                    <a:pt x="7770" y="5626"/>
                  </a:lnTo>
                  <a:lnTo>
                    <a:pt x="7599" y="5967"/>
                  </a:lnTo>
                  <a:lnTo>
                    <a:pt x="7404" y="6308"/>
                  </a:lnTo>
                  <a:lnTo>
                    <a:pt x="7161" y="6625"/>
                  </a:lnTo>
                  <a:lnTo>
                    <a:pt x="6917" y="6893"/>
                  </a:lnTo>
                  <a:lnTo>
                    <a:pt x="6625" y="7161"/>
                  </a:lnTo>
                  <a:lnTo>
                    <a:pt x="6308" y="7404"/>
                  </a:lnTo>
                  <a:lnTo>
                    <a:pt x="5968" y="7599"/>
                  </a:lnTo>
                  <a:lnTo>
                    <a:pt x="5627" y="7770"/>
                  </a:lnTo>
                  <a:lnTo>
                    <a:pt x="5237" y="7916"/>
                  </a:lnTo>
                  <a:lnTo>
                    <a:pt x="4872" y="8013"/>
                  </a:lnTo>
                  <a:lnTo>
                    <a:pt x="4458" y="8062"/>
                  </a:lnTo>
                  <a:lnTo>
                    <a:pt x="4043" y="8086"/>
                  </a:lnTo>
                  <a:lnTo>
                    <a:pt x="4043" y="8086"/>
                  </a:lnTo>
                  <a:lnTo>
                    <a:pt x="3629" y="8062"/>
                  </a:lnTo>
                  <a:lnTo>
                    <a:pt x="3240" y="8013"/>
                  </a:lnTo>
                  <a:lnTo>
                    <a:pt x="2850" y="7916"/>
                  </a:lnTo>
                  <a:lnTo>
                    <a:pt x="2460" y="7770"/>
                  </a:lnTo>
                  <a:lnTo>
                    <a:pt x="2119" y="7599"/>
                  </a:lnTo>
                  <a:lnTo>
                    <a:pt x="1778" y="7404"/>
                  </a:lnTo>
                  <a:lnTo>
                    <a:pt x="1462" y="7161"/>
                  </a:lnTo>
                  <a:lnTo>
                    <a:pt x="1194" y="6893"/>
                  </a:lnTo>
                  <a:lnTo>
                    <a:pt x="926" y="6625"/>
                  </a:lnTo>
                  <a:lnTo>
                    <a:pt x="682" y="6308"/>
                  </a:lnTo>
                  <a:lnTo>
                    <a:pt x="488" y="5967"/>
                  </a:lnTo>
                  <a:lnTo>
                    <a:pt x="317" y="5626"/>
                  </a:lnTo>
                  <a:lnTo>
                    <a:pt x="171" y="5237"/>
                  </a:lnTo>
                  <a:lnTo>
                    <a:pt x="74" y="4847"/>
                  </a:lnTo>
                  <a:lnTo>
                    <a:pt x="25" y="4457"/>
                  </a:lnTo>
                  <a:lnTo>
                    <a:pt x="1" y="4043"/>
                  </a:lnTo>
                  <a:lnTo>
                    <a:pt x="1" y="4043"/>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11" name="Shape 711"/>
            <p:cNvSpPr/>
            <p:nvPr/>
          </p:nvSpPr>
          <p:spPr>
            <a:xfrm>
              <a:off x="859375" y="5162075"/>
              <a:ext cx="202175" cy="202175"/>
            </a:xfrm>
            <a:custGeom>
              <a:avLst/>
              <a:gdLst/>
              <a:ahLst/>
              <a:cxnLst/>
              <a:rect l="0" t="0" r="0" b="0"/>
              <a:pathLst>
                <a:path w="8087" h="8087" fill="none" extrusionOk="0">
                  <a:moveTo>
                    <a:pt x="1" y="4043"/>
                  </a:moveTo>
                  <a:lnTo>
                    <a:pt x="1" y="4043"/>
                  </a:lnTo>
                  <a:lnTo>
                    <a:pt x="1" y="3629"/>
                  </a:lnTo>
                  <a:lnTo>
                    <a:pt x="74" y="3215"/>
                  </a:lnTo>
                  <a:lnTo>
                    <a:pt x="171" y="2826"/>
                  </a:lnTo>
                  <a:lnTo>
                    <a:pt x="317" y="2460"/>
                  </a:lnTo>
                  <a:lnTo>
                    <a:pt x="488" y="2119"/>
                  </a:lnTo>
                  <a:lnTo>
                    <a:pt x="682" y="1778"/>
                  </a:lnTo>
                  <a:lnTo>
                    <a:pt x="926" y="1462"/>
                  </a:lnTo>
                  <a:lnTo>
                    <a:pt x="1170" y="1170"/>
                  </a:lnTo>
                  <a:lnTo>
                    <a:pt x="1462" y="926"/>
                  </a:lnTo>
                  <a:lnTo>
                    <a:pt x="1778" y="682"/>
                  </a:lnTo>
                  <a:lnTo>
                    <a:pt x="2119" y="488"/>
                  </a:lnTo>
                  <a:lnTo>
                    <a:pt x="2460" y="317"/>
                  </a:lnTo>
                  <a:lnTo>
                    <a:pt x="2826" y="171"/>
                  </a:lnTo>
                  <a:lnTo>
                    <a:pt x="3215" y="74"/>
                  </a:lnTo>
                  <a:lnTo>
                    <a:pt x="3629" y="25"/>
                  </a:lnTo>
                  <a:lnTo>
                    <a:pt x="4043" y="0"/>
                  </a:lnTo>
                  <a:lnTo>
                    <a:pt x="4043" y="0"/>
                  </a:lnTo>
                  <a:lnTo>
                    <a:pt x="4457" y="25"/>
                  </a:lnTo>
                  <a:lnTo>
                    <a:pt x="4847" y="74"/>
                  </a:lnTo>
                  <a:lnTo>
                    <a:pt x="5237" y="171"/>
                  </a:lnTo>
                  <a:lnTo>
                    <a:pt x="5602" y="317"/>
                  </a:lnTo>
                  <a:lnTo>
                    <a:pt x="5967" y="488"/>
                  </a:lnTo>
                  <a:lnTo>
                    <a:pt x="6308" y="682"/>
                  </a:lnTo>
                  <a:lnTo>
                    <a:pt x="6601" y="926"/>
                  </a:lnTo>
                  <a:lnTo>
                    <a:pt x="6893" y="1170"/>
                  </a:lnTo>
                  <a:lnTo>
                    <a:pt x="7161" y="1462"/>
                  </a:lnTo>
                  <a:lnTo>
                    <a:pt x="7380" y="1778"/>
                  </a:lnTo>
                  <a:lnTo>
                    <a:pt x="7599" y="2119"/>
                  </a:lnTo>
                  <a:lnTo>
                    <a:pt x="7770" y="2460"/>
                  </a:lnTo>
                  <a:lnTo>
                    <a:pt x="7892" y="2826"/>
                  </a:lnTo>
                  <a:lnTo>
                    <a:pt x="7989" y="3215"/>
                  </a:lnTo>
                  <a:lnTo>
                    <a:pt x="8062" y="3629"/>
                  </a:lnTo>
                  <a:lnTo>
                    <a:pt x="8086" y="4043"/>
                  </a:lnTo>
                  <a:lnTo>
                    <a:pt x="8086" y="4043"/>
                  </a:lnTo>
                  <a:lnTo>
                    <a:pt x="8062" y="4457"/>
                  </a:lnTo>
                  <a:lnTo>
                    <a:pt x="7989" y="4847"/>
                  </a:lnTo>
                  <a:lnTo>
                    <a:pt x="7892" y="5237"/>
                  </a:lnTo>
                  <a:lnTo>
                    <a:pt x="7770" y="5626"/>
                  </a:lnTo>
                  <a:lnTo>
                    <a:pt x="7599" y="5967"/>
                  </a:lnTo>
                  <a:lnTo>
                    <a:pt x="7380" y="6308"/>
                  </a:lnTo>
                  <a:lnTo>
                    <a:pt x="7161" y="6625"/>
                  </a:lnTo>
                  <a:lnTo>
                    <a:pt x="6893" y="6893"/>
                  </a:lnTo>
                  <a:lnTo>
                    <a:pt x="6601" y="7161"/>
                  </a:lnTo>
                  <a:lnTo>
                    <a:pt x="6308" y="7404"/>
                  </a:lnTo>
                  <a:lnTo>
                    <a:pt x="5967" y="7599"/>
                  </a:lnTo>
                  <a:lnTo>
                    <a:pt x="5602" y="7770"/>
                  </a:lnTo>
                  <a:lnTo>
                    <a:pt x="5237" y="7916"/>
                  </a:lnTo>
                  <a:lnTo>
                    <a:pt x="4847" y="8013"/>
                  </a:lnTo>
                  <a:lnTo>
                    <a:pt x="4457" y="8062"/>
                  </a:lnTo>
                  <a:lnTo>
                    <a:pt x="4043" y="8086"/>
                  </a:lnTo>
                  <a:lnTo>
                    <a:pt x="4043" y="8086"/>
                  </a:lnTo>
                  <a:lnTo>
                    <a:pt x="3629" y="8062"/>
                  </a:lnTo>
                  <a:lnTo>
                    <a:pt x="3215" y="8013"/>
                  </a:lnTo>
                  <a:lnTo>
                    <a:pt x="2826" y="7916"/>
                  </a:lnTo>
                  <a:lnTo>
                    <a:pt x="2460" y="7770"/>
                  </a:lnTo>
                  <a:lnTo>
                    <a:pt x="2119" y="7599"/>
                  </a:lnTo>
                  <a:lnTo>
                    <a:pt x="1778" y="7404"/>
                  </a:lnTo>
                  <a:lnTo>
                    <a:pt x="1462" y="7161"/>
                  </a:lnTo>
                  <a:lnTo>
                    <a:pt x="1170" y="6893"/>
                  </a:lnTo>
                  <a:lnTo>
                    <a:pt x="926" y="6625"/>
                  </a:lnTo>
                  <a:lnTo>
                    <a:pt x="682" y="6308"/>
                  </a:lnTo>
                  <a:lnTo>
                    <a:pt x="488" y="5967"/>
                  </a:lnTo>
                  <a:lnTo>
                    <a:pt x="317" y="5626"/>
                  </a:lnTo>
                  <a:lnTo>
                    <a:pt x="171" y="5237"/>
                  </a:lnTo>
                  <a:lnTo>
                    <a:pt x="74" y="4847"/>
                  </a:lnTo>
                  <a:lnTo>
                    <a:pt x="1" y="4457"/>
                  </a:lnTo>
                  <a:lnTo>
                    <a:pt x="1" y="4043"/>
                  </a:lnTo>
                  <a:lnTo>
                    <a:pt x="1" y="4043"/>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12" name="Shape 712"/>
            <p:cNvSpPr/>
            <p:nvPr/>
          </p:nvSpPr>
          <p:spPr>
            <a:xfrm>
              <a:off x="676100" y="5071350"/>
              <a:ext cx="86500" cy="7325"/>
            </a:xfrm>
            <a:custGeom>
              <a:avLst/>
              <a:gdLst/>
              <a:ahLst/>
              <a:cxnLst/>
              <a:rect l="0" t="0" r="0" b="0"/>
              <a:pathLst>
                <a:path w="3460" h="293" fill="none" extrusionOk="0">
                  <a:moveTo>
                    <a:pt x="1" y="1"/>
                  </a:moveTo>
                  <a:lnTo>
                    <a:pt x="3459" y="293"/>
                  </a:lnTo>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13" name="Shape 713"/>
            <p:cNvSpPr/>
            <p:nvPr/>
          </p:nvSpPr>
          <p:spPr>
            <a:xfrm>
              <a:off x="941575" y="5244275"/>
              <a:ext cx="37175" cy="37175"/>
            </a:xfrm>
            <a:custGeom>
              <a:avLst/>
              <a:gdLst/>
              <a:ahLst/>
              <a:cxnLst/>
              <a:rect l="0" t="0" r="0" b="0"/>
              <a:pathLst>
                <a:path w="1487" h="1487" fill="none" extrusionOk="0">
                  <a:moveTo>
                    <a:pt x="0" y="755"/>
                  </a:moveTo>
                  <a:lnTo>
                    <a:pt x="0" y="755"/>
                  </a:lnTo>
                  <a:lnTo>
                    <a:pt x="25" y="609"/>
                  </a:lnTo>
                  <a:lnTo>
                    <a:pt x="73" y="463"/>
                  </a:lnTo>
                  <a:lnTo>
                    <a:pt x="122" y="341"/>
                  </a:lnTo>
                  <a:lnTo>
                    <a:pt x="220" y="220"/>
                  </a:lnTo>
                  <a:lnTo>
                    <a:pt x="341" y="147"/>
                  </a:lnTo>
                  <a:lnTo>
                    <a:pt x="463" y="73"/>
                  </a:lnTo>
                  <a:lnTo>
                    <a:pt x="609" y="25"/>
                  </a:lnTo>
                  <a:lnTo>
                    <a:pt x="755" y="0"/>
                  </a:lnTo>
                  <a:lnTo>
                    <a:pt x="755" y="0"/>
                  </a:lnTo>
                  <a:lnTo>
                    <a:pt x="902" y="25"/>
                  </a:lnTo>
                  <a:lnTo>
                    <a:pt x="1048" y="73"/>
                  </a:lnTo>
                  <a:lnTo>
                    <a:pt x="1169" y="147"/>
                  </a:lnTo>
                  <a:lnTo>
                    <a:pt x="1267" y="220"/>
                  </a:lnTo>
                  <a:lnTo>
                    <a:pt x="1364" y="341"/>
                  </a:lnTo>
                  <a:lnTo>
                    <a:pt x="1437" y="463"/>
                  </a:lnTo>
                  <a:lnTo>
                    <a:pt x="1486" y="609"/>
                  </a:lnTo>
                  <a:lnTo>
                    <a:pt x="1486" y="755"/>
                  </a:lnTo>
                  <a:lnTo>
                    <a:pt x="1486" y="755"/>
                  </a:lnTo>
                  <a:lnTo>
                    <a:pt x="1486" y="902"/>
                  </a:lnTo>
                  <a:lnTo>
                    <a:pt x="1437" y="1048"/>
                  </a:lnTo>
                  <a:lnTo>
                    <a:pt x="1364" y="1169"/>
                  </a:lnTo>
                  <a:lnTo>
                    <a:pt x="1267" y="1267"/>
                  </a:lnTo>
                  <a:lnTo>
                    <a:pt x="1169" y="1364"/>
                  </a:lnTo>
                  <a:lnTo>
                    <a:pt x="1048" y="1437"/>
                  </a:lnTo>
                  <a:lnTo>
                    <a:pt x="902" y="1486"/>
                  </a:lnTo>
                  <a:lnTo>
                    <a:pt x="755" y="1486"/>
                  </a:lnTo>
                  <a:lnTo>
                    <a:pt x="755" y="1486"/>
                  </a:lnTo>
                  <a:lnTo>
                    <a:pt x="609" y="1486"/>
                  </a:lnTo>
                  <a:lnTo>
                    <a:pt x="463" y="1437"/>
                  </a:lnTo>
                  <a:lnTo>
                    <a:pt x="341" y="1364"/>
                  </a:lnTo>
                  <a:lnTo>
                    <a:pt x="220" y="1267"/>
                  </a:lnTo>
                  <a:lnTo>
                    <a:pt x="122" y="1169"/>
                  </a:lnTo>
                  <a:lnTo>
                    <a:pt x="73" y="1048"/>
                  </a:lnTo>
                  <a:lnTo>
                    <a:pt x="25" y="902"/>
                  </a:lnTo>
                  <a:lnTo>
                    <a:pt x="0" y="755"/>
                  </a:lnTo>
                  <a:lnTo>
                    <a:pt x="0" y="755"/>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14" name="Shape 714"/>
            <p:cNvSpPr/>
            <p:nvPr/>
          </p:nvSpPr>
          <p:spPr>
            <a:xfrm>
              <a:off x="614600" y="5244275"/>
              <a:ext cx="37175" cy="37175"/>
            </a:xfrm>
            <a:custGeom>
              <a:avLst/>
              <a:gdLst/>
              <a:ahLst/>
              <a:cxnLst/>
              <a:rect l="0" t="0" r="0" b="0"/>
              <a:pathLst>
                <a:path w="1487" h="1487" fill="none" extrusionOk="0">
                  <a:moveTo>
                    <a:pt x="1" y="755"/>
                  </a:moveTo>
                  <a:lnTo>
                    <a:pt x="1" y="755"/>
                  </a:lnTo>
                  <a:lnTo>
                    <a:pt x="1" y="609"/>
                  </a:lnTo>
                  <a:lnTo>
                    <a:pt x="50" y="463"/>
                  </a:lnTo>
                  <a:lnTo>
                    <a:pt x="123" y="341"/>
                  </a:lnTo>
                  <a:lnTo>
                    <a:pt x="220" y="220"/>
                  </a:lnTo>
                  <a:lnTo>
                    <a:pt x="317" y="147"/>
                  </a:lnTo>
                  <a:lnTo>
                    <a:pt x="439" y="73"/>
                  </a:lnTo>
                  <a:lnTo>
                    <a:pt x="585" y="25"/>
                  </a:lnTo>
                  <a:lnTo>
                    <a:pt x="731" y="0"/>
                  </a:lnTo>
                  <a:lnTo>
                    <a:pt x="731" y="0"/>
                  </a:lnTo>
                  <a:lnTo>
                    <a:pt x="878" y="25"/>
                  </a:lnTo>
                  <a:lnTo>
                    <a:pt x="1024" y="73"/>
                  </a:lnTo>
                  <a:lnTo>
                    <a:pt x="1146" y="147"/>
                  </a:lnTo>
                  <a:lnTo>
                    <a:pt x="1267" y="220"/>
                  </a:lnTo>
                  <a:lnTo>
                    <a:pt x="1340" y="341"/>
                  </a:lnTo>
                  <a:lnTo>
                    <a:pt x="1413" y="463"/>
                  </a:lnTo>
                  <a:lnTo>
                    <a:pt x="1462" y="609"/>
                  </a:lnTo>
                  <a:lnTo>
                    <a:pt x="1486" y="755"/>
                  </a:lnTo>
                  <a:lnTo>
                    <a:pt x="1486" y="755"/>
                  </a:lnTo>
                  <a:lnTo>
                    <a:pt x="1462" y="902"/>
                  </a:lnTo>
                  <a:lnTo>
                    <a:pt x="1413" y="1048"/>
                  </a:lnTo>
                  <a:lnTo>
                    <a:pt x="1340" y="1169"/>
                  </a:lnTo>
                  <a:lnTo>
                    <a:pt x="1267" y="1267"/>
                  </a:lnTo>
                  <a:lnTo>
                    <a:pt x="1146" y="1364"/>
                  </a:lnTo>
                  <a:lnTo>
                    <a:pt x="1024" y="1437"/>
                  </a:lnTo>
                  <a:lnTo>
                    <a:pt x="878" y="1486"/>
                  </a:lnTo>
                  <a:lnTo>
                    <a:pt x="731" y="1486"/>
                  </a:lnTo>
                  <a:lnTo>
                    <a:pt x="731" y="1486"/>
                  </a:lnTo>
                  <a:lnTo>
                    <a:pt x="585" y="1486"/>
                  </a:lnTo>
                  <a:lnTo>
                    <a:pt x="439" y="1437"/>
                  </a:lnTo>
                  <a:lnTo>
                    <a:pt x="317" y="1364"/>
                  </a:lnTo>
                  <a:lnTo>
                    <a:pt x="220" y="1267"/>
                  </a:lnTo>
                  <a:lnTo>
                    <a:pt x="123" y="1169"/>
                  </a:lnTo>
                  <a:lnTo>
                    <a:pt x="50" y="1048"/>
                  </a:lnTo>
                  <a:lnTo>
                    <a:pt x="1" y="902"/>
                  </a:lnTo>
                  <a:lnTo>
                    <a:pt x="1" y="755"/>
                  </a:lnTo>
                  <a:lnTo>
                    <a:pt x="1" y="755"/>
                  </a:lnTo>
                  <a:close/>
                </a:path>
              </a:pathLst>
            </a:custGeom>
            <a:noFill/>
            <a:ln w="1905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715" name="Shape 715"/>
          <p:cNvGrpSpPr/>
          <p:nvPr/>
        </p:nvGrpSpPr>
        <p:grpSpPr>
          <a:xfrm>
            <a:off x="7243894" y="2184400"/>
            <a:ext cx="433992" cy="422729"/>
            <a:chOff x="5916675" y="927975"/>
            <a:chExt cx="516350" cy="502950"/>
          </a:xfrm>
        </p:grpSpPr>
        <p:sp>
          <p:nvSpPr>
            <p:cNvPr id="716" name="Shape 716"/>
            <p:cNvSpPr/>
            <p:nvPr/>
          </p:nvSpPr>
          <p:spPr>
            <a:xfrm>
              <a:off x="5916675" y="927975"/>
              <a:ext cx="516350" cy="502950"/>
            </a:xfrm>
            <a:custGeom>
              <a:avLst/>
              <a:gdLst/>
              <a:ahLst/>
              <a:cxnLst/>
              <a:rect l="0" t="0" r="0" b="0"/>
              <a:pathLst>
                <a:path w="20654" h="20118" fill="none" extrusionOk="0">
                  <a:moveTo>
                    <a:pt x="20654" y="10059"/>
                  </a:moveTo>
                  <a:lnTo>
                    <a:pt x="18486" y="8183"/>
                  </a:lnTo>
                  <a:lnTo>
                    <a:pt x="19631" y="5577"/>
                  </a:lnTo>
                  <a:lnTo>
                    <a:pt x="16879" y="4847"/>
                  </a:lnTo>
                  <a:lnTo>
                    <a:pt x="16757" y="1997"/>
                  </a:lnTo>
                  <a:lnTo>
                    <a:pt x="13956" y="2509"/>
                  </a:lnTo>
                  <a:lnTo>
                    <a:pt x="12616" y="0"/>
                  </a:lnTo>
                  <a:lnTo>
                    <a:pt x="10327" y="1681"/>
                  </a:lnTo>
                  <a:lnTo>
                    <a:pt x="8038" y="0"/>
                  </a:lnTo>
                  <a:lnTo>
                    <a:pt x="6698" y="2509"/>
                  </a:lnTo>
                  <a:lnTo>
                    <a:pt x="3897" y="1997"/>
                  </a:lnTo>
                  <a:lnTo>
                    <a:pt x="3776" y="4847"/>
                  </a:lnTo>
                  <a:lnTo>
                    <a:pt x="1023" y="5577"/>
                  </a:lnTo>
                  <a:lnTo>
                    <a:pt x="2168" y="8183"/>
                  </a:lnTo>
                  <a:lnTo>
                    <a:pt x="1" y="10059"/>
                  </a:lnTo>
                  <a:lnTo>
                    <a:pt x="2168" y="11934"/>
                  </a:lnTo>
                  <a:lnTo>
                    <a:pt x="1023" y="14540"/>
                  </a:lnTo>
                  <a:lnTo>
                    <a:pt x="3776" y="15271"/>
                  </a:lnTo>
                  <a:lnTo>
                    <a:pt x="3897" y="18120"/>
                  </a:lnTo>
                  <a:lnTo>
                    <a:pt x="6698" y="17609"/>
                  </a:lnTo>
                  <a:lnTo>
                    <a:pt x="8038" y="20117"/>
                  </a:lnTo>
                  <a:lnTo>
                    <a:pt x="10327" y="18437"/>
                  </a:lnTo>
                  <a:lnTo>
                    <a:pt x="12616" y="20117"/>
                  </a:lnTo>
                  <a:lnTo>
                    <a:pt x="13956" y="17609"/>
                  </a:lnTo>
                  <a:lnTo>
                    <a:pt x="16757" y="18120"/>
                  </a:lnTo>
                  <a:lnTo>
                    <a:pt x="16879" y="15271"/>
                  </a:lnTo>
                  <a:lnTo>
                    <a:pt x="19631" y="14540"/>
                  </a:lnTo>
                  <a:lnTo>
                    <a:pt x="18486" y="11934"/>
                  </a:lnTo>
                  <a:lnTo>
                    <a:pt x="20654" y="10059"/>
                  </a:lnTo>
                  <a:close/>
                </a:path>
              </a:pathLst>
            </a:custGeom>
            <a:noFill/>
            <a:ln w="38100" cap="rnd" cmpd="sng">
              <a:solidFill>
                <a:srgbClr val="FFFF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17" name="Shape 717"/>
            <p:cNvSpPr/>
            <p:nvPr/>
          </p:nvSpPr>
          <p:spPr>
            <a:xfrm>
              <a:off x="6006800" y="1011375"/>
              <a:ext cx="336125" cy="336125"/>
            </a:xfrm>
            <a:custGeom>
              <a:avLst/>
              <a:gdLst/>
              <a:ahLst/>
              <a:cxnLst/>
              <a:rect l="0" t="0" r="0" b="0"/>
              <a:pathLst>
                <a:path w="13445" h="13445" fill="none" extrusionOk="0">
                  <a:moveTo>
                    <a:pt x="6722" y="13445"/>
                  </a:moveTo>
                  <a:lnTo>
                    <a:pt x="6722" y="13445"/>
                  </a:lnTo>
                  <a:lnTo>
                    <a:pt x="6381" y="13420"/>
                  </a:lnTo>
                  <a:lnTo>
                    <a:pt x="6040" y="13396"/>
                  </a:lnTo>
                  <a:lnTo>
                    <a:pt x="5699" y="13347"/>
                  </a:lnTo>
                  <a:lnTo>
                    <a:pt x="5383" y="13299"/>
                  </a:lnTo>
                  <a:lnTo>
                    <a:pt x="5042" y="13226"/>
                  </a:lnTo>
                  <a:lnTo>
                    <a:pt x="4725" y="13128"/>
                  </a:lnTo>
                  <a:lnTo>
                    <a:pt x="4408" y="13031"/>
                  </a:lnTo>
                  <a:lnTo>
                    <a:pt x="4116" y="12909"/>
                  </a:lnTo>
                  <a:lnTo>
                    <a:pt x="3824" y="12763"/>
                  </a:lnTo>
                  <a:lnTo>
                    <a:pt x="3532" y="12617"/>
                  </a:lnTo>
                  <a:lnTo>
                    <a:pt x="3239" y="12471"/>
                  </a:lnTo>
                  <a:lnTo>
                    <a:pt x="2971" y="12276"/>
                  </a:lnTo>
                  <a:lnTo>
                    <a:pt x="2703" y="12105"/>
                  </a:lnTo>
                  <a:lnTo>
                    <a:pt x="2460" y="11910"/>
                  </a:lnTo>
                  <a:lnTo>
                    <a:pt x="2216" y="11691"/>
                  </a:lnTo>
                  <a:lnTo>
                    <a:pt x="1973" y="11472"/>
                  </a:lnTo>
                  <a:lnTo>
                    <a:pt x="1754" y="11228"/>
                  </a:lnTo>
                  <a:lnTo>
                    <a:pt x="1534" y="10985"/>
                  </a:lnTo>
                  <a:lnTo>
                    <a:pt x="1340" y="10741"/>
                  </a:lnTo>
                  <a:lnTo>
                    <a:pt x="1169" y="10473"/>
                  </a:lnTo>
                  <a:lnTo>
                    <a:pt x="974" y="10206"/>
                  </a:lnTo>
                  <a:lnTo>
                    <a:pt x="828" y="9913"/>
                  </a:lnTo>
                  <a:lnTo>
                    <a:pt x="682" y="9621"/>
                  </a:lnTo>
                  <a:lnTo>
                    <a:pt x="536" y="9329"/>
                  </a:lnTo>
                  <a:lnTo>
                    <a:pt x="414" y="9036"/>
                  </a:lnTo>
                  <a:lnTo>
                    <a:pt x="317" y="8720"/>
                  </a:lnTo>
                  <a:lnTo>
                    <a:pt x="219" y="8403"/>
                  </a:lnTo>
                  <a:lnTo>
                    <a:pt x="146" y="8062"/>
                  </a:lnTo>
                  <a:lnTo>
                    <a:pt x="98" y="7746"/>
                  </a:lnTo>
                  <a:lnTo>
                    <a:pt x="49" y="7405"/>
                  </a:lnTo>
                  <a:lnTo>
                    <a:pt x="24" y="7064"/>
                  </a:lnTo>
                  <a:lnTo>
                    <a:pt x="0" y="6723"/>
                  </a:lnTo>
                  <a:lnTo>
                    <a:pt x="0" y="6723"/>
                  </a:lnTo>
                  <a:lnTo>
                    <a:pt x="24" y="6382"/>
                  </a:lnTo>
                  <a:lnTo>
                    <a:pt x="49" y="6041"/>
                  </a:lnTo>
                  <a:lnTo>
                    <a:pt x="98" y="5700"/>
                  </a:lnTo>
                  <a:lnTo>
                    <a:pt x="146" y="5383"/>
                  </a:lnTo>
                  <a:lnTo>
                    <a:pt x="219" y="5042"/>
                  </a:lnTo>
                  <a:lnTo>
                    <a:pt x="317" y="4726"/>
                  </a:lnTo>
                  <a:lnTo>
                    <a:pt x="414" y="4409"/>
                  </a:lnTo>
                  <a:lnTo>
                    <a:pt x="536" y="4117"/>
                  </a:lnTo>
                  <a:lnTo>
                    <a:pt x="682" y="3825"/>
                  </a:lnTo>
                  <a:lnTo>
                    <a:pt x="828" y="3532"/>
                  </a:lnTo>
                  <a:lnTo>
                    <a:pt x="974" y="3240"/>
                  </a:lnTo>
                  <a:lnTo>
                    <a:pt x="1169" y="2972"/>
                  </a:lnTo>
                  <a:lnTo>
                    <a:pt x="1340" y="2704"/>
                  </a:lnTo>
                  <a:lnTo>
                    <a:pt x="1534" y="2461"/>
                  </a:lnTo>
                  <a:lnTo>
                    <a:pt x="1754" y="2217"/>
                  </a:lnTo>
                  <a:lnTo>
                    <a:pt x="1973" y="1974"/>
                  </a:lnTo>
                  <a:lnTo>
                    <a:pt x="2216" y="1754"/>
                  </a:lnTo>
                  <a:lnTo>
                    <a:pt x="2460" y="1535"/>
                  </a:lnTo>
                  <a:lnTo>
                    <a:pt x="2703" y="1340"/>
                  </a:lnTo>
                  <a:lnTo>
                    <a:pt x="2971" y="1170"/>
                  </a:lnTo>
                  <a:lnTo>
                    <a:pt x="3239" y="975"/>
                  </a:lnTo>
                  <a:lnTo>
                    <a:pt x="3532" y="829"/>
                  </a:lnTo>
                  <a:lnTo>
                    <a:pt x="3824" y="683"/>
                  </a:lnTo>
                  <a:lnTo>
                    <a:pt x="4116" y="537"/>
                  </a:lnTo>
                  <a:lnTo>
                    <a:pt x="4408" y="415"/>
                  </a:lnTo>
                  <a:lnTo>
                    <a:pt x="4725" y="317"/>
                  </a:lnTo>
                  <a:lnTo>
                    <a:pt x="5042" y="220"/>
                  </a:lnTo>
                  <a:lnTo>
                    <a:pt x="5383" y="147"/>
                  </a:lnTo>
                  <a:lnTo>
                    <a:pt x="5699" y="98"/>
                  </a:lnTo>
                  <a:lnTo>
                    <a:pt x="6040" y="49"/>
                  </a:lnTo>
                  <a:lnTo>
                    <a:pt x="6381" y="25"/>
                  </a:lnTo>
                  <a:lnTo>
                    <a:pt x="6722" y="1"/>
                  </a:lnTo>
                  <a:lnTo>
                    <a:pt x="6722" y="1"/>
                  </a:lnTo>
                  <a:lnTo>
                    <a:pt x="7063" y="25"/>
                  </a:lnTo>
                  <a:lnTo>
                    <a:pt x="7404" y="49"/>
                  </a:lnTo>
                  <a:lnTo>
                    <a:pt x="7745" y="98"/>
                  </a:lnTo>
                  <a:lnTo>
                    <a:pt x="8062" y="147"/>
                  </a:lnTo>
                  <a:lnTo>
                    <a:pt x="8403" y="220"/>
                  </a:lnTo>
                  <a:lnTo>
                    <a:pt x="8719" y="317"/>
                  </a:lnTo>
                  <a:lnTo>
                    <a:pt x="9036" y="415"/>
                  </a:lnTo>
                  <a:lnTo>
                    <a:pt x="9328" y="537"/>
                  </a:lnTo>
                  <a:lnTo>
                    <a:pt x="9620" y="683"/>
                  </a:lnTo>
                  <a:lnTo>
                    <a:pt x="9913" y="829"/>
                  </a:lnTo>
                  <a:lnTo>
                    <a:pt x="10205" y="975"/>
                  </a:lnTo>
                  <a:lnTo>
                    <a:pt x="10473" y="1170"/>
                  </a:lnTo>
                  <a:lnTo>
                    <a:pt x="10741" y="1340"/>
                  </a:lnTo>
                  <a:lnTo>
                    <a:pt x="10984" y="1535"/>
                  </a:lnTo>
                  <a:lnTo>
                    <a:pt x="11228" y="1754"/>
                  </a:lnTo>
                  <a:lnTo>
                    <a:pt x="11471" y="1974"/>
                  </a:lnTo>
                  <a:lnTo>
                    <a:pt x="11690" y="2217"/>
                  </a:lnTo>
                  <a:lnTo>
                    <a:pt x="11910" y="2461"/>
                  </a:lnTo>
                  <a:lnTo>
                    <a:pt x="12105" y="2704"/>
                  </a:lnTo>
                  <a:lnTo>
                    <a:pt x="12275" y="2972"/>
                  </a:lnTo>
                  <a:lnTo>
                    <a:pt x="12470" y="3240"/>
                  </a:lnTo>
                  <a:lnTo>
                    <a:pt x="12616" y="3532"/>
                  </a:lnTo>
                  <a:lnTo>
                    <a:pt x="12762" y="3825"/>
                  </a:lnTo>
                  <a:lnTo>
                    <a:pt x="12908" y="4117"/>
                  </a:lnTo>
                  <a:lnTo>
                    <a:pt x="13030" y="4409"/>
                  </a:lnTo>
                  <a:lnTo>
                    <a:pt x="13127" y="4726"/>
                  </a:lnTo>
                  <a:lnTo>
                    <a:pt x="13225" y="5042"/>
                  </a:lnTo>
                  <a:lnTo>
                    <a:pt x="13298" y="5383"/>
                  </a:lnTo>
                  <a:lnTo>
                    <a:pt x="13347" y="5700"/>
                  </a:lnTo>
                  <a:lnTo>
                    <a:pt x="13395" y="6041"/>
                  </a:lnTo>
                  <a:lnTo>
                    <a:pt x="13420" y="6382"/>
                  </a:lnTo>
                  <a:lnTo>
                    <a:pt x="13444" y="6723"/>
                  </a:lnTo>
                  <a:lnTo>
                    <a:pt x="13444" y="6723"/>
                  </a:lnTo>
                  <a:lnTo>
                    <a:pt x="13420" y="7064"/>
                  </a:lnTo>
                  <a:lnTo>
                    <a:pt x="13395" y="7405"/>
                  </a:lnTo>
                  <a:lnTo>
                    <a:pt x="13347" y="7746"/>
                  </a:lnTo>
                  <a:lnTo>
                    <a:pt x="13298" y="8062"/>
                  </a:lnTo>
                  <a:lnTo>
                    <a:pt x="13225" y="8403"/>
                  </a:lnTo>
                  <a:lnTo>
                    <a:pt x="13127" y="8720"/>
                  </a:lnTo>
                  <a:lnTo>
                    <a:pt x="13030" y="9036"/>
                  </a:lnTo>
                  <a:lnTo>
                    <a:pt x="12908" y="9329"/>
                  </a:lnTo>
                  <a:lnTo>
                    <a:pt x="12762" y="9621"/>
                  </a:lnTo>
                  <a:lnTo>
                    <a:pt x="12616" y="9913"/>
                  </a:lnTo>
                  <a:lnTo>
                    <a:pt x="12470" y="10206"/>
                  </a:lnTo>
                  <a:lnTo>
                    <a:pt x="12275" y="10473"/>
                  </a:lnTo>
                  <a:lnTo>
                    <a:pt x="12105" y="10741"/>
                  </a:lnTo>
                  <a:lnTo>
                    <a:pt x="11910" y="10985"/>
                  </a:lnTo>
                  <a:lnTo>
                    <a:pt x="11690" y="11228"/>
                  </a:lnTo>
                  <a:lnTo>
                    <a:pt x="11471" y="11472"/>
                  </a:lnTo>
                  <a:lnTo>
                    <a:pt x="11228" y="11691"/>
                  </a:lnTo>
                  <a:lnTo>
                    <a:pt x="10984" y="11910"/>
                  </a:lnTo>
                  <a:lnTo>
                    <a:pt x="10741" y="12105"/>
                  </a:lnTo>
                  <a:lnTo>
                    <a:pt x="10473" y="12276"/>
                  </a:lnTo>
                  <a:lnTo>
                    <a:pt x="10205" y="12471"/>
                  </a:lnTo>
                  <a:lnTo>
                    <a:pt x="9913" y="12617"/>
                  </a:lnTo>
                  <a:lnTo>
                    <a:pt x="9620" y="12763"/>
                  </a:lnTo>
                  <a:lnTo>
                    <a:pt x="9328" y="12909"/>
                  </a:lnTo>
                  <a:lnTo>
                    <a:pt x="9036" y="13031"/>
                  </a:lnTo>
                  <a:lnTo>
                    <a:pt x="8719" y="13128"/>
                  </a:lnTo>
                  <a:lnTo>
                    <a:pt x="8403" y="13226"/>
                  </a:lnTo>
                  <a:lnTo>
                    <a:pt x="8062" y="13299"/>
                  </a:lnTo>
                  <a:lnTo>
                    <a:pt x="7745" y="13347"/>
                  </a:lnTo>
                  <a:lnTo>
                    <a:pt x="7404" y="13396"/>
                  </a:lnTo>
                  <a:lnTo>
                    <a:pt x="7063" y="13420"/>
                  </a:lnTo>
                  <a:lnTo>
                    <a:pt x="6722" y="13445"/>
                  </a:lnTo>
                  <a:lnTo>
                    <a:pt x="6722" y="13445"/>
                  </a:lnTo>
                  <a:close/>
                </a:path>
              </a:pathLst>
            </a:custGeom>
            <a:noFill/>
            <a:ln w="38100" cap="rnd" cmpd="sng">
              <a:solidFill>
                <a:srgbClr val="FFFF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718" name="Shape 718"/>
          <p:cNvGrpSpPr/>
          <p:nvPr/>
        </p:nvGrpSpPr>
        <p:grpSpPr>
          <a:xfrm>
            <a:off x="6359914" y="2890301"/>
            <a:ext cx="1079481" cy="1051467"/>
            <a:chOff x="5916675" y="927975"/>
            <a:chExt cx="516350" cy="502950"/>
          </a:xfrm>
        </p:grpSpPr>
        <p:sp>
          <p:nvSpPr>
            <p:cNvPr id="719" name="Shape 719"/>
            <p:cNvSpPr/>
            <p:nvPr/>
          </p:nvSpPr>
          <p:spPr>
            <a:xfrm>
              <a:off x="5916675" y="927975"/>
              <a:ext cx="516350" cy="502950"/>
            </a:xfrm>
            <a:custGeom>
              <a:avLst/>
              <a:gdLst/>
              <a:ahLst/>
              <a:cxnLst/>
              <a:rect l="0" t="0" r="0" b="0"/>
              <a:pathLst>
                <a:path w="20654" h="20118" fill="none" extrusionOk="0">
                  <a:moveTo>
                    <a:pt x="20654" y="10059"/>
                  </a:moveTo>
                  <a:lnTo>
                    <a:pt x="18486" y="8183"/>
                  </a:lnTo>
                  <a:lnTo>
                    <a:pt x="19631" y="5577"/>
                  </a:lnTo>
                  <a:lnTo>
                    <a:pt x="16879" y="4847"/>
                  </a:lnTo>
                  <a:lnTo>
                    <a:pt x="16757" y="1997"/>
                  </a:lnTo>
                  <a:lnTo>
                    <a:pt x="13956" y="2509"/>
                  </a:lnTo>
                  <a:lnTo>
                    <a:pt x="12616" y="0"/>
                  </a:lnTo>
                  <a:lnTo>
                    <a:pt x="10327" y="1681"/>
                  </a:lnTo>
                  <a:lnTo>
                    <a:pt x="8038" y="0"/>
                  </a:lnTo>
                  <a:lnTo>
                    <a:pt x="6698" y="2509"/>
                  </a:lnTo>
                  <a:lnTo>
                    <a:pt x="3897" y="1997"/>
                  </a:lnTo>
                  <a:lnTo>
                    <a:pt x="3776" y="4847"/>
                  </a:lnTo>
                  <a:lnTo>
                    <a:pt x="1023" y="5577"/>
                  </a:lnTo>
                  <a:lnTo>
                    <a:pt x="2168" y="8183"/>
                  </a:lnTo>
                  <a:lnTo>
                    <a:pt x="1" y="10059"/>
                  </a:lnTo>
                  <a:lnTo>
                    <a:pt x="2168" y="11934"/>
                  </a:lnTo>
                  <a:lnTo>
                    <a:pt x="1023" y="14540"/>
                  </a:lnTo>
                  <a:lnTo>
                    <a:pt x="3776" y="15271"/>
                  </a:lnTo>
                  <a:lnTo>
                    <a:pt x="3897" y="18120"/>
                  </a:lnTo>
                  <a:lnTo>
                    <a:pt x="6698" y="17609"/>
                  </a:lnTo>
                  <a:lnTo>
                    <a:pt x="8038" y="20117"/>
                  </a:lnTo>
                  <a:lnTo>
                    <a:pt x="10327" y="18437"/>
                  </a:lnTo>
                  <a:lnTo>
                    <a:pt x="12616" y="20117"/>
                  </a:lnTo>
                  <a:lnTo>
                    <a:pt x="13956" y="17609"/>
                  </a:lnTo>
                  <a:lnTo>
                    <a:pt x="16757" y="18120"/>
                  </a:lnTo>
                  <a:lnTo>
                    <a:pt x="16879" y="15271"/>
                  </a:lnTo>
                  <a:lnTo>
                    <a:pt x="19631" y="14540"/>
                  </a:lnTo>
                  <a:lnTo>
                    <a:pt x="18486" y="11934"/>
                  </a:lnTo>
                  <a:lnTo>
                    <a:pt x="20654" y="10059"/>
                  </a:lnTo>
                  <a:close/>
                </a:path>
              </a:pathLst>
            </a:custGeom>
            <a:solidFill>
              <a:srgbClr val="FF0000"/>
            </a:solidFill>
            <a:ln w="9525" cap="rnd" cmpd="sng">
              <a:solidFill>
                <a:srgbClr val="FFFF00"/>
              </a:solidFill>
              <a:prstDash val="dash"/>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20" name="Shape 720"/>
            <p:cNvSpPr/>
            <p:nvPr/>
          </p:nvSpPr>
          <p:spPr>
            <a:xfrm>
              <a:off x="6006800" y="1011375"/>
              <a:ext cx="336125" cy="336125"/>
            </a:xfrm>
            <a:custGeom>
              <a:avLst/>
              <a:gdLst/>
              <a:ahLst/>
              <a:cxnLst/>
              <a:rect l="0" t="0" r="0" b="0"/>
              <a:pathLst>
                <a:path w="13445" h="13445" fill="none" extrusionOk="0">
                  <a:moveTo>
                    <a:pt x="6722" y="13445"/>
                  </a:moveTo>
                  <a:lnTo>
                    <a:pt x="6722" y="13445"/>
                  </a:lnTo>
                  <a:lnTo>
                    <a:pt x="6381" y="13420"/>
                  </a:lnTo>
                  <a:lnTo>
                    <a:pt x="6040" y="13396"/>
                  </a:lnTo>
                  <a:lnTo>
                    <a:pt x="5699" y="13347"/>
                  </a:lnTo>
                  <a:lnTo>
                    <a:pt x="5383" y="13299"/>
                  </a:lnTo>
                  <a:lnTo>
                    <a:pt x="5042" y="13226"/>
                  </a:lnTo>
                  <a:lnTo>
                    <a:pt x="4725" y="13128"/>
                  </a:lnTo>
                  <a:lnTo>
                    <a:pt x="4408" y="13031"/>
                  </a:lnTo>
                  <a:lnTo>
                    <a:pt x="4116" y="12909"/>
                  </a:lnTo>
                  <a:lnTo>
                    <a:pt x="3824" y="12763"/>
                  </a:lnTo>
                  <a:lnTo>
                    <a:pt x="3532" y="12617"/>
                  </a:lnTo>
                  <a:lnTo>
                    <a:pt x="3239" y="12471"/>
                  </a:lnTo>
                  <a:lnTo>
                    <a:pt x="2971" y="12276"/>
                  </a:lnTo>
                  <a:lnTo>
                    <a:pt x="2703" y="12105"/>
                  </a:lnTo>
                  <a:lnTo>
                    <a:pt x="2460" y="11910"/>
                  </a:lnTo>
                  <a:lnTo>
                    <a:pt x="2216" y="11691"/>
                  </a:lnTo>
                  <a:lnTo>
                    <a:pt x="1973" y="11472"/>
                  </a:lnTo>
                  <a:lnTo>
                    <a:pt x="1754" y="11228"/>
                  </a:lnTo>
                  <a:lnTo>
                    <a:pt x="1534" y="10985"/>
                  </a:lnTo>
                  <a:lnTo>
                    <a:pt x="1340" y="10741"/>
                  </a:lnTo>
                  <a:lnTo>
                    <a:pt x="1169" y="10473"/>
                  </a:lnTo>
                  <a:lnTo>
                    <a:pt x="974" y="10206"/>
                  </a:lnTo>
                  <a:lnTo>
                    <a:pt x="828" y="9913"/>
                  </a:lnTo>
                  <a:lnTo>
                    <a:pt x="682" y="9621"/>
                  </a:lnTo>
                  <a:lnTo>
                    <a:pt x="536" y="9329"/>
                  </a:lnTo>
                  <a:lnTo>
                    <a:pt x="414" y="9036"/>
                  </a:lnTo>
                  <a:lnTo>
                    <a:pt x="317" y="8720"/>
                  </a:lnTo>
                  <a:lnTo>
                    <a:pt x="219" y="8403"/>
                  </a:lnTo>
                  <a:lnTo>
                    <a:pt x="146" y="8062"/>
                  </a:lnTo>
                  <a:lnTo>
                    <a:pt x="98" y="7746"/>
                  </a:lnTo>
                  <a:lnTo>
                    <a:pt x="49" y="7405"/>
                  </a:lnTo>
                  <a:lnTo>
                    <a:pt x="24" y="7064"/>
                  </a:lnTo>
                  <a:lnTo>
                    <a:pt x="0" y="6723"/>
                  </a:lnTo>
                  <a:lnTo>
                    <a:pt x="0" y="6723"/>
                  </a:lnTo>
                  <a:lnTo>
                    <a:pt x="24" y="6382"/>
                  </a:lnTo>
                  <a:lnTo>
                    <a:pt x="49" y="6041"/>
                  </a:lnTo>
                  <a:lnTo>
                    <a:pt x="98" y="5700"/>
                  </a:lnTo>
                  <a:lnTo>
                    <a:pt x="146" y="5383"/>
                  </a:lnTo>
                  <a:lnTo>
                    <a:pt x="219" y="5042"/>
                  </a:lnTo>
                  <a:lnTo>
                    <a:pt x="317" y="4726"/>
                  </a:lnTo>
                  <a:lnTo>
                    <a:pt x="414" y="4409"/>
                  </a:lnTo>
                  <a:lnTo>
                    <a:pt x="536" y="4117"/>
                  </a:lnTo>
                  <a:lnTo>
                    <a:pt x="682" y="3825"/>
                  </a:lnTo>
                  <a:lnTo>
                    <a:pt x="828" y="3532"/>
                  </a:lnTo>
                  <a:lnTo>
                    <a:pt x="974" y="3240"/>
                  </a:lnTo>
                  <a:lnTo>
                    <a:pt x="1169" y="2972"/>
                  </a:lnTo>
                  <a:lnTo>
                    <a:pt x="1340" y="2704"/>
                  </a:lnTo>
                  <a:lnTo>
                    <a:pt x="1534" y="2461"/>
                  </a:lnTo>
                  <a:lnTo>
                    <a:pt x="1754" y="2217"/>
                  </a:lnTo>
                  <a:lnTo>
                    <a:pt x="1973" y="1974"/>
                  </a:lnTo>
                  <a:lnTo>
                    <a:pt x="2216" y="1754"/>
                  </a:lnTo>
                  <a:lnTo>
                    <a:pt x="2460" y="1535"/>
                  </a:lnTo>
                  <a:lnTo>
                    <a:pt x="2703" y="1340"/>
                  </a:lnTo>
                  <a:lnTo>
                    <a:pt x="2971" y="1170"/>
                  </a:lnTo>
                  <a:lnTo>
                    <a:pt x="3239" y="975"/>
                  </a:lnTo>
                  <a:lnTo>
                    <a:pt x="3532" y="829"/>
                  </a:lnTo>
                  <a:lnTo>
                    <a:pt x="3824" y="683"/>
                  </a:lnTo>
                  <a:lnTo>
                    <a:pt x="4116" y="537"/>
                  </a:lnTo>
                  <a:lnTo>
                    <a:pt x="4408" y="415"/>
                  </a:lnTo>
                  <a:lnTo>
                    <a:pt x="4725" y="317"/>
                  </a:lnTo>
                  <a:lnTo>
                    <a:pt x="5042" y="220"/>
                  </a:lnTo>
                  <a:lnTo>
                    <a:pt x="5383" y="147"/>
                  </a:lnTo>
                  <a:lnTo>
                    <a:pt x="5699" y="98"/>
                  </a:lnTo>
                  <a:lnTo>
                    <a:pt x="6040" y="49"/>
                  </a:lnTo>
                  <a:lnTo>
                    <a:pt x="6381" y="25"/>
                  </a:lnTo>
                  <a:lnTo>
                    <a:pt x="6722" y="1"/>
                  </a:lnTo>
                  <a:lnTo>
                    <a:pt x="6722" y="1"/>
                  </a:lnTo>
                  <a:lnTo>
                    <a:pt x="7063" y="25"/>
                  </a:lnTo>
                  <a:lnTo>
                    <a:pt x="7404" y="49"/>
                  </a:lnTo>
                  <a:lnTo>
                    <a:pt x="7745" y="98"/>
                  </a:lnTo>
                  <a:lnTo>
                    <a:pt x="8062" y="147"/>
                  </a:lnTo>
                  <a:lnTo>
                    <a:pt x="8403" y="220"/>
                  </a:lnTo>
                  <a:lnTo>
                    <a:pt x="8719" y="317"/>
                  </a:lnTo>
                  <a:lnTo>
                    <a:pt x="9036" y="415"/>
                  </a:lnTo>
                  <a:lnTo>
                    <a:pt x="9328" y="537"/>
                  </a:lnTo>
                  <a:lnTo>
                    <a:pt x="9620" y="683"/>
                  </a:lnTo>
                  <a:lnTo>
                    <a:pt x="9913" y="829"/>
                  </a:lnTo>
                  <a:lnTo>
                    <a:pt x="10205" y="975"/>
                  </a:lnTo>
                  <a:lnTo>
                    <a:pt x="10473" y="1170"/>
                  </a:lnTo>
                  <a:lnTo>
                    <a:pt x="10741" y="1340"/>
                  </a:lnTo>
                  <a:lnTo>
                    <a:pt x="10984" y="1535"/>
                  </a:lnTo>
                  <a:lnTo>
                    <a:pt x="11228" y="1754"/>
                  </a:lnTo>
                  <a:lnTo>
                    <a:pt x="11471" y="1974"/>
                  </a:lnTo>
                  <a:lnTo>
                    <a:pt x="11690" y="2217"/>
                  </a:lnTo>
                  <a:lnTo>
                    <a:pt x="11910" y="2461"/>
                  </a:lnTo>
                  <a:lnTo>
                    <a:pt x="12105" y="2704"/>
                  </a:lnTo>
                  <a:lnTo>
                    <a:pt x="12275" y="2972"/>
                  </a:lnTo>
                  <a:lnTo>
                    <a:pt x="12470" y="3240"/>
                  </a:lnTo>
                  <a:lnTo>
                    <a:pt x="12616" y="3532"/>
                  </a:lnTo>
                  <a:lnTo>
                    <a:pt x="12762" y="3825"/>
                  </a:lnTo>
                  <a:lnTo>
                    <a:pt x="12908" y="4117"/>
                  </a:lnTo>
                  <a:lnTo>
                    <a:pt x="13030" y="4409"/>
                  </a:lnTo>
                  <a:lnTo>
                    <a:pt x="13127" y="4726"/>
                  </a:lnTo>
                  <a:lnTo>
                    <a:pt x="13225" y="5042"/>
                  </a:lnTo>
                  <a:lnTo>
                    <a:pt x="13298" y="5383"/>
                  </a:lnTo>
                  <a:lnTo>
                    <a:pt x="13347" y="5700"/>
                  </a:lnTo>
                  <a:lnTo>
                    <a:pt x="13395" y="6041"/>
                  </a:lnTo>
                  <a:lnTo>
                    <a:pt x="13420" y="6382"/>
                  </a:lnTo>
                  <a:lnTo>
                    <a:pt x="13444" y="6723"/>
                  </a:lnTo>
                  <a:lnTo>
                    <a:pt x="13444" y="6723"/>
                  </a:lnTo>
                  <a:lnTo>
                    <a:pt x="13420" y="7064"/>
                  </a:lnTo>
                  <a:lnTo>
                    <a:pt x="13395" y="7405"/>
                  </a:lnTo>
                  <a:lnTo>
                    <a:pt x="13347" y="7746"/>
                  </a:lnTo>
                  <a:lnTo>
                    <a:pt x="13298" y="8062"/>
                  </a:lnTo>
                  <a:lnTo>
                    <a:pt x="13225" y="8403"/>
                  </a:lnTo>
                  <a:lnTo>
                    <a:pt x="13127" y="8720"/>
                  </a:lnTo>
                  <a:lnTo>
                    <a:pt x="13030" y="9036"/>
                  </a:lnTo>
                  <a:lnTo>
                    <a:pt x="12908" y="9329"/>
                  </a:lnTo>
                  <a:lnTo>
                    <a:pt x="12762" y="9621"/>
                  </a:lnTo>
                  <a:lnTo>
                    <a:pt x="12616" y="9913"/>
                  </a:lnTo>
                  <a:lnTo>
                    <a:pt x="12470" y="10206"/>
                  </a:lnTo>
                  <a:lnTo>
                    <a:pt x="12275" y="10473"/>
                  </a:lnTo>
                  <a:lnTo>
                    <a:pt x="12105" y="10741"/>
                  </a:lnTo>
                  <a:lnTo>
                    <a:pt x="11910" y="10985"/>
                  </a:lnTo>
                  <a:lnTo>
                    <a:pt x="11690" y="11228"/>
                  </a:lnTo>
                  <a:lnTo>
                    <a:pt x="11471" y="11472"/>
                  </a:lnTo>
                  <a:lnTo>
                    <a:pt x="11228" y="11691"/>
                  </a:lnTo>
                  <a:lnTo>
                    <a:pt x="10984" y="11910"/>
                  </a:lnTo>
                  <a:lnTo>
                    <a:pt x="10741" y="12105"/>
                  </a:lnTo>
                  <a:lnTo>
                    <a:pt x="10473" y="12276"/>
                  </a:lnTo>
                  <a:lnTo>
                    <a:pt x="10205" y="12471"/>
                  </a:lnTo>
                  <a:lnTo>
                    <a:pt x="9913" y="12617"/>
                  </a:lnTo>
                  <a:lnTo>
                    <a:pt x="9620" y="12763"/>
                  </a:lnTo>
                  <a:lnTo>
                    <a:pt x="9328" y="12909"/>
                  </a:lnTo>
                  <a:lnTo>
                    <a:pt x="9036" y="13031"/>
                  </a:lnTo>
                  <a:lnTo>
                    <a:pt x="8719" y="13128"/>
                  </a:lnTo>
                  <a:lnTo>
                    <a:pt x="8403" y="13226"/>
                  </a:lnTo>
                  <a:lnTo>
                    <a:pt x="8062" y="13299"/>
                  </a:lnTo>
                  <a:lnTo>
                    <a:pt x="7745" y="13347"/>
                  </a:lnTo>
                  <a:lnTo>
                    <a:pt x="7404" y="13396"/>
                  </a:lnTo>
                  <a:lnTo>
                    <a:pt x="7063" y="13420"/>
                  </a:lnTo>
                  <a:lnTo>
                    <a:pt x="6722" y="13445"/>
                  </a:lnTo>
                  <a:lnTo>
                    <a:pt x="6722" y="13445"/>
                  </a:lnTo>
                  <a:close/>
                </a:path>
              </a:pathLst>
            </a:custGeom>
            <a:solidFill>
              <a:srgbClr val="FF0000"/>
            </a:solidFill>
            <a:ln w="9525" cap="rnd" cmpd="sng">
              <a:solidFill>
                <a:srgbClr val="FFFF00"/>
              </a:solidFill>
              <a:prstDash val="dash"/>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721" name="Shape 721"/>
          <p:cNvGrpSpPr/>
          <p:nvPr/>
        </p:nvGrpSpPr>
        <p:grpSpPr>
          <a:xfrm>
            <a:off x="6360056" y="2184400"/>
            <a:ext cx="433992" cy="422729"/>
            <a:chOff x="5916675" y="927975"/>
            <a:chExt cx="516350" cy="502950"/>
          </a:xfrm>
        </p:grpSpPr>
        <p:sp>
          <p:nvSpPr>
            <p:cNvPr id="722" name="Shape 722"/>
            <p:cNvSpPr/>
            <p:nvPr/>
          </p:nvSpPr>
          <p:spPr>
            <a:xfrm>
              <a:off x="5916675" y="927975"/>
              <a:ext cx="516350" cy="502950"/>
            </a:xfrm>
            <a:custGeom>
              <a:avLst/>
              <a:gdLst/>
              <a:ahLst/>
              <a:cxnLst/>
              <a:rect l="0" t="0" r="0" b="0"/>
              <a:pathLst>
                <a:path w="20654" h="20118" fill="none" extrusionOk="0">
                  <a:moveTo>
                    <a:pt x="20654" y="10059"/>
                  </a:moveTo>
                  <a:lnTo>
                    <a:pt x="18486" y="8183"/>
                  </a:lnTo>
                  <a:lnTo>
                    <a:pt x="19631" y="5577"/>
                  </a:lnTo>
                  <a:lnTo>
                    <a:pt x="16879" y="4847"/>
                  </a:lnTo>
                  <a:lnTo>
                    <a:pt x="16757" y="1997"/>
                  </a:lnTo>
                  <a:lnTo>
                    <a:pt x="13956" y="2509"/>
                  </a:lnTo>
                  <a:lnTo>
                    <a:pt x="12616" y="0"/>
                  </a:lnTo>
                  <a:lnTo>
                    <a:pt x="10327" y="1681"/>
                  </a:lnTo>
                  <a:lnTo>
                    <a:pt x="8038" y="0"/>
                  </a:lnTo>
                  <a:lnTo>
                    <a:pt x="6698" y="2509"/>
                  </a:lnTo>
                  <a:lnTo>
                    <a:pt x="3897" y="1997"/>
                  </a:lnTo>
                  <a:lnTo>
                    <a:pt x="3776" y="4847"/>
                  </a:lnTo>
                  <a:lnTo>
                    <a:pt x="1023" y="5577"/>
                  </a:lnTo>
                  <a:lnTo>
                    <a:pt x="2168" y="8183"/>
                  </a:lnTo>
                  <a:lnTo>
                    <a:pt x="1" y="10059"/>
                  </a:lnTo>
                  <a:lnTo>
                    <a:pt x="2168" y="11934"/>
                  </a:lnTo>
                  <a:lnTo>
                    <a:pt x="1023" y="14540"/>
                  </a:lnTo>
                  <a:lnTo>
                    <a:pt x="3776" y="15271"/>
                  </a:lnTo>
                  <a:lnTo>
                    <a:pt x="3897" y="18120"/>
                  </a:lnTo>
                  <a:lnTo>
                    <a:pt x="6698" y="17609"/>
                  </a:lnTo>
                  <a:lnTo>
                    <a:pt x="8038" y="20117"/>
                  </a:lnTo>
                  <a:lnTo>
                    <a:pt x="10327" y="18437"/>
                  </a:lnTo>
                  <a:lnTo>
                    <a:pt x="12616" y="20117"/>
                  </a:lnTo>
                  <a:lnTo>
                    <a:pt x="13956" y="17609"/>
                  </a:lnTo>
                  <a:lnTo>
                    <a:pt x="16757" y="18120"/>
                  </a:lnTo>
                  <a:lnTo>
                    <a:pt x="16879" y="15271"/>
                  </a:lnTo>
                  <a:lnTo>
                    <a:pt x="19631" y="14540"/>
                  </a:lnTo>
                  <a:lnTo>
                    <a:pt x="18486" y="11934"/>
                  </a:lnTo>
                  <a:lnTo>
                    <a:pt x="20654" y="10059"/>
                  </a:lnTo>
                  <a:close/>
                </a:path>
              </a:pathLst>
            </a:custGeom>
            <a:noFill/>
            <a:ln w="12175" cap="rnd" cmpd="sng">
              <a:solidFill>
                <a:srgbClr val="FFFF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23" name="Shape 723"/>
            <p:cNvSpPr/>
            <p:nvPr/>
          </p:nvSpPr>
          <p:spPr>
            <a:xfrm>
              <a:off x="6006800" y="1011375"/>
              <a:ext cx="336125" cy="336125"/>
            </a:xfrm>
            <a:custGeom>
              <a:avLst/>
              <a:gdLst/>
              <a:ahLst/>
              <a:cxnLst/>
              <a:rect l="0" t="0" r="0" b="0"/>
              <a:pathLst>
                <a:path w="13445" h="13445" fill="none" extrusionOk="0">
                  <a:moveTo>
                    <a:pt x="6722" y="13445"/>
                  </a:moveTo>
                  <a:lnTo>
                    <a:pt x="6722" y="13445"/>
                  </a:lnTo>
                  <a:lnTo>
                    <a:pt x="6381" y="13420"/>
                  </a:lnTo>
                  <a:lnTo>
                    <a:pt x="6040" y="13396"/>
                  </a:lnTo>
                  <a:lnTo>
                    <a:pt x="5699" y="13347"/>
                  </a:lnTo>
                  <a:lnTo>
                    <a:pt x="5383" y="13299"/>
                  </a:lnTo>
                  <a:lnTo>
                    <a:pt x="5042" y="13226"/>
                  </a:lnTo>
                  <a:lnTo>
                    <a:pt x="4725" y="13128"/>
                  </a:lnTo>
                  <a:lnTo>
                    <a:pt x="4408" y="13031"/>
                  </a:lnTo>
                  <a:lnTo>
                    <a:pt x="4116" y="12909"/>
                  </a:lnTo>
                  <a:lnTo>
                    <a:pt x="3824" y="12763"/>
                  </a:lnTo>
                  <a:lnTo>
                    <a:pt x="3532" y="12617"/>
                  </a:lnTo>
                  <a:lnTo>
                    <a:pt x="3239" y="12471"/>
                  </a:lnTo>
                  <a:lnTo>
                    <a:pt x="2971" y="12276"/>
                  </a:lnTo>
                  <a:lnTo>
                    <a:pt x="2703" y="12105"/>
                  </a:lnTo>
                  <a:lnTo>
                    <a:pt x="2460" y="11910"/>
                  </a:lnTo>
                  <a:lnTo>
                    <a:pt x="2216" y="11691"/>
                  </a:lnTo>
                  <a:lnTo>
                    <a:pt x="1973" y="11472"/>
                  </a:lnTo>
                  <a:lnTo>
                    <a:pt x="1754" y="11228"/>
                  </a:lnTo>
                  <a:lnTo>
                    <a:pt x="1534" y="10985"/>
                  </a:lnTo>
                  <a:lnTo>
                    <a:pt x="1340" y="10741"/>
                  </a:lnTo>
                  <a:lnTo>
                    <a:pt x="1169" y="10473"/>
                  </a:lnTo>
                  <a:lnTo>
                    <a:pt x="974" y="10206"/>
                  </a:lnTo>
                  <a:lnTo>
                    <a:pt x="828" y="9913"/>
                  </a:lnTo>
                  <a:lnTo>
                    <a:pt x="682" y="9621"/>
                  </a:lnTo>
                  <a:lnTo>
                    <a:pt x="536" y="9329"/>
                  </a:lnTo>
                  <a:lnTo>
                    <a:pt x="414" y="9036"/>
                  </a:lnTo>
                  <a:lnTo>
                    <a:pt x="317" y="8720"/>
                  </a:lnTo>
                  <a:lnTo>
                    <a:pt x="219" y="8403"/>
                  </a:lnTo>
                  <a:lnTo>
                    <a:pt x="146" y="8062"/>
                  </a:lnTo>
                  <a:lnTo>
                    <a:pt x="98" y="7746"/>
                  </a:lnTo>
                  <a:lnTo>
                    <a:pt x="49" y="7405"/>
                  </a:lnTo>
                  <a:lnTo>
                    <a:pt x="24" y="7064"/>
                  </a:lnTo>
                  <a:lnTo>
                    <a:pt x="0" y="6723"/>
                  </a:lnTo>
                  <a:lnTo>
                    <a:pt x="0" y="6723"/>
                  </a:lnTo>
                  <a:lnTo>
                    <a:pt x="24" y="6382"/>
                  </a:lnTo>
                  <a:lnTo>
                    <a:pt x="49" y="6041"/>
                  </a:lnTo>
                  <a:lnTo>
                    <a:pt x="98" y="5700"/>
                  </a:lnTo>
                  <a:lnTo>
                    <a:pt x="146" y="5383"/>
                  </a:lnTo>
                  <a:lnTo>
                    <a:pt x="219" y="5042"/>
                  </a:lnTo>
                  <a:lnTo>
                    <a:pt x="317" y="4726"/>
                  </a:lnTo>
                  <a:lnTo>
                    <a:pt x="414" y="4409"/>
                  </a:lnTo>
                  <a:lnTo>
                    <a:pt x="536" y="4117"/>
                  </a:lnTo>
                  <a:lnTo>
                    <a:pt x="682" y="3825"/>
                  </a:lnTo>
                  <a:lnTo>
                    <a:pt x="828" y="3532"/>
                  </a:lnTo>
                  <a:lnTo>
                    <a:pt x="974" y="3240"/>
                  </a:lnTo>
                  <a:lnTo>
                    <a:pt x="1169" y="2972"/>
                  </a:lnTo>
                  <a:lnTo>
                    <a:pt x="1340" y="2704"/>
                  </a:lnTo>
                  <a:lnTo>
                    <a:pt x="1534" y="2461"/>
                  </a:lnTo>
                  <a:lnTo>
                    <a:pt x="1754" y="2217"/>
                  </a:lnTo>
                  <a:lnTo>
                    <a:pt x="1973" y="1974"/>
                  </a:lnTo>
                  <a:lnTo>
                    <a:pt x="2216" y="1754"/>
                  </a:lnTo>
                  <a:lnTo>
                    <a:pt x="2460" y="1535"/>
                  </a:lnTo>
                  <a:lnTo>
                    <a:pt x="2703" y="1340"/>
                  </a:lnTo>
                  <a:lnTo>
                    <a:pt x="2971" y="1170"/>
                  </a:lnTo>
                  <a:lnTo>
                    <a:pt x="3239" y="975"/>
                  </a:lnTo>
                  <a:lnTo>
                    <a:pt x="3532" y="829"/>
                  </a:lnTo>
                  <a:lnTo>
                    <a:pt x="3824" y="683"/>
                  </a:lnTo>
                  <a:lnTo>
                    <a:pt x="4116" y="537"/>
                  </a:lnTo>
                  <a:lnTo>
                    <a:pt x="4408" y="415"/>
                  </a:lnTo>
                  <a:lnTo>
                    <a:pt x="4725" y="317"/>
                  </a:lnTo>
                  <a:lnTo>
                    <a:pt x="5042" y="220"/>
                  </a:lnTo>
                  <a:lnTo>
                    <a:pt x="5383" y="147"/>
                  </a:lnTo>
                  <a:lnTo>
                    <a:pt x="5699" y="98"/>
                  </a:lnTo>
                  <a:lnTo>
                    <a:pt x="6040" y="49"/>
                  </a:lnTo>
                  <a:lnTo>
                    <a:pt x="6381" y="25"/>
                  </a:lnTo>
                  <a:lnTo>
                    <a:pt x="6722" y="1"/>
                  </a:lnTo>
                  <a:lnTo>
                    <a:pt x="6722" y="1"/>
                  </a:lnTo>
                  <a:lnTo>
                    <a:pt x="7063" y="25"/>
                  </a:lnTo>
                  <a:lnTo>
                    <a:pt x="7404" y="49"/>
                  </a:lnTo>
                  <a:lnTo>
                    <a:pt x="7745" y="98"/>
                  </a:lnTo>
                  <a:lnTo>
                    <a:pt x="8062" y="147"/>
                  </a:lnTo>
                  <a:lnTo>
                    <a:pt x="8403" y="220"/>
                  </a:lnTo>
                  <a:lnTo>
                    <a:pt x="8719" y="317"/>
                  </a:lnTo>
                  <a:lnTo>
                    <a:pt x="9036" y="415"/>
                  </a:lnTo>
                  <a:lnTo>
                    <a:pt x="9328" y="537"/>
                  </a:lnTo>
                  <a:lnTo>
                    <a:pt x="9620" y="683"/>
                  </a:lnTo>
                  <a:lnTo>
                    <a:pt x="9913" y="829"/>
                  </a:lnTo>
                  <a:lnTo>
                    <a:pt x="10205" y="975"/>
                  </a:lnTo>
                  <a:lnTo>
                    <a:pt x="10473" y="1170"/>
                  </a:lnTo>
                  <a:lnTo>
                    <a:pt x="10741" y="1340"/>
                  </a:lnTo>
                  <a:lnTo>
                    <a:pt x="10984" y="1535"/>
                  </a:lnTo>
                  <a:lnTo>
                    <a:pt x="11228" y="1754"/>
                  </a:lnTo>
                  <a:lnTo>
                    <a:pt x="11471" y="1974"/>
                  </a:lnTo>
                  <a:lnTo>
                    <a:pt x="11690" y="2217"/>
                  </a:lnTo>
                  <a:lnTo>
                    <a:pt x="11910" y="2461"/>
                  </a:lnTo>
                  <a:lnTo>
                    <a:pt x="12105" y="2704"/>
                  </a:lnTo>
                  <a:lnTo>
                    <a:pt x="12275" y="2972"/>
                  </a:lnTo>
                  <a:lnTo>
                    <a:pt x="12470" y="3240"/>
                  </a:lnTo>
                  <a:lnTo>
                    <a:pt x="12616" y="3532"/>
                  </a:lnTo>
                  <a:lnTo>
                    <a:pt x="12762" y="3825"/>
                  </a:lnTo>
                  <a:lnTo>
                    <a:pt x="12908" y="4117"/>
                  </a:lnTo>
                  <a:lnTo>
                    <a:pt x="13030" y="4409"/>
                  </a:lnTo>
                  <a:lnTo>
                    <a:pt x="13127" y="4726"/>
                  </a:lnTo>
                  <a:lnTo>
                    <a:pt x="13225" y="5042"/>
                  </a:lnTo>
                  <a:lnTo>
                    <a:pt x="13298" y="5383"/>
                  </a:lnTo>
                  <a:lnTo>
                    <a:pt x="13347" y="5700"/>
                  </a:lnTo>
                  <a:lnTo>
                    <a:pt x="13395" y="6041"/>
                  </a:lnTo>
                  <a:lnTo>
                    <a:pt x="13420" y="6382"/>
                  </a:lnTo>
                  <a:lnTo>
                    <a:pt x="13444" y="6723"/>
                  </a:lnTo>
                  <a:lnTo>
                    <a:pt x="13444" y="6723"/>
                  </a:lnTo>
                  <a:lnTo>
                    <a:pt x="13420" y="7064"/>
                  </a:lnTo>
                  <a:lnTo>
                    <a:pt x="13395" y="7405"/>
                  </a:lnTo>
                  <a:lnTo>
                    <a:pt x="13347" y="7746"/>
                  </a:lnTo>
                  <a:lnTo>
                    <a:pt x="13298" y="8062"/>
                  </a:lnTo>
                  <a:lnTo>
                    <a:pt x="13225" y="8403"/>
                  </a:lnTo>
                  <a:lnTo>
                    <a:pt x="13127" y="8720"/>
                  </a:lnTo>
                  <a:lnTo>
                    <a:pt x="13030" y="9036"/>
                  </a:lnTo>
                  <a:lnTo>
                    <a:pt x="12908" y="9329"/>
                  </a:lnTo>
                  <a:lnTo>
                    <a:pt x="12762" y="9621"/>
                  </a:lnTo>
                  <a:lnTo>
                    <a:pt x="12616" y="9913"/>
                  </a:lnTo>
                  <a:lnTo>
                    <a:pt x="12470" y="10206"/>
                  </a:lnTo>
                  <a:lnTo>
                    <a:pt x="12275" y="10473"/>
                  </a:lnTo>
                  <a:lnTo>
                    <a:pt x="12105" y="10741"/>
                  </a:lnTo>
                  <a:lnTo>
                    <a:pt x="11910" y="10985"/>
                  </a:lnTo>
                  <a:lnTo>
                    <a:pt x="11690" y="11228"/>
                  </a:lnTo>
                  <a:lnTo>
                    <a:pt x="11471" y="11472"/>
                  </a:lnTo>
                  <a:lnTo>
                    <a:pt x="11228" y="11691"/>
                  </a:lnTo>
                  <a:lnTo>
                    <a:pt x="10984" y="11910"/>
                  </a:lnTo>
                  <a:lnTo>
                    <a:pt x="10741" y="12105"/>
                  </a:lnTo>
                  <a:lnTo>
                    <a:pt x="10473" y="12276"/>
                  </a:lnTo>
                  <a:lnTo>
                    <a:pt x="10205" y="12471"/>
                  </a:lnTo>
                  <a:lnTo>
                    <a:pt x="9913" y="12617"/>
                  </a:lnTo>
                  <a:lnTo>
                    <a:pt x="9620" y="12763"/>
                  </a:lnTo>
                  <a:lnTo>
                    <a:pt x="9328" y="12909"/>
                  </a:lnTo>
                  <a:lnTo>
                    <a:pt x="9036" y="13031"/>
                  </a:lnTo>
                  <a:lnTo>
                    <a:pt x="8719" y="13128"/>
                  </a:lnTo>
                  <a:lnTo>
                    <a:pt x="8403" y="13226"/>
                  </a:lnTo>
                  <a:lnTo>
                    <a:pt x="8062" y="13299"/>
                  </a:lnTo>
                  <a:lnTo>
                    <a:pt x="7745" y="13347"/>
                  </a:lnTo>
                  <a:lnTo>
                    <a:pt x="7404" y="13396"/>
                  </a:lnTo>
                  <a:lnTo>
                    <a:pt x="7063" y="13420"/>
                  </a:lnTo>
                  <a:lnTo>
                    <a:pt x="6722" y="13445"/>
                  </a:lnTo>
                  <a:lnTo>
                    <a:pt x="6722" y="13445"/>
                  </a:lnTo>
                  <a:close/>
                </a:path>
              </a:pathLst>
            </a:custGeom>
            <a:noFill/>
            <a:ln w="12175" cap="rnd" cmpd="sng">
              <a:solidFill>
                <a:srgbClr val="FFFF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724" name="Shape 724"/>
          <p:cNvSpPr/>
          <p:nvPr/>
        </p:nvSpPr>
        <p:spPr>
          <a:xfrm>
            <a:off x="7436055" y="2420777"/>
            <a:ext cx="402263" cy="227229"/>
          </a:xfrm>
          <a:custGeom>
            <a:avLst/>
            <a:gdLst/>
            <a:ahLst/>
            <a:cxnLst/>
            <a:rect l="0" t="0" r="0" b="0"/>
            <a:pathLst>
              <a:path w="19144" h="10814" fill="none" extrusionOk="0">
                <a:moveTo>
                  <a:pt x="16124" y="4774"/>
                </a:moveTo>
                <a:lnTo>
                  <a:pt x="15369" y="4774"/>
                </a:lnTo>
                <a:lnTo>
                  <a:pt x="15369" y="4774"/>
                </a:lnTo>
                <a:lnTo>
                  <a:pt x="15393" y="4482"/>
                </a:lnTo>
                <a:lnTo>
                  <a:pt x="15393" y="4482"/>
                </a:lnTo>
                <a:lnTo>
                  <a:pt x="15369" y="4189"/>
                </a:lnTo>
                <a:lnTo>
                  <a:pt x="15344" y="3921"/>
                </a:lnTo>
                <a:lnTo>
                  <a:pt x="15271" y="3654"/>
                </a:lnTo>
                <a:lnTo>
                  <a:pt x="15174" y="3410"/>
                </a:lnTo>
                <a:lnTo>
                  <a:pt x="15052" y="3166"/>
                </a:lnTo>
                <a:lnTo>
                  <a:pt x="14930" y="2947"/>
                </a:lnTo>
                <a:lnTo>
                  <a:pt x="14760" y="2728"/>
                </a:lnTo>
                <a:lnTo>
                  <a:pt x="14589" y="2533"/>
                </a:lnTo>
                <a:lnTo>
                  <a:pt x="14394" y="2363"/>
                </a:lnTo>
                <a:lnTo>
                  <a:pt x="14175" y="2192"/>
                </a:lnTo>
                <a:lnTo>
                  <a:pt x="13956" y="2070"/>
                </a:lnTo>
                <a:lnTo>
                  <a:pt x="13712" y="1949"/>
                </a:lnTo>
                <a:lnTo>
                  <a:pt x="13469" y="1851"/>
                </a:lnTo>
                <a:lnTo>
                  <a:pt x="13201" y="1778"/>
                </a:lnTo>
                <a:lnTo>
                  <a:pt x="12933" y="1754"/>
                </a:lnTo>
                <a:lnTo>
                  <a:pt x="12641" y="1729"/>
                </a:lnTo>
                <a:lnTo>
                  <a:pt x="12641" y="1729"/>
                </a:lnTo>
                <a:lnTo>
                  <a:pt x="12300" y="1754"/>
                </a:lnTo>
                <a:lnTo>
                  <a:pt x="11959" y="1827"/>
                </a:lnTo>
                <a:lnTo>
                  <a:pt x="11618" y="1924"/>
                </a:lnTo>
                <a:lnTo>
                  <a:pt x="11326" y="2070"/>
                </a:lnTo>
                <a:lnTo>
                  <a:pt x="11326" y="2070"/>
                </a:lnTo>
                <a:lnTo>
                  <a:pt x="11155" y="1851"/>
                </a:lnTo>
                <a:lnTo>
                  <a:pt x="10985" y="1632"/>
                </a:lnTo>
                <a:lnTo>
                  <a:pt x="10814" y="1413"/>
                </a:lnTo>
                <a:lnTo>
                  <a:pt x="10619" y="1218"/>
                </a:lnTo>
                <a:lnTo>
                  <a:pt x="10425" y="1048"/>
                </a:lnTo>
                <a:lnTo>
                  <a:pt x="10205" y="877"/>
                </a:lnTo>
                <a:lnTo>
                  <a:pt x="9962" y="707"/>
                </a:lnTo>
                <a:lnTo>
                  <a:pt x="9718" y="560"/>
                </a:lnTo>
                <a:lnTo>
                  <a:pt x="9475" y="439"/>
                </a:lnTo>
                <a:lnTo>
                  <a:pt x="9231" y="317"/>
                </a:lnTo>
                <a:lnTo>
                  <a:pt x="8963" y="219"/>
                </a:lnTo>
                <a:lnTo>
                  <a:pt x="8695" y="146"/>
                </a:lnTo>
                <a:lnTo>
                  <a:pt x="8403" y="73"/>
                </a:lnTo>
                <a:lnTo>
                  <a:pt x="8135" y="25"/>
                </a:lnTo>
                <a:lnTo>
                  <a:pt x="7843" y="0"/>
                </a:lnTo>
                <a:lnTo>
                  <a:pt x="7551" y="0"/>
                </a:lnTo>
                <a:lnTo>
                  <a:pt x="7551" y="0"/>
                </a:lnTo>
                <a:lnTo>
                  <a:pt x="7088" y="25"/>
                </a:lnTo>
                <a:lnTo>
                  <a:pt x="6650" y="98"/>
                </a:lnTo>
                <a:lnTo>
                  <a:pt x="6211" y="195"/>
                </a:lnTo>
                <a:lnTo>
                  <a:pt x="5797" y="341"/>
                </a:lnTo>
                <a:lnTo>
                  <a:pt x="5407" y="536"/>
                </a:lnTo>
                <a:lnTo>
                  <a:pt x="5042" y="755"/>
                </a:lnTo>
                <a:lnTo>
                  <a:pt x="4701" y="1023"/>
                </a:lnTo>
                <a:lnTo>
                  <a:pt x="4385" y="1315"/>
                </a:lnTo>
                <a:lnTo>
                  <a:pt x="4092" y="1632"/>
                </a:lnTo>
                <a:lnTo>
                  <a:pt x="3824" y="1973"/>
                </a:lnTo>
                <a:lnTo>
                  <a:pt x="3605" y="2338"/>
                </a:lnTo>
                <a:lnTo>
                  <a:pt x="3410" y="2728"/>
                </a:lnTo>
                <a:lnTo>
                  <a:pt x="3264" y="3142"/>
                </a:lnTo>
                <a:lnTo>
                  <a:pt x="3142" y="3580"/>
                </a:lnTo>
                <a:lnTo>
                  <a:pt x="3094" y="4019"/>
                </a:lnTo>
                <a:lnTo>
                  <a:pt x="3069" y="4482"/>
                </a:lnTo>
                <a:lnTo>
                  <a:pt x="3069" y="4482"/>
                </a:lnTo>
                <a:lnTo>
                  <a:pt x="3069" y="4774"/>
                </a:lnTo>
                <a:lnTo>
                  <a:pt x="3021" y="4774"/>
                </a:lnTo>
                <a:lnTo>
                  <a:pt x="3021" y="4774"/>
                </a:lnTo>
                <a:lnTo>
                  <a:pt x="2704" y="4774"/>
                </a:lnTo>
                <a:lnTo>
                  <a:pt x="2412" y="4823"/>
                </a:lnTo>
                <a:lnTo>
                  <a:pt x="2120" y="4896"/>
                </a:lnTo>
                <a:lnTo>
                  <a:pt x="1827" y="5017"/>
                </a:lnTo>
                <a:lnTo>
                  <a:pt x="1584" y="5139"/>
                </a:lnTo>
                <a:lnTo>
                  <a:pt x="1316" y="5285"/>
                </a:lnTo>
                <a:lnTo>
                  <a:pt x="1097" y="5456"/>
                </a:lnTo>
                <a:lnTo>
                  <a:pt x="877" y="5651"/>
                </a:lnTo>
                <a:lnTo>
                  <a:pt x="683" y="5870"/>
                </a:lnTo>
                <a:lnTo>
                  <a:pt x="512" y="6113"/>
                </a:lnTo>
                <a:lnTo>
                  <a:pt x="366" y="6357"/>
                </a:lnTo>
                <a:lnTo>
                  <a:pt x="220" y="6625"/>
                </a:lnTo>
                <a:lnTo>
                  <a:pt x="122" y="6893"/>
                </a:lnTo>
                <a:lnTo>
                  <a:pt x="49" y="7185"/>
                </a:lnTo>
                <a:lnTo>
                  <a:pt x="1" y="7477"/>
                </a:lnTo>
                <a:lnTo>
                  <a:pt x="1" y="7794"/>
                </a:lnTo>
                <a:lnTo>
                  <a:pt x="1" y="7794"/>
                </a:lnTo>
                <a:lnTo>
                  <a:pt x="1" y="8110"/>
                </a:lnTo>
                <a:lnTo>
                  <a:pt x="49" y="8403"/>
                </a:lnTo>
                <a:lnTo>
                  <a:pt x="122" y="8695"/>
                </a:lnTo>
                <a:lnTo>
                  <a:pt x="220" y="8963"/>
                </a:lnTo>
                <a:lnTo>
                  <a:pt x="366" y="9231"/>
                </a:lnTo>
                <a:lnTo>
                  <a:pt x="512" y="9474"/>
                </a:lnTo>
                <a:lnTo>
                  <a:pt x="683" y="9718"/>
                </a:lnTo>
                <a:lnTo>
                  <a:pt x="877" y="9937"/>
                </a:lnTo>
                <a:lnTo>
                  <a:pt x="1097" y="10132"/>
                </a:lnTo>
                <a:lnTo>
                  <a:pt x="1316" y="10302"/>
                </a:lnTo>
                <a:lnTo>
                  <a:pt x="1584" y="10449"/>
                </a:lnTo>
                <a:lnTo>
                  <a:pt x="1827" y="10570"/>
                </a:lnTo>
                <a:lnTo>
                  <a:pt x="2120" y="10692"/>
                </a:lnTo>
                <a:lnTo>
                  <a:pt x="2412" y="10765"/>
                </a:lnTo>
                <a:lnTo>
                  <a:pt x="2704" y="10814"/>
                </a:lnTo>
                <a:lnTo>
                  <a:pt x="3021" y="10814"/>
                </a:lnTo>
                <a:lnTo>
                  <a:pt x="16124" y="10814"/>
                </a:lnTo>
                <a:lnTo>
                  <a:pt x="16124" y="10814"/>
                </a:lnTo>
                <a:lnTo>
                  <a:pt x="16440" y="10814"/>
                </a:lnTo>
                <a:lnTo>
                  <a:pt x="16732" y="10765"/>
                </a:lnTo>
                <a:lnTo>
                  <a:pt x="17025" y="10692"/>
                </a:lnTo>
                <a:lnTo>
                  <a:pt x="17317" y="10570"/>
                </a:lnTo>
                <a:lnTo>
                  <a:pt x="17561" y="10449"/>
                </a:lnTo>
                <a:lnTo>
                  <a:pt x="17828" y="10302"/>
                </a:lnTo>
                <a:lnTo>
                  <a:pt x="18048" y="10132"/>
                </a:lnTo>
                <a:lnTo>
                  <a:pt x="18267" y="9937"/>
                </a:lnTo>
                <a:lnTo>
                  <a:pt x="18462" y="9718"/>
                </a:lnTo>
                <a:lnTo>
                  <a:pt x="18632" y="9474"/>
                </a:lnTo>
                <a:lnTo>
                  <a:pt x="18778" y="9231"/>
                </a:lnTo>
                <a:lnTo>
                  <a:pt x="18924" y="8963"/>
                </a:lnTo>
                <a:lnTo>
                  <a:pt x="19022" y="8695"/>
                </a:lnTo>
                <a:lnTo>
                  <a:pt x="19095" y="8403"/>
                </a:lnTo>
                <a:lnTo>
                  <a:pt x="19144" y="8110"/>
                </a:lnTo>
                <a:lnTo>
                  <a:pt x="19144" y="7794"/>
                </a:lnTo>
                <a:lnTo>
                  <a:pt x="19144" y="7794"/>
                </a:lnTo>
                <a:lnTo>
                  <a:pt x="19144" y="7477"/>
                </a:lnTo>
                <a:lnTo>
                  <a:pt x="19095" y="7185"/>
                </a:lnTo>
                <a:lnTo>
                  <a:pt x="19022" y="6893"/>
                </a:lnTo>
                <a:lnTo>
                  <a:pt x="18924" y="6625"/>
                </a:lnTo>
                <a:lnTo>
                  <a:pt x="18778" y="6357"/>
                </a:lnTo>
                <a:lnTo>
                  <a:pt x="18632" y="6113"/>
                </a:lnTo>
                <a:lnTo>
                  <a:pt x="18462" y="5870"/>
                </a:lnTo>
                <a:lnTo>
                  <a:pt x="18267" y="5651"/>
                </a:lnTo>
                <a:lnTo>
                  <a:pt x="18048" y="5456"/>
                </a:lnTo>
                <a:lnTo>
                  <a:pt x="17828" y="5285"/>
                </a:lnTo>
                <a:lnTo>
                  <a:pt x="17561" y="5139"/>
                </a:lnTo>
                <a:lnTo>
                  <a:pt x="17317" y="5017"/>
                </a:lnTo>
                <a:lnTo>
                  <a:pt x="17025" y="4896"/>
                </a:lnTo>
                <a:lnTo>
                  <a:pt x="16732" y="4823"/>
                </a:lnTo>
                <a:lnTo>
                  <a:pt x="16440" y="4774"/>
                </a:lnTo>
                <a:lnTo>
                  <a:pt x="16124" y="4774"/>
                </a:lnTo>
                <a:lnTo>
                  <a:pt x="16124" y="4774"/>
                </a:lnTo>
                <a:close/>
              </a:path>
            </a:pathLst>
          </a:custGeom>
          <a:noFill/>
          <a:ln w="38100"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25" name="Shape 725"/>
          <p:cNvSpPr/>
          <p:nvPr/>
        </p:nvSpPr>
        <p:spPr>
          <a:xfrm>
            <a:off x="6552218" y="2420777"/>
            <a:ext cx="402263" cy="227229"/>
          </a:xfrm>
          <a:custGeom>
            <a:avLst/>
            <a:gdLst/>
            <a:ahLst/>
            <a:cxnLst/>
            <a:rect l="0" t="0" r="0" b="0"/>
            <a:pathLst>
              <a:path w="19144" h="10814" fill="none" extrusionOk="0">
                <a:moveTo>
                  <a:pt x="16124" y="4774"/>
                </a:moveTo>
                <a:lnTo>
                  <a:pt x="15369" y="4774"/>
                </a:lnTo>
                <a:lnTo>
                  <a:pt x="15369" y="4774"/>
                </a:lnTo>
                <a:lnTo>
                  <a:pt x="15393" y="4482"/>
                </a:lnTo>
                <a:lnTo>
                  <a:pt x="15393" y="4482"/>
                </a:lnTo>
                <a:lnTo>
                  <a:pt x="15369" y="4189"/>
                </a:lnTo>
                <a:lnTo>
                  <a:pt x="15344" y="3921"/>
                </a:lnTo>
                <a:lnTo>
                  <a:pt x="15271" y="3654"/>
                </a:lnTo>
                <a:lnTo>
                  <a:pt x="15174" y="3410"/>
                </a:lnTo>
                <a:lnTo>
                  <a:pt x="15052" y="3166"/>
                </a:lnTo>
                <a:lnTo>
                  <a:pt x="14930" y="2947"/>
                </a:lnTo>
                <a:lnTo>
                  <a:pt x="14760" y="2728"/>
                </a:lnTo>
                <a:lnTo>
                  <a:pt x="14589" y="2533"/>
                </a:lnTo>
                <a:lnTo>
                  <a:pt x="14394" y="2363"/>
                </a:lnTo>
                <a:lnTo>
                  <a:pt x="14175" y="2192"/>
                </a:lnTo>
                <a:lnTo>
                  <a:pt x="13956" y="2070"/>
                </a:lnTo>
                <a:lnTo>
                  <a:pt x="13712" y="1949"/>
                </a:lnTo>
                <a:lnTo>
                  <a:pt x="13469" y="1851"/>
                </a:lnTo>
                <a:lnTo>
                  <a:pt x="13201" y="1778"/>
                </a:lnTo>
                <a:lnTo>
                  <a:pt x="12933" y="1754"/>
                </a:lnTo>
                <a:lnTo>
                  <a:pt x="12641" y="1729"/>
                </a:lnTo>
                <a:lnTo>
                  <a:pt x="12641" y="1729"/>
                </a:lnTo>
                <a:lnTo>
                  <a:pt x="12300" y="1754"/>
                </a:lnTo>
                <a:lnTo>
                  <a:pt x="11959" y="1827"/>
                </a:lnTo>
                <a:lnTo>
                  <a:pt x="11618" y="1924"/>
                </a:lnTo>
                <a:lnTo>
                  <a:pt x="11326" y="2070"/>
                </a:lnTo>
                <a:lnTo>
                  <a:pt x="11326" y="2070"/>
                </a:lnTo>
                <a:lnTo>
                  <a:pt x="11155" y="1851"/>
                </a:lnTo>
                <a:lnTo>
                  <a:pt x="10985" y="1632"/>
                </a:lnTo>
                <a:lnTo>
                  <a:pt x="10814" y="1413"/>
                </a:lnTo>
                <a:lnTo>
                  <a:pt x="10619" y="1218"/>
                </a:lnTo>
                <a:lnTo>
                  <a:pt x="10425" y="1048"/>
                </a:lnTo>
                <a:lnTo>
                  <a:pt x="10205" y="877"/>
                </a:lnTo>
                <a:lnTo>
                  <a:pt x="9962" y="707"/>
                </a:lnTo>
                <a:lnTo>
                  <a:pt x="9718" y="560"/>
                </a:lnTo>
                <a:lnTo>
                  <a:pt x="9475" y="439"/>
                </a:lnTo>
                <a:lnTo>
                  <a:pt x="9231" y="317"/>
                </a:lnTo>
                <a:lnTo>
                  <a:pt x="8963" y="219"/>
                </a:lnTo>
                <a:lnTo>
                  <a:pt x="8695" y="146"/>
                </a:lnTo>
                <a:lnTo>
                  <a:pt x="8403" y="73"/>
                </a:lnTo>
                <a:lnTo>
                  <a:pt x="8135" y="25"/>
                </a:lnTo>
                <a:lnTo>
                  <a:pt x="7843" y="0"/>
                </a:lnTo>
                <a:lnTo>
                  <a:pt x="7551" y="0"/>
                </a:lnTo>
                <a:lnTo>
                  <a:pt x="7551" y="0"/>
                </a:lnTo>
                <a:lnTo>
                  <a:pt x="7088" y="25"/>
                </a:lnTo>
                <a:lnTo>
                  <a:pt x="6650" y="98"/>
                </a:lnTo>
                <a:lnTo>
                  <a:pt x="6211" y="195"/>
                </a:lnTo>
                <a:lnTo>
                  <a:pt x="5797" y="341"/>
                </a:lnTo>
                <a:lnTo>
                  <a:pt x="5407" y="536"/>
                </a:lnTo>
                <a:lnTo>
                  <a:pt x="5042" y="755"/>
                </a:lnTo>
                <a:lnTo>
                  <a:pt x="4701" y="1023"/>
                </a:lnTo>
                <a:lnTo>
                  <a:pt x="4385" y="1315"/>
                </a:lnTo>
                <a:lnTo>
                  <a:pt x="4092" y="1632"/>
                </a:lnTo>
                <a:lnTo>
                  <a:pt x="3824" y="1973"/>
                </a:lnTo>
                <a:lnTo>
                  <a:pt x="3605" y="2338"/>
                </a:lnTo>
                <a:lnTo>
                  <a:pt x="3410" y="2728"/>
                </a:lnTo>
                <a:lnTo>
                  <a:pt x="3264" y="3142"/>
                </a:lnTo>
                <a:lnTo>
                  <a:pt x="3142" y="3580"/>
                </a:lnTo>
                <a:lnTo>
                  <a:pt x="3094" y="4019"/>
                </a:lnTo>
                <a:lnTo>
                  <a:pt x="3069" y="4482"/>
                </a:lnTo>
                <a:lnTo>
                  <a:pt x="3069" y="4482"/>
                </a:lnTo>
                <a:lnTo>
                  <a:pt x="3069" y="4774"/>
                </a:lnTo>
                <a:lnTo>
                  <a:pt x="3021" y="4774"/>
                </a:lnTo>
                <a:lnTo>
                  <a:pt x="3021" y="4774"/>
                </a:lnTo>
                <a:lnTo>
                  <a:pt x="2704" y="4774"/>
                </a:lnTo>
                <a:lnTo>
                  <a:pt x="2412" y="4823"/>
                </a:lnTo>
                <a:lnTo>
                  <a:pt x="2120" y="4896"/>
                </a:lnTo>
                <a:lnTo>
                  <a:pt x="1827" y="5017"/>
                </a:lnTo>
                <a:lnTo>
                  <a:pt x="1584" y="5139"/>
                </a:lnTo>
                <a:lnTo>
                  <a:pt x="1316" y="5285"/>
                </a:lnTo>
                <a:lnTo>
                  <a:pt x="1097" y="5456"/>
                </a:lnTo>
                <a:lnTo>
                  <a:pt x="877" y="5651"/>
                </a:lnTo>
                <a:lnTo>
                  <a:pt x="683" y="5870"/>
                </a:lnTo>
                <a:lnTo>
                  <a:pt x="512" y="6113"/>
                </a:lnTo>
                <a:lnTo>
                  <a:pt x="366" y="6357"/>
                </a:lnTo>
                <a:lnTo>
                  <a:pt x="220" y="6625"/>
                </a:lnTo>
                <a:lnTo>
                  <a:pt x="122" y="6893"/>
                </a:lnTo>
                <a:lnTo>
                  <a:pt x="49" y="7185"/>
                </a:lnTo>
                <a:lnTo>
                  <a:pt x="1" y="7477"/>
                </a:lnTo>
                <a:lnTo>
                  <a:pt x="1" y="7794"/>
                </a:lnTo>
                <a:lnTo>
                  <a:pt x="1" y="7794"/>
                </a:lnTo>
                <a:lnTo>
                  <a:pt x="1" y="8110"/>
                </a:lnTo>
                <a:lnTo>
                  <a:pt x="49" y="8403"/>
                </a:lnTo>
                <a:lnTo>
                  <a:pt x="122" y="8695"/>
                </a:lnTo>
                <a:lnTo>
                  <a:pt x="220" y="8963"/>
                </a:lnTo>
                <a:lnTo>
                  <a:pt x="366" y="9231"/>
                </a:lnTo>
                <a:lnTo>
                  <a:pt x="512" y="9474"/>
                </a:lnTo>
                <a:lnTo>
                  <a:pt x="683" y="9718"/>
                </a:lnTo>
                <a:lnTo>
                  <a:pt x="877" y="9937"/>
                </a:lnTo>
                <a:lnTo>
                  <a:pt x="1097" y="10132"/>
                </a:lnTo>
                <a:lnTo>
                  <a:pt x="1316" y="10302"/>
                </a:lnTo>
                <a:lnTo>
                  <a:pt x="1584" y="10449"/>
                </a:lnTo>
                <a:lnTo>
                  <a:pt x="1827" y="10570"/>
                </a:lnTo>
                <a:lnTo>
                  <a:pt x="2120" y="10692"/>
                </a:lnTo>
                <a:lnTo>
                  <a:pt x="2412" y="10765"/>
                </a:lnTo>
                <a:lnTo>
                  <a:pt x="2704" y="10814"/>
                </a:lnTo>
                <a:lnTo>
                  <a:pt x="3021" y="10814"/>
                </a:lnTo>
                <a:lnTo>
                  <a:pt x="16124" y="10814"/>
                </a:lnTo>
                <a:lnTo>
                  <a:pt x="16124" y="10814"/>
                </a:lnTo>
                <a:lnTo>
                  <a:pt x="16440" y="10814"/>
                </a:lnTo>
                <a:lnTo>
                  <a:pt x="16732" y="10765"/>
                </a:lnTo>
                <a:lnTo>
                  <a:pt x="17025" y="10692"/>
                </a:lnTo>
                <a:lnTo>
                  <a:pt x="17317" y="10570"/>
                </a:lnTo>
                <a:lnTo>
                  <a:pt x="17561" y="10449"/>
                </a:lnTo>
                <a:lnTo>
                  <a:pt x="17828" y="10302"/>
                </a:lnTo>
                <a:lnTo>
                  <a:pt x="18048" y="10132"/>
                </a:lnTo>
                <a:lnTo>
                  <a:pt x="18267" y="9937"/>
                </a:lnTo>
                <a:lnTo>
                  <a:pt x="18462" y="9718"/>
                </a:lnTo>
                <a:lnTo>
                  <a:pt x="18632" y="9474"/>
                </a:lnTo>
                <a:lnTo>
                  <a:pt x="18778" y="9231"/>
                </a:lnTo>
                <a:lnTo>
                  <a:pt x="18924" y="8963"/>
                </a:lnTo>
                <a:lnTo>
                  <a:pt x="19022" y="8695"/>
                </a:lnTo>
                <a:lnTo>
                  <a:pt x="19095" y="8403"/>
                </a:lnTo>
                <a:lnTo>
                  <a:pt x="19144" y="8110"/>
                </a:lnTo>
                <a:lnTo>
                  <a:pt x="19144" y="7794"/>
                </a:lnTo>
                <a:lnTo>
                  <a:pt x="19144" y="7794"/>
                </a:lnTo>
                <a:lnTo>
                  <a:pt x="19144" y="7477"/>
                </a:lnTo>
                <a:lnTo>
                  <a:pt x="19095" y="7185"/>
                </a:lnTo>
                <a:lnTo>
                  <a:pt x="19022" y="6893"/>
                </a:lnTo>
                <a:lnTo>
                  <a:pt x="18924" y="6625"/>
                </a:lnTo>
                <a:lnTo>
                  <a:pt x="18778" y="6357"/>
                </a:lnTo>
                <a:lnTo>
                  <a:pt x="18632" y="6113"/>
                </a:lnTo>
                <a:lnTo>
                  <a:pt x="18462" y="5870"/>
                </a:lnTo>
                <a:lnTo>
                  <a:pt x="18267" y="5651"/>
                </a:lnTo>
                <a:lnTo>
                  <a:pt x="18048" y="5456"/>
                </a:lnTo>
                <a:lnTo>
                  <a:pt x="17828" y="5285"/>
                </a:lnTo>
                <a:lnTo>
                  <a:pt x="17561" y="5139"/>
                </a:lnTo>
                <a:lnTo>
                  <a:pt x="17317" y="5017"/>
                </a:lnTo>
                <a:lnTo>
                  <a:pt x="17025" y="4896"/>
                </a:lnTo>
                <a:lnTo>
                  <a:pt x="16732" y="4823"/>
                </a:lnTo>
                <a:lnTo>
                  <a:pt x="16440" y="4774"/>
                </a:lnTo>
                <a:lnTo>
                  <a:pt x="16124" y="4774"/>
                </a:lnTo>
                <a:lnTo>
                  <a:pt x="16124" y="4774"/>
                </a:lnTo>
                <a:close/>
              </a:path>
            </a:pathLst>
          </a:custGeom>
          <a:noFill/>
          <a:ln w="1217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26" name="Shape 726"/>
          <p:cNvSpPr/>
          <p:nvPr/>
        </p:nvSpPr>
        <p:spPr>
          <a:xfrm>
            <a:off x="6837753" y="3478315"/>
            <a:ext cx="1000561" cy="565193"/>
          </a:xfrm>
          <a:custGeom>
            <a:avLst/>
            <a:gdLst/>
            <a:ahLst/>
            <a:cxnLst/>
            <a:rect l="0" t="0" r="0" b="0"/>
            <a:pathLst>
              <a:path w="19144" h="10814" fill="none" extrusionOk="0">
                <a:moveTo>
                  <a:pt x="16124" y="4774"/>
                </a:moveTo>
                <a:lnTo>
                  <a:pt x="15369" y="4774"/>
                </a:lnTo>
                <a:lnTo>
                  <a:pt x="15369" y="4774"/>
                </a:lnTo>
                <a:lnTo>
                  <a:pt x="15393" y="4482"/>
                </a:lnTo>
                <a:lnTo>
                  <a:pt x="15393" y="4482"/>
                </a:lnTo>
                <a:lnTo>
                  <a:pt x="15369" y="4189"/>
                </a:lnTo>
                <a:lnTo>
                  <a:pt x="15344" y="3921"/>
                </a:lnTo>
                <a:lnTo>
                  <a:pt x="15271" y="3654"/>
                </a:lnTo>
                <a:lnTo>
                  <a:pt x="15174" y="3410"/>
                </a:lnTo>
                <a:lnTo>
                  <a:pt x="15052" y="3166"/>
                </a:lnTo>
                <a:lnTo>
                  <a:pt x="14930" y="2947"/>
                </a:lnTo>
                <a:lnTo>
                  <a:pt x="14760" y="2728"/>
                </a:lnTo>
                <a:lnTo>
                  <a:pt x="14589" y="2533"/>
                </a:lnTo>
                <a:lnTo>
                  <a:pt x="14394" y="2363"/>
                </a:lnTo>
                <a:lnTo>
                  <a:pt x="14175" y="2192"/>
                </a:lnTo>
                <a:lnTo>
                  <a:pt x="13956" y="2070"/>
                </a:lnTo>
                <a:lnTo>
                  <a:pt x="13712" y="1949"/>
                </a:lnTo>
                <a:lnTo>
                  <a:pt x="13469" y="1851"/>
                </a:lnTo>
                <a:lnTo>
                  <a:pt x="13201" y="1778"/>
                </a:lnTo>
                <a:lnTo>
                  <a:pt x="12933" y="1754"/>
                </a:lnTo>
                <a:lnTo>
                  <a:pt x="12641" y="1729"/>
                </a:lnTo>
                <a:lnTo>
                  <a:pt x="12641" y="1729"/>
                </a:lnTo>
                <a:lnTo>
                  <a:pt x="12300" y="1754"/>
                </a:lnTo>
                <a:lnTo>
                  <a:pt x="11959" y="1827"/>
                </a:lnTo>
                <a:lnTo>
                  <a:pt x="11618" y="1924"/>
                </a:lnTo>
                <a:lnTo>
                  <a:pt x="11326" y="2070"/>
                </a:lnTo>
                <a:lnTo>
                  <a:pt x="11326" y="2070"/>
                </a:lnTo>
                <a:lnTo>
                  <a:pt x="11155" y="1851"/>
                </a:lnTo>
                <a:lnTo>
                  <a:pt x="10985" y="1632"/>
                </a:lnTo>
                <a:lnTo>
                  <a:pt x="10814" y="1413"/>
                </a:lnTo>
                <a:lnTo>
                  <a:pt x="10619" y="1218"/>
                </a:lnTo>
                <a:lnTo>
                  <a:pt x="10425" y="1048"/>
                </a:lnTo>
                <a:lnTo>
                  <a:pt x="10205" y="877"/>
                </a:lnTo>
                <a:lnTo>
                  <a:pt x="9962" y="707"/>
                </a:lnTo>
                <a:lnTo>
                  <a:pt x="9718" y="560"/>
                </a:lnTo>
                <a:lnTo>
                  <a:pt x="9475" y="439"/>
                </a:lnTo>
                <a:lnTo>
                  <a:pt x="9231" y="317"/>
                </a:lnTo>
                <a:lnTo>
                  <a:pt x="8963" y="219"/>
                </a:lnTo>
                <a:lnTo>
                  <a:pt x="8695" y="146"/>
                </a:lnTo>
                <a:lnTo>
                  <a:pt x="8403" y="73"/>
                </a:lnTo>
                <a:lnTo>
                  <a:pt x="8135" y="25"/>
                </a:lnTo>
                <a:lnTo>
                  <a:pt x="7843" y="0"/>
                </a:lnTo>
                <a:lnTo>
                  <a:pt x="7551" y="0"/>
                </a:lnTo>
                <a:lnTo>
                  <a:pt x="7551" y="0"/>
                </a:lnTo>
                <a:lnTo>
                  <a:pt x="7088" y="25"/>
                </a:lnTo>
                <a:lnTo>
                  <a:pt x="6650" y="98"/>
                </a:lnTo>
                <a:lnTo>
                  <a:pt x="6211" y="195"/>
                </a:lnTo>
                <a:lnTo>
                  <a:pt x="5797" y="341"/>
                </a:lnTo>
                <a:lnTo>
                  <a:pt x="5407" y="536"/>
                </a:lnTo>
                <a:lnTo>
                  <a:pt x="5042" y="755"/>
                </a:lnTo>
                <a:lnTo>
                  <a:pt x="4701" y="1023"/>
                </a:lnTo>
                <a:lnTo>
                  <a:pt x="4385" y="1315"/>
                </a:lnTo>
                <a:lnTo>
                  <a:pt x="4092" y="1632"/>
                </a:lnTo>
                <a:lnTo>
                  <a:pt x="3824" y="1973"/>
                </a:lnTo>
                <a:lnTo>
                  <a:pt x="3605" y="2338"/>
                </a:lnTo>
                <a:lnTo>
                  <a:pt x="3410" y="2728"/>
                </a:lnTo>
                <a:lnTo>
                  <a:pt x="3264" y="3142"/>
                </a:lnTo>
                <a:lnTo>
                  <a:pt x="3142" y="3580"/>
                </a:lnTo>
                <a:lnTo>
                  <a:pt x="3094" y="4019"/>
                </a:lnTo>
                <a:lnTo>
                  <a:pt x="3069" y="4482"/>
                </a:lnTo>
                <a:lnTo>
                  <a:pt x="3069" y="4482"/>
                </a:lnTo>
                <a:lnTo>
                  <a:pt x="3069" y="4774"/>
                </a:lnTo>
                <a:lnTo>
                  <a:pt x="3021" y="4774"/>
                </a:lnTo>
                <a:lnTo>
                  <a:pt x="3021" y="4774"/>
                </a:lnTo>
                <a:lnTo>
                  <a:pt x="2704" y="4774"/>
                </a:lnTo>
                <a:lnTo>
                  <a:pt x="2412" y="4823"/>
                </a:lnTo>
                <a:lnTo>
                  <a:pt x="2120" y="4896"/>
                </a:lnTo>
                <a:lnTo>
                  <a:pt x="1827" y="5017"/>
                </a:lnTo>
                <a:lnTo>
                  <a:pt x="1584" y="5139"/>
                </a:lnTo>
                <a:lnTo>
                  <a:pt x="1316" y="5285"/>
                </a:lnTo>
                <a:lnTo>
                  <a:pt x="1097" y="5456"/>
                </a:lnTo>
                <a:lnTo>
                  <a:pt x="877" y="5651"/>
                </a:lnTo>
                <a:lnTo>
                  <a:pt x="683" y="5870"/>
                </a:lnTo>
                <a:lnTo>
                  <a:pt x="512" y="6113"/>
                </a:lnTo>
                <a:lnTo>
                  <a:pt x="366" y="6357"/>
                </a:lnTo>
                <a:lnTo>
                  <a:pt x="220" y="6625"/>
                </a:lnTo>
                <a:lnTo>
                  <a:pt x="122" y="6893"/>
                </a:lnTo>
                <a:lnTo>
                  <a:pt x="49" y="7185"/>
                </a:lnTo>
                <a:lnTo>
                  <a:pt x="1" y="7477"/>
                </a:lnTo>
                <a:lnTo>
                  <a:pt x="1" y="7794"/>
                </a:lnTo>
                <a:lnTo>
                  <a:pt x="1" y="7794"/>
                </a:lnTo>
                <a:lnTo>
                  <a:pt x="1" y="8110"/>
                </a:lnTo>
                <a:lnTo>
                  <a:pt x="49" y="8403"/>
                </a:lnTo>
                <a:lnTo>
                  <a:pt x="122" y="8695"/>
                </a:lnTo>
                <a:lnTo>
                  <a:pt x="220" y="8963"/>
                </a:lnTo>
                <a:lnTo>
                  <a:pt x="366" y="9231"/>
                </a:lnTo>
                <a:lnTo>
                  <a:pt x="512" y="9474"/>
                </a:lnTo>
                <a:lnTo>
                  <a:pt x="683" y="9718"/>
                </a:lnTo>
                <a:lnTo>
                  <a:pt x="877" y="9937"/>
                </a:lnTo>
                <a:lnTo>
                  <a:pt x="1097" y="10132"/>
                </a:lnTo>
                <a:lnTo>
                  <a:pt x="1316" y="10302"/>
                </a:lnTo>
                <a:lnTo>
                  <a:pt x="1584" y="10449"/>
                </a:lnTo>
                <a:lnTo>
                  <a:pt x="1827" y="10570"/>
                </a:lnTo>
                <a:lnTo>
                  <a:pt x="2120" y="10692"/>
                </a:lnTo>
                <a:lnTo>
                  <a:pt x="2412" y="10765"/>
                </a:lnTo>
                <a:lnTo>
                  <a:pt x="2704" y="10814"/>
                </a:lnTo>
                <a:lnTo>
                  <a:pt x="3021" y="10814"/>
                </a:lnTo>
                <a:lnTo>
                  <a:pt x="16124" y="10814"/>
                </a:lnTo>
                <a:lnTo>
                  <a:pt x="16124" y="10814"/>
                </a:lnTo>
                <a:lnTo>
                  <a:pt x="16440" y="10814"/>
                </a:lnTo>
                <a:lnTo>
                  <a:pt x="16732" y="10765"/>
                </a:lnTo>
                <a:lnTo>
                  <a:pt x="17025" y="10692"/>
                </a:lnTo>
                <a:lnTo>
                  <a:pt x="17317" y="10570"/>
                </a:lnTo>
                <a:lnTo>
                  <a:pt x="17561" y="10449"/>
                </a:lnTo>
                <a:lnTo>
                  <a:pt x="17828" y="10302"/>
                </a:lnTo>
                <a:lnTo>
                  <a:pt x="18048" y="10132"/>
                </a:lnTo>
                <a:lnTo>
                  <a:pt x="18267" y="9937"/>
                </a:lnTo>
                <a:lnTo>
                  <a:pt x="18462" y="9718"/>
                </a:lnTo>
                <a:lnTo>
                  <a:pt x="18632" y="9474"/>
                </a:lnTo>
                <a:lnTo>
                  <a:pt x="18778" y="9231"/>
                </a:lnTo>
                <a:lnTo>
                  <a:pt x="18924" y="8963"/>
                </a:lnTo>
                <a:lnTo>
                  <a:pt x="19022" y="8695"/>
                </a:lnTo>
                <a:lnTo>
                  <a:pt x="19095" y="8403"/>
                </a:lnTo>
                <a:lnTo>
                  <a:pt x="19144" y="8110"/>
                </a:lnTo>
                <a:lnTo>
                  <a:pt x="19144" y="7794"/>
                </a:lnTo>
                <a:lnTo>
                  <a:pt x="19144" y="7794"/>
                </a:lnTo>
                <a:lnTo>
                  <a:pt x="19144" y="7477"/>
                </a:lnTo>
                <a:lnTo>
                  <a:pt x="19095" y="7185"/>
                </a:lnTo>
                <a:lnTo>
                  <a:pt x="19022" y="6893"/>
                </a:lnTo>
                <a:lnTo>
                  <a:pt x="18924" y="6625"/>
                </a:lnTo>
                <a:lnTo>
                  <a:pt x="18778" y="6357"/>
                </a:lnTo>
                <a:lnTo>
                  <a:pt x="18632" y="6113"/>
                </a:lnTo>
                <a:lnTo>
                  <a:pt x="18462" y="5870"/>
                </a:lnTo>
                <a:lnTo>
                  <a:pt x="18267" y="5651"/>
                </a:lnTo>
                <a:lnTo>
                  <a:pt x="18048" y="5456"/>
                </a:lnTo>
                <a:lnTo>
                  <a:pt x="17828" y="5285"/>
                </a:lnTo>
                <a:lnTo>
                  <a:pt x="17561" y="5139"/>
                </a:lnTo>
                <a:lnTo>
                  <a:pt x="17317" y="5017"/>
                </a:lnTo>
                <a:lnTo>
                  <a:pt x="17025" y="4896"/>
                </a:lnTo>
                <a:lnTo>
                  <a:pt x="16732" y="4823"/>
                </a:lnTo>
                <a:lnTo>
                  <a:pt x="16440" y="4774"/>
                </a:lnTo>
                <a:lnTo>
                  <a:pt x="16124" y="4774"/>
                </a:lnTo>
                <a:lnTo>
                  <a:pt x="16124" y="4774"/>
                </a:lnTo>
                <a:close/>
              </a:path>
            </a:pathLst>
          </a:custGeom>
          <a:noFill/>
          <a:ln w="9525" cap="rnd" cmpd="sng">
            <a:solidFill>
              <a:srgbClr val="FFFFFF"/>
            </a:solidFill>
            <a:prstDash val="dash"/>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show="0">
  <p:cSld>
    <p:spTree>
      <p:nvGrpSpPr>
        <p:cNvPr id="1" name="Shape 730"/>
        <p:cNvGrpSpPr/>
        <p:nvPr/>
      </p:nvGrpSpPr>
      <p:grpSpPr>
        <a:xfrm>
          <a:off x="0" y="0"/>
          <a:ext cx="0" cy="0"/>
          <a:chOff x="0" y="0"/>
          <a:chExt cx="0" cy="0"/>
        </a:xfrm>
      </p:grpSpPr>
      <p:sp>
        <p:nvSpPr>
          <p:cNvPr id="731" name="Shape 731"/>
          <p:cNvSpPr txBox="1"/>
          <p:nvPr/>
        </p:nvSpPr>
        <p:spPr>
          <a:xfrm>
            <a:off x="2087650" y="914275"/>
            <a:ext cx="6676800" cy="1380900"/>
          </a:xfrm>
          <a:prstGeom prst="rect">
            <a:avLst/>
          </a:prstGeom>
          <a:noFill/>
          <a:ln>
            <a:noFill/>
          </a:ln>
        </p:spPr>
        <p:txBody>
          <a:bodyPr lIns="91425" tIns="91425" rIns="91425" bIns="91425" anchor="t" anchorCtr="0">
            <a:noAutofit/>
          </a:bodyPr>
          <a:lstStyle/>
          <a:p>
            <a:pPr lvl="0" rtl="0">
              <a:spcBef>
                <a:spcPts val="0"/>
              </a:spcBef>
              <a:buClr>
                <a:srgbClr val="000000"/>
              </a:buClr>
              <a:buSzPct val="84615"/>
              <a:buFont typeface="Arial"/>
              <a:buNone/>
            </a:pPr>
            <a:r>
              <a:rPr lang="en" sz="1300" b="1">
                <a:solidFill>
                  <a:srgbClr val="FFFFFF"/>
                </a:solidFill>
                <a:latin typeface="Libre Baskerville"/>
                <a:ea typeface="Libre Baskerville"/>
                <a:cs typeface="Libre Baskerville"/>
                <a:sym typeface="Libre Baskerville"/>
              </a:rPr>
              <a:t>Now you can use any emoji as an icon!</a:t>
            </a:r>
          </a:p>
          <a:p>
            <a:pPr lvl="0" rtl="0">
              <a:spcBef>
                <a:spcPts val="0"/>
              </a:spcBef>
              <a:buClr>
                <a:srgbClr val="000000"/>
              </a:buClr>
              <a:buSzPct val="84615"/>
              <a:buFont typeface="Arial"/>
              <a:buNone/>
            </a:pPr>
            <a:r>
              <a:rPr lang="en" sz="1300">
                <a:solidFill>
                  <a:srgbClr val="FFFFFF"/>
                </a:solidFill>
                <a:latin typeface="Libre Baskerville"/>
                <a:ea typeface="Libre Baskerville"/>
                <a:cs typeface="Libre Baskerville"/>
                <a:sym typeface="Libre Baskerville"/>
              </a:rPr>
              <a:t>And of course it resizes without losing quality and you can change the color.</a:t>
            </a:r>
          </a:p>
          <a:p>
            <a:pPr lvl="0" rtl="0">
              <a:spcBef>
                <a:spcPts val="0"/>
              </a:spcBef>
              <a:buNone/>
            </a:pPr>
            <a:endParaRPr sz="1300">
              <a:solidFill>
                <a:srgbClr val="FFFFFF"/>
              </a:solidFill>
              <a:latin typeface="Libre Baskerville"/>
              <a:ea typeface="Libre Baskerville"/>
              <a:cs typeface="Libre Baskerville"/>
              <a:sym typeface="Libre Baskerville"/>
            </a:endParaRPr>
          </a:p>
          <a:p>
            <a:pPr lvl="0" rtl="0">
              <a:spcBef>
                <a:spcPts val="0"/>
              </a:spcBef>
              <a:buNone/>
            </a:pPr>
            <a:r>
              <a:rPr lang="en" sz="1300">
                <a:solidFill>
                  <a:srgbClr val="FFFFFF"/>
                </a:solidFill>
                <a:latin typeface="Libre Baskerville"/>
                <a:ea typeface="Libre Baskerville"/>
                <a:cs typeface="Libre Baskerville"/>
                <a:sym typeface="Libre Baskerville"/>
              </a:rPr>
              <a:t>How? Follow Google instructions </a:t>
            </a:r>
            <a:r>
              <a:rPr lang="en" sz="1300" u="sng">
                <a:solidFill>
                  <a:srgbClr val="FFFFFF"/>
                </a:solidFill>
                <a:latin typeface="Libre Baskerville"/>
                <a:ea typeface="Libre Baskerville"/>
                <a:cs typeface="Libre Baskerville"/>
                <a:sym typeface="Libre Baskerville"/>
                <a:hlinkClick r:id="rId3"/>
              </a:rPr>
              <a:t>https://twitter.com/googledocs/status/730087240156643328</a:t>
            </a:r>
          </a:p>
          <a:p>
            <a:pPr lvl="0" rtl="0">
              <a:spcBef>
                <a:spcPts val="0"/>
              </a:spcBef>
              <a:buNone/>
            </a:pPr>
            <a:endParaRPr sz="1300">
              <a:solidFill>
                <a:srgbClr val="FFFFFF"/>
              </a:solidFill>
              <a:latin typeface="Libre Baskerville"/>
              <a:ea typeface="Libre Baskerville"/>
              <a:cs typeface="Libre Baskerville"/>
              <a:sym typeface="Libre Baskerville"/>
            </a:endParaRPr>
          </a:p>
          <a:p>
            <a:pPr lvl="0" rtl="0">
              <a:spcBef>
                <a:spcPts val="0"/>
              </a:spcBef>
              <a:buNone/>
            </a:pPr>
            <a:endParaRPr sz="1300">
              <a:solidFill>
                <a:srgbClr val="FFFFFF"/>
              </a:solidFill>
              <a:latin typeface="Libre Baskerville"/>
              <a:ea typeface="Libre Baskerville"/>
              <a:cs typeface="Libre Baskerville"/>
              <a:sym typeface="Libre Baskerville"/>
            </a:endParaRPr>
          </a:p>
          <a:p>
            <a:pPr lvl="0" rtl="0">
              <a:spcBef>
                <a:spcPts val="0"/>
              </a:spcBef>
              <a:buClr>
                <a:srgbClr val="000000"/>
              </a:buClr>
              <a:buFont typeface="Arial"/>
              <a:buNone/>
            </a:pPr>
            <a:endParaRPr sz="1300">
              <a:solidFill>
                <a:srgbClr val="FFFFFF"/>
              </a:solidFill>
              <a:latin typeface="Libre Baskerville"/>
              <a:ea typeface="Libre Baskerville"/>
              <a:cs typeface="Libre Baskerville"/>
              <a:sym typeface="Libre Baskerville"/>
            </a:endParaRPr>
          </a:p>
          <a:p>
            <a:pPr lvl="0" rtl="0">
              <a:spcBef>
                <a:spcPts val="0"/>
              </a:spcBef>
              <a:buNone/>
            </a:pPr>
            <a:endParaRPr sz="1300">
              <a:solidFill>
                <a:srgbClr val="FFFFFF"/>
              </a:solidFill>
              <a:latin typeface="Libre Baskerville"/>
              <a:ea typeface="Libre Baskerville"/>
              <a:cs typeface="Libre Baskerville"/>
              <a:sym typeface="Libre Baskerville"/>
            </a:endParaRPr>
          </a:p>
        </p:txBody>
      </p:sp>
      <p:sp>
        <p:nvSpPr>
          <p:cNvPr id="732" name="Shape 732"/>
          <p:cNvSpPr txBox="1"/>
          <p:nvPr/>
        </p:nvSpPr>
        <p:spPr>
          <a:xfrm>
            <a:off x="731900" y="2374250"/>
            <a:ext cx="7327500" cy="2570700"/>
          </a:xfrm>
          <a:prstGeom prst="rect">
            <a:avLst/>
          </a:prstGeom>
          <a:noFill/>
          <a:ln>
            <a:noFill/>
          </a:ln>
        </p:spPr>
        <p:txBody>
          <a:bodyPr lIns="91425" tIns="91425" rIns="91425" bIns="91425" anchor="t" anchorCtr="0">
            <a:noAutofit/>
          </a:bodyPr>
          <a:lstStyle/>
          <a:p>
            <a:pPr lvl="0" rtl="0">
              <a:lnSpc>
                <a:spcPct val="115000"/>
              </a:lnSpc>
              <a:spcBef>
                <a:spcPts val="0"/>
              </a:spcBef>
              <a:buNone/>
            </a:pPr>
            <a:r>
              <a:rPr lang="en" sz="3600">
                <a:solidFill>
                  <a:srgbClr val="FFFFFF"/>
                </a:solidFill>
                <a:latin typeface="Libre Baskerville"/>
                <a:ea typeface="Libre Baskerville"/>
                <a:cs typeface="Libre Baskerville"/>
                <a:sym typeface="Libre Baskerville"/>
              </a:rPr>
              <a:t>✋👆👉👍👤👦👧👨👩👪💃🏃💑❤😂😉😋😒😭👶😸🐟🍒🍔💣📌📖🔨🎃🎈🎨🏈🏰🌏🔌🔑</a:t>
            </a:r>
            <a:r>
              <a:rPr lang="en" sz="2400">
                <a:solidFill>
                  <a:srgbClr val="FFFFFF"/>
                </a:solidFill>
                <a:highlight>
                  <a:srgbClr val="351C75"/>
                </a:highlight>
                <a:latin typeface="Libre Baskerville"/>
                <a:ea typeface="Libre Baskerville"/>
                <a:cs typeface="Libre Baskerville"/>
                <a:sym typeface="Libre Baskerville"/>
              </a:rPr>
              <a:t> and many more...</a:t>
            </a:r>
          </a:p>
        </p:txBody>
      </p:sp>
      <p:sp>
        <p:nvSpPr>
          <p:cNvPr id="733" name="Shape 733"/>
          <p:cNvSpPr txBox="1"/>
          <p:nvPr/>
        </p:nvSpPr>
        <p:spPr>
          <a:xfrm>
            <a:off x="572775" y="856414"/>
            <a:ext cx="1440600" cy="1296000"/>
          </a:xfrm>
          <a:prstGeom prst="rect">
            <a:avLst/>
          </a:prstGeom>
          <a:noFill/>
          <a:ln>
            <a:noFill/>
          </a:ln>
        </p:spPr>
        <p:txBody>
          <a:bodyPr lIns="91425" tIns="91425" rIns="91425" bIns="91425" anchor="ctr" anchorCtr="0">
            <a:noAutofit/>
          </a:bodyPr>
          <a:lstStyle/>
          <a:p>
            <a:pPr lvl="0" algn="ctr" rtl="0">
              <a:spcBef>
                <a:spcPts val="0"/>
              </a:spcBef>
              <a:buClr>
                <a:srgbClr val="000000"/>
              </a:buClr>
              <a:buSzPct val="25000"/>
              <a:buFont typeface="Arial"/>
              <a:buNone/>
            </a:pPr>
            <a:r>
              <a:rPr lang="en" sz="9600">
                <a:solidFill>
                  <a:srgbClr val="20124D"/>
                </a:solidFill>
                <a:latin typeface="Libre Baskerville"/>
                <a:ea typeface="Libre Baskerville"/>
                <a:cs typeface="Libre Baskerville"/>
                <a:sym typeface="Libre Baskerville"/>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1337275" y="556599"/>
            <a:ext cx="6469500" cy="793800"/>
          </a:xfrm>
          <a:prstGeom prst="rect">
            <a:avLst/>
          </a:prstGeom>
        </p:spPr>
        <p:txBody>
          <a:bodyPr lIns="91425" tIns="91425" rIns="91425" bIns="91425" anchor="b" anchorCtr="0">
            <a:noAutofit/>
          </a:bodyPr>
          <a:lstStyle/>
          <a:p>
            <a:pPr lvl="0">
              <a:spcBef>
                <a:spcPts val="0"/>
              </a:spcBef>
              <a:buNone/>
            </a:pPr>
            <a:r>
              <a:rPr lang="lv-LV">
                <a:effectLst>
                  <a:outerShdw blurRad="38100" dist="38100" dir="2700000" algn="tl">
                    <a:srgbClr val="000000">
                      <a:alpha val="43137"/>
                    </a:srgbClr>
                  </a:outerShdw>
                </a:effectLst>
              </a:rPr>
              <a:t>Tiesu reforma</a:t>
            </a:r>
            <a:endParaRPr lang="en">
              <a:effectLst>
                <a:outerShdw blurRad="38100" dist="38100" dir="2700000" algn="tl">
                  <a:srgbClr val="000000">
                    <a:alpha val="43137"/>
                  </a:srgbClr>
                </a:outerShdw>
              </a:effectLst>
            </a:endParaRPr>
          </a:p>
        </p:txBody>
      </p:sp>
      <p:sp>
        <p:nvSpPr>
          <p:cNvPr id="84" name="Shape 84"/>
          <p:cNvSpPr txBox="1">
            <a:spLocks noGrp="1"/>
          </p:cNvSpPr>
          <p:nvPr>
            <p:ph type="body" idx="1"/>
          </p:nvPr>
        </p:nvSpPr>
        <p:spPr>
          <a:xfrm>
            <a:off x="1337275" y="1476918"/>
            <a:ext cx="6810682" cy="3448800"/>
          </a:xfrm>
          <a:prstGeom prst="rect">
            <a:avLst/>
          </a:prstGeom>
        </p:spPr>
        <p:txBody>
          <a:bodyPr lIns="91425" tIns="91425" rIns="91425" bIns="91425" anchor="t" anchorCtr="0">
            <a:noAutofit/>
          </a:bodyPr>
          <a:lstStyle/>
          <a:p>
            <a:pPr marL="514350" indent="-285750"/>
            <a:endParaRPr lang="lv-LV">
              <a:effectLst>
                <a:outerShdw blurRad="38100" dist="38100" dir="2700000" algn="tl">
                  <a:srgbClr val="000000">
                    <a:alpha val="43137"/>
                  </a:srgbClr>
                </a:outerShdw>
              </a:effectLst>
            </a:endParaRPr>
          </a:p>
          <a:p>
            <a:pPr marL="514350" indent="-285750"/>
            <a:r>
              <a:rPr lang="lv-LV">
                <a:effectLst>
                  <a:outerShdw blurRad="38100" dist="38100" dir="2700000" algn="tl">
                    <a:srgbClr val="000000">
                      <a:alpha val="43137"/>
                    </a:srgbClr>
                  </a:outerShdw>
                </a:effectLst>
              </a:rPr>
              <a:t>Latgales tiesu apgabala reforma</a:t>
            </a:r>
          </a:p>
          <a:p>
            <a:pPr marL="514350" lvl="1" indent="-285750"/>
            <a:r>
              <a:rPr lang="lv-LV">
                <a:effectLst>
                  <a:outerShdw blurRad="38100" dist="38100" dir="2700000" algn="tl">
                    <a:srgbClr val="000000">
                      <a:alpha val="43137"/>
                    </a:srgbClr>
                  </a:outerShdw>
                </a:effectLst>
              </a:rPr>
              <a:t>Daugavpils tiesa</a:t>
            </a:r>
          </a:p>
          <a:p>
            <a:pPr marL="514350" lvl="3" indent="-285750"/>
            <a:r>
              <a:rPr lang="lv-LV" sz="1400">
                <a:effectLst>
                  <a:outerShdw blurRad="38100" dist="38100" dir="2700000" algn="tl">
                    <a:srgbClr val="000000">
                      <a:alpha val="43137"/>
                    </a:srgbClr>
                  </a:outerShdw>
                </a:effectLst>
              </a:rPr>
              <a:t>Preiļos un Krāslavā</a:t>
            </a:r>
          </a:p>
          <a:p>
            <a:pPr marL="514350" lvl="1" indent="-285750"/>
            <a:r>
              <a:rPr lang="lv-LV">
                <a:effectLst>
                  <a:outerShdw blurRad="38100" dist="38100" dir="2700000" algn="tl">
                    <a:srgbClr val="000000">
                      <a:alpha val="43137"/>
                    </a:srgbClr>
                  </a:outerShdw>
                </a:effectLst>
              </a:rPr>
              <a:t>Rēzeknes tiesa</a:t>
            </a:r>
          </a:p>
          <a:p>
            <a:pPr marL="514350" lvl="2" indent="-285750"/>
            <a:r>
              <a:rPr lang="lv-LV" sz="1400">
                <a:effectLst>
                  <a:outerShdw blurRad="38100" dist="38100" dir="2700000" algn="tl">
                    <a:srgbClr val="000000">
                      <a:alpha val="43137"/>
                    </a:srgbClr>
                  </a:outerShdw>
                </a:effectLst>
              </a:rPr>
              <a:t>Balvos un Ludzā</a:t>
            </a:r>
          </a:p>
          <a:p>
            <a:pPr marL="514350" lvl="2" indent="-285750"/>
            <a:endParaRPr lang="lv-LV">
              <a:effectLst>
                <a:outerShdw blurRad="38100" dist="38100" dir="2700000" algn="tl">
                  <a:srgbClr val="000000">
                    <a:alpha val="43137"/>
                  </a:srgbClr>
                </a:outerShdw>
              </a:effectLst>
            </a:endParaRPr>
          </a:p>
          <a:p>
            <a:pPr marL="514350" indent="-285750"/>
            <a:r>
              <a:rPr lang="lv-LV">
                <a:effectLst>
                  <a:outerShdw blurRad="38100" dist="38100" dir="2700000" algn="tl">
                    <a:srgbClr val="000000">
                      <a:alpha val="43137"/>
                    </a:srgbClr>
                  </a:outerShdw>
                </a:effectLst>
              </a:rPr>
              <a:t>Apgabaltiesu darbinieku amata vietu optimizācija</a:t>
            </a:r>
          </a:p>
          <a:p>
            <a:pPr marL="514350" indent="-285750"/>
            <a:r>
              <a:rPr lang="lv-LV">
                <a:effectLst>
                  <a:outerShdw blurRad="38100" dist="38100" dir="2700000" algn="tl">
                    <a:srgbClr val="000000">
                      <a:alpha val="43137"/>
                    </a:srgbClr>
                  </a:outerShdw>
                </a:effectLst>
              </a:rPr>
              <a:t>Vienots kurjerdienests Rīgas tiesu apgabalā</a:t>
            </a:r>
          </a:p>
          <a:p>
            <a:pPr marL="514350" indent="-285750"/>
            <a:endParaRPr lang="lv-LV">
              <a:effectLst>
                <a:outerShdw blurRad="38100" dist="38100" dir="2700000" algn="tl">
                  <a:srgbClr val="000000">
                    <a:alpha val="43137"/>
                  </a:srgbClr>
                </a:outerShdw>
              </a:effectLst>
            </a:endParaRPr>
          </a:p>
          <a:p>
            <a:pPr marL="514350" indent="-285750"/>
            <a:r>
              <a:rPr lang="lv-LV">
                <a:effectLst>
                  <a:outerShdw blurRad="38100" dist="38100" dir="2700000" algn="tl">
                    <a:srgbClr val="000000">
                      <a:alpha val="43137"/>
                    </a:srgbClr>
                  </a:outerShdw>
                </a:effectLst>
              </a:rPr>
              <a:t>Tiesnešu specializācijas un slodzes rādītāju noteikšanas kārtība</a:t>
            </a:r>
          </a:p>
        </p:txBody>
      </p:sp>
    </p:spTree>
    <p:extLst>
      <p:ext uri="{BB962C8B-B14F-4D97-AF65-F5344CB8AC3E}">
        <p14:creationId xmlns:p14="http://schemas.microsoft.com/office/powerpoint/2010/main" val="3245306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Shape 72"/>
          <p:cNvSpPr txBox="1">
            <a:spLocks noGrp="1"/>
          </p:cNvSpPr>
          <p:nvPr>
            <p:ph type="ctrTitle"/>
          </p:nvPr>
        </p:nvSpPr>
        <p:spPr>
          <a:xfrm>
            <a:off x="0" y="1601445"/>
            <a:ext cx="9144000" cy="1159799"/>
          </a:xfrm>
          <a:prstGeom prst="rect">
            <a:avLst/>
          </a:prstGeom>
        </p:spPr>
        <p:txBody>
          <a:bodyPr lIns="91425" tIns="91425" rIns="91425" bIns="91425" anchor="b" anchorCtr="0">
            <a:noAutofit/>
          </a:bodyPr>
          <a:lstStyle/>
          <a:p>
            <a:pPr lvl="0" rtl="0">
              <a:spcBef>
                <a:spcPts val="0"/>
              </a:spcBef>
              <a:buNone/>
            </a:pPr>
            <a:r>
              <a:rPr lang="lv-LV">
                <a:effectLst>
                  <a:outerShdw blurRad="38100" dist="38100" dir="2700000" algn="tl">
                    <a:srgbClr val="000000">
                      <a:alpha val="43137"/>
                    </a:srgbClr>
                  </a:outerShdw>
                </a:effectLst>
              </a:rPr>
              <a:t>3</a:t>
            </a:r>
            <a:r>
              <a:rPr lang="en">
                <a:effectLst>
                  <a:outerShdw blurRad="38100" dist="38100" dir="2700000" algn="tl">
                    <a:srgbClr val="000000">
                      <a:alpha val="43137"/>
                    </a:srgbClr>
                  </a:outerShdw>
                </a:effectLst>
              </a:rPr>
              <a:t>.</a:t>
            </a:r>
          </a:p>
          <a:p>
            <a:pPr lvl="0" rtl="0">
              <a:spcBef>
                <a:spcPts val="0"/>
              </a:spcBef>
              <a:buNone/>
            </a:pPr>
            <a:r>
              <a:rPr lang="lv-LV">
                <a:effectLst>
                  <a:outerShdw blurRad="38100" dist="38100" dir="2700000" algn="tl">
                    <a:srgbClr val="000000">
                      <a:alpha val="43137"/>
                    </a:srgbClr>
                  </a:outerShdw>
                </a:effectLst>
              </a:rPr>
              <a:t>Personāls</a:t>
            </a:r>
            <a:endParaRPr lang="en">
              <a:effectLst>
                <a:outerShdw blurRad="38100" dist="38100" dir="2700000" algn="tl">
                  <a:srgbClr val="000000">
                    <a:alpha val="43137"/>
                  </a:srgbClr>
                </a:outerShdw>
              </a:effectLst>
            </a:endParaRPr>
          </a:p>
        </p:txBody>
      </p:sp>
      <p:sp>
        <p:nvSpPr>
          <p:cNvPr id="2" name="Subtitle 1"/>
          <p:cNvSpPr>
            <a:spLocks noGrp="1"/>
          </p:cNvSpPr>
          <p:nvPr>
            <p:ph type="subTitle" idx="1"/>
          </p:nvPr>
        </p:nvSpPr>
        <p:spPr/>
        <p:txBody>
          <a:bodyPr/>
          <a:lstStyle/>
          <a:p>
            <a:endParaRPr lang="lv-LV"/>
          </a:p>
        </p:txBody>
      </p:sp>
    </p:spTree>
    <p:extLst>
      <p:ext uri="{BB962C8B-B14F-4D97-AF65-F5344CB8AC3E}">
        <p14:creationId xmlns:p14="http://schemas.microsoft.com/office/powerpoint/2010/main" val="585069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1337275" y="556599"/>
            <a:ext cx="6469500" cy="793800"/>
          </a:xfrm>
          <a:prstGeom prst="rect">
            <a:avLst/>
          </a:prstGeom>
        </p:spPr>
        <p:txBody>
          <a:bodyPr lIns="91425" tIns="91425" rIns="91425" bIns="91425" anchor="b" anchorCtr="0">
            <a:noAutofit/>
          </a:bodyPr>
          <a:lstStyle/>
          <a:p>
            <a:pPr lvl="0">
              <a:spcBef>
                <a:spcPts val="0"/>
              </a:spcBef>
              <a:buNone/>
            </a:pPr>
            <a:r>
              <a:rPr lang="lv-LV">
                <a:effectLst>
                  <a:outerShdw blurRad="38100" dist="38100" dir="2700000" algn="tl">
                    <a:srgbClr val="000000">
                      <a:alpha val="43137"/>
                    </a:srgbClr>
                  </a:outerShdw>
                </a:effectLst>
              </a:rPr>
              <a:t>Personāla vadība</a:t>
            </a:r>
            <a:endParaRPr lang="en">
              <a:effectLst>
                <a:outerShdw blurRad="38100" dist="38100" dir="2700000" algn="tl">
                  <a:srgbClr val="000000">
                    <a:alpha val="43137"/>
                  </a:srgbClr>
                </a:outerShdw>
              </a:effectLst>
            </a:endParaRPr>
          </a:p>
        </p:txBody>
      </p:sp>
      <p:sp>
        <p:nvSpPr>
          <p:cNvPr id="84" name="Shape 84"/>
          <p:cNvSpPr txBox="1">
            <a:spLocks noGrp="1"/>
          </p:cNvSpPr>
          <p:nvPr>
            <p:ph type="body" idx="1"/>
          </p:nvPr>
        </p:nvSpPr>
        <p:spPr>
          <a:xfrm>
            <a:off x="1337275" y="1476918"/>
            <a:ext cx="6469500" cy="3448800"/>
          </a:xfrm>
          <a:prstGeom prst="rect">
            <a:avLst/>
          </a:prstGeom>
        </p:spPr>
        <p:txBody>
          <a:bodyPr lIns="91425" tIns="91425" rIns="91425" bIns="91425" anchor="t" anchorCtr="0">
            <a:noAutofit/>
          </a:bodyPr>
          <a:lstStyle/>
          <a:p>
            <a:pPr marL="514350" indent="-285750"/>
            <a:r>
              <a:rPr lang="lv-LV">
                <a:effectLst>
                  <a:outerShdw blurRad="38100" dist="38100" dir="2700000" algn="tl">
                    <a:srgbClr val="000000">
                      <a:alpha val="43137"/>
                    </a:srgbClr>
                  </a:outerShdw>
                </a:effectLst>
              </a:rPr>
              <a:t>Tiesu darbinieku atlīdzības izmaiņas</a:t>
            </a:r>
          </a:p>
          <a:p>
            <a:pPr marL="514350" indent="-285750"/>
            <a:endParaRPr lang="lv-LV">
              <a:effectLst>
                <a:outerShdw blurRad="38100" dist="38100" dir="2700000" algn="tl">
                  <a:srgbClr val="000000">
                    <a:alpha val="43137"/>
                  </a:srgbClr>
                </a:outerShdw>
              </a:effectLst>
            </a:endParaRPr>
          </a:p>
          <a:p>
            <a:pPr marL="514350" indent="-285750"/>
            <a:r>
              <a:rPr lang="lv-LV">
                <a:effectLst>
                  <a:outerShdw blurRad="38100" dist="38100" dir="2700000" algn="tl">
                    <a:srgbClr val="000000">
                      <a:alpha val="43137"/>
                    </a:srgbClr>
                  </a:outerShdw>
                </a:effectLst>
              </a:rPr>
              <a:t>11 amatu konkursi uz tiesu priekšsēdētāju/ZGN priekšnieku amatu vietām</a:t>
            </a:r>
          </a:p>
          <a:p>
            <a:pPr marL="514350" indent="-285750"/>
            <a:r>
              <a:rPr lang="lv-LV">
                <a:effectLst>
                  <a:outerShdw blurRad="38100" dist="38100" dir="2700000" algn="tl">
                    <a:srgbClr val="000000">
                      <a:alpha val="43137"/>
                    </a:srgbClr>
                  </a:outerShdw>
                </a:effectLst>
              </a:rPr>
              <a:t>37 tiesneša amata konkursi</a:t>
            </a:r>
          </a:p>
          <a:p>
            <a:pPr marL="514350" indent="-285750"/>
            <a:endParaRPr lang="lv-LV">
              <a:effectLst>
                <a:outerShdw blurRad="38100" dist="38100" dir="2700000" algn="tl">
                  <a:srgbClr val="000000">
                    <a:alpha val="43137"/>
                  </a:srgbClr>
                </a:outerShdw>
              </a:effectLst>
            </a:endParaRPr>
          </a:p>
          <a:p>
            <a:pPr marL="514350" indent="-285750"/>
            <a:r>
              <a:rPr lang="lv-LV">
                <a:effectLst>
                  <a:outerShdw blurRad="38100" dist="38100" dir="2700000" algn="tl">
                    <a:srgbClr val="000000">
                      <a:alpha val="43137"/>
                    </a:srgbClr>
                  </a:outerShdw>
                </a:effectLst>
              </a:rPr>
              <a:t>2400 rīkojumu par tiesnešiem</a:t>
            </a:r>
          </a:p>
          <a:p>
            <a:pPr marL="514350" indent="-285750"/>
            <a:r>
              <a:rPr lang="lv-LV">
                <a:effectLst>
                  <a:outerShdw blurRad="38100" dist="38100" dir="2700000" algn="tl">
                    <a:srgbClr val="000000">
                      <a:alpha val="43137"/>
                    </a:srgbClr>
                  </a:outerShdw>
                </a:effectLst>
              </a:rPr>
              <a:t>9300 rīkojumu par darbiniekiem</a:t>
            </a:r>
          </a:p>
          <a:p>
            <a:pPr marL="514350" indent="-285750"/>
            <a:endParaRPr lang="lv-LV">
              <a:effectLst>
                <a:outerShdw blurRad="38100" dist="38100" dir="2700000" algn="tl">
                  <a:srgbClr val="000000">
                    <a:alpha val="43137"/>
                  </a:srgbClr>
                </a:outerShdw>
              </a:effectLst>
            </a:endParaRPr>
          </a:p>
          <a:p>
            <a:pPr marL="514350" indent="-285750"/>
            <a:r>
              <a:rPr lang="lv-LV">
                <a:effectLst>
                  <a:outerShdw blurRad="38100" dist="38100" dir="2700000" algn="tl">
                    <a:srgbClr val="000000">
                      <a:alpha val="43137"/>
                    </a:srgbClr>
                  </a:outerShdw>
                </a:effectLst>
              </a:rPr>
              <a:t>88 mācības – apmeklējums 1700 reižu</a:t>
            </a:r>
          </a:p>
        </p:txBody>
      </p:sp>
    </p:spTree>
    <p:extLst>
      <p:ext uri="{BB962C8B-B14F-4D97-AF65-F5344CB8AC3E}">
        <p14:creationId xmlns:p14="http://schemas.microsoft.com/office/powerpoint/2010/main" val="1914187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Shape 153"/>
          <p:cNvSpPr txBox="1">
            <a:spLocks noGrp="1"/>
          </p:cNvSpPr>
          <p:nvPr>
            <p:ph type="ctrTitle" idx="4294967295"/>
          </p:nvPr>
        </p:nvSpPr>
        <p:spPr>
          <a:xfrm>
            <a:off x="685800" y="1888142"/>
            <a:ext cx="7772400" cy="1159799"/>
          </a:xfrm>
          <a:prstGeom prst="rect">
            <a:avLst/>
          </a:prstGeom>
        </p:spPr>
        <p:txBody>
          <a:bodyPr lIns="91425" tIns="91425" rIns="91425" bIns="91425" anchor="b" anchorCtr="0">
            <a:noAutofit/>
          </a:bodyPr>
          <a:lstStyle/>
          <a:p>
            <a:pPr lvl="0" algn="ctr" rtl="0">
              <a:spcBef>
                <a:spcPts val="0"/>
              </a:spcBef>
              <a:buNone/>
            </a:pPr>
            <a:r>
              <a:rPr lang="lv-LV" sz="9600">
                <a:effectLst>
                  <a:outerShdw blurRad="38100" dist="38100" dir="2700000" algn="tl">
                    <a:srgbClr val="000000">
                      <a:alpha val="43137"/>
                    </a:srgbClr>
                  </a:outerShdw>
                </a:effectLst>
              </a:rPr>
              <a:t>11 200</a:t>
            </a:r>
            <a:endParaRPr lang="en" sz="9600">
              <a:effectLst>
                <a:outerShdw blurRad="38100" dist="38100" dir="2700000" algn="tl">
                  <a:srgbClr val="000000">
                    <a:alpha val="43137"/>
                  </a:srgbClr>
                </a:outerShdw>
              </a:effectLst>
            </a:endParaRPr>
          </a:p>
        </p:txBody>
      </p:sp>
      <p:sp>
        <p:nvSpPr>
          <p:cNvPr id="154" name="Shape 154"/>
          <p:cNvSpPr txBox="1">
            <a:spLocks noGrp="1"/>
          </p:cNvSpPr>
          <p:nvPr>
            <p:ph type="subTitle" idx="4294967295"/>
          </p:nvPr>
        </p:nvSpPr>
        <p:spPr>
          <a:xfrm>
            <a:off x="685800" y="2840053"/>
            <a:ext cx="7772400" cy="784799"/>
          </a:xfrm>
          <a:prstGeom prst="rect">
            <a:avLst/>
          </a:prstGeom>
        </p:spPr>
        <p:txBody>
          <a:bodyPr lIns="91425" tIns="91425" rIns="91425" bIns="91425" anchor="t" anchorCtr="0">
            <a:noAutofit/>
          </a:bodyPr>
          <a:lstStyle/>
          <a:p>
            <a:pPr lvl="0" algn="ctr">
              <a:spcBef>
                <a:spcPts val="0"/>
              </a:spcBef>
              <a:buNone/>
            </a:pPr>
            <a:r>
              <a:rPr lang="lv-LV">
                <a:effectLst>
                  <a:outerShdw blurRad="38100" dist="38100" dir="2700000" algn="tl">
                    <a:srgbClr val="000000">
                      <a:alpha val="43137"/>
                    </a:srgbClr>
                  </a:outerShdw>
                </a:effectLst>
              </a:rPr>
              <a:t>Horizon WEB apstrādāto elektronisko pieteikumu skaits</a:t>
            </a:r>
            <a:endParaRPr lang="en">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55595755"/>
      </p:ext>
    </p:extLst>
  </p:cSld>
  <p:clrMapOvr>
    <a:masterClrMapping/>
  </p:clrMapOvr>
</p:sld>
</file>

<file path=ppt/theme/theme1.xml><?xml version="1.0" encoding="utf-8"?>
<a:theme xmlns:a="http://schemas.openxmlformats.org/drawingml/2006/main" name="Vicentio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3844</TotalTime>
  <Words>3339</Words>
  <Application>Microsoft Office PowerPoint</Application>
  <PresentationFormat>Slaidrāde ekrānā (16:9)</PresentationFormat>
  <Paragraphs>379</Paragraphs>
  <Slides>51</Slides>
  <Notes>51</Notes>
  <HiddenSlides>3</HiddenSlides>
  <MMClips>0</MMClips>
  <ScaleCrop>false</ScaleCrop>
  <HeadingPairs>
    <vt:vector size="6" baseType="variant">
      <vt:variant>
        <vt:lpstr>Lietotie fonti</vt:lpstr>
      </vt:variant>
      <vt:variant>
        <vt:i4>5</vt:i4>
      </vt:variant>
      <vt:variant>
        <vt:lpstr>Dizains</vt:lpstr>
      </vt:variant>
      <vt:variant>
        <vt:i4>1</vt:i4>
      </vt:variant>
      <vt:variant>
        <vt:lpstr>Slaidu virsraksti</vt:lpstr>
      </vt:variant>
      <vt:variant>
        <vt:i4>51</vt:i4>
      </vt:variant>
    </vt:vector>
  </HeadingPairs>
  <TitlesOfParts>
    <vt:vector size="57" baseType="lpstr">
      <vt:lpstr>Calibri</vt:lpstr>
      <vt:lpstr>Wingdings</vt:lpstr>
      <vt:lpstr>Arial</vt:lpstr>
      <vt:lpstr>Libre Baskerville</vt:lpstr>
      <vt:lpstr>Cinzel</vt:lpstr>
      <vt:lpstr>Vicentio template</vt:lpstr>
      <vt:lpstr>Tiesu administrācijas ziņojums par 2016.gadā paveikto</vt:lpstr>
      <vt:lpstr>Attīstība = Darbinieki + Inovācijas + Saliedētība</vt:lpstr>
      <vt:lpstr>1. Budžets</vt:lpstr>
      <vt:lpstr>Budžets</vt:lpstr>
      <vt:lpstr>2. Tiesu reforma</vt:lpstr>
      <vt:lpstr>Tiesu reforma</vt:lpstr>
      <vt:lpstr>3. Personāls</vt:lpstr>
      <vt:lpstr>Personāla vadība</vt:lpstr>
      <vt:lpstr>11 200</vt:lpstr>
      <vt:lpstr>4. Informācijas sistēmas</vt:lpstr>
      <vt:lpstr>Tiesu informatīvā sistēma</vt:lpstr>
      <vt:lpstr>160 000</vt:lpstr>
      <vt:lpstr>Valsts vienotā datorizētā zemesgrāmata</vt:lpstr>
      <vt:lpstr>2 600 000</vt:lpstr>
      <vt:lpstr>PowerPoint prezentācija</vt:lpstr>
      <vt:lpstr>Izpildu lietu reģistrs</vt:lpstr>
      <vt:lpstr>3 340 000</vt:lpstr>
      <vt:lpstr>6 330 000</vt:lpstr>
      <vt:lpstr>5. Tiesu iestāžu darba nodrošināšana</vt:lpstr>
      <vt:lpstr>Tiesu iestāžu darba nodrošināšana</vt:lpstr>
      <vt:lpstr>1 800 000</vt:lpstr>
      <vt:lpstr>6. Publiskie iepirkumi</vt:lpstr>
      <vt:lpstr>Tiesu iestāžu darba nodrošināšana</vt:lpstr>
      <vt:lpstr>7. starptautiskā sadarbība</vt:lpstr>
      <vt:lpstr>Starptautiskā sadarbība</vt:lpstr>
      <vt:lpstr>Starptautiskā sadarbība</vt:lpstr>
      <vt:lpstr>8. Projekti</vt:lpstr>
      <vt:lpstr>Projekti – Justīcija attīstībai</vt:lpstr>
      <vt:lpstr>Projekti – ECLI ieviešana</vt:lpstr>
      <vt:lpstr>Projekti – E-lieta</vt:lpstr>
      <vt:lpstr>9. Tieslietas skaitļos</vt:lpstr>
      <vt:lpstr>E-paraksti</vt:lpstr>
      <vt:lpstr>Lietu skaits pirmajā un apelācijas instancē</vt:lpstr>
      <vt:lpstr>Saņemto lietu skaits pirmajā instancē</vt:lpstr>
      <vt:lpstr>Pabeigto lietu skaits pirmajā instancē</vt:lpstr>
      <vt:lpstr>Lietu caurlaidība pirmajā instancē</vt:lpstr>
      <vt:lpstr>Saņemto lietu skaits apelācijas instancē</vt:lpstr>
      <vt:lpstr>Pabeigto lietu skaits apelācijas instancē</vt:lpstr>
      <vt:lpstr>Lietu caurlaidība apelācijas instancē</vt:lpstr>
      <vt:lpstr>10. Nozīmīgie darbi 2017. gadā</vt:lpstr>
      <vt:lpstr>Darbi 2017. gadā</vt:lpstr>
      <vt:lpstr>11. Izaicinājumi 2017. gadā</vt:lpstr>
      <vt:lpstr>Izaicinājumi</vt:lpstr>
      <vt:lpstr>Inovācijas!</vt:lpstr>
      <vt:lpstr>PowerPoint prezentācija</vt:lpstr>
      <vt:lpstr>Inovācijas</vt:lpstr>
      <vt:lpstr>No Tiesu administrācijas  darbinieku aptaujas</vt:lpstr>
      <vt:lpstr> Paldies!</vt:lpstr>
      <vt:lpstr>Justice icons by Arthur Shlain</vt:lpstr>
      <vt:lpstr>PowerPoint prezentācija</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Janis Dreimanis</dc:creator>
  <cp:lastModifiedBy>Jānis Dreimanis</cp:lastModifiedBy>
  <cp:revision>106</cp:revision>
  <dcterms:modified xsi:type="dcterms:W3CDTF">2017-05-16T11:30:00Z</dcterms:modified>
</cp:coreProperties>
</file>