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4.xml" ContentType="application/vnd.openxmlformats-officedocument.presentationml.notesSlide+xml"/>
  <Override PartName="/ppt/charts/chartEx1.xml" ContentType="application/vnd.ms-office.chartex+xml"/>
  <Override PartName="/ppt/charts/style15.xml" ContentType="application/vnd.ms-office.chartstyle+xml"/>
  <Override PartName="/ppt/charts/colors15.xml" ContentType="application/vnd.ms-office.chartcolorstyle+xml"/>
  <Override PartName="/ppt/theme/themeOverride1.xml" ContentType="application/vnd.openxmlformats-officedocument.themeOverride+xml"/>
  <Override PartName="/ppt/charts/chart1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6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7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8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19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0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1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2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3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4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5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6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7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8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29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0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1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2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3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4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5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6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7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8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39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0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1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2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3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4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notesSlides/notesSlide5.xml" ContentType="application/vnd.openxmlformats-officedocument.presentationml.notesSlide+xml"/>
  <Override PartName="/ppt/charts/chart45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6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7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8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49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0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1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2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3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4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5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6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57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58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59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60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61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2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3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notesSlides/notesSlide7.xml" ContentType="application/vnd.openxmlformats-officedocument.presentationml.notesSlide+xml"/>
  <Override PartName="/ppt/charts/chart64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charts/chart65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66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notesSlides/notesSlide8.xml" ContentType="application/vnd.openxmlformats-officedocument.presentationml.notesSlide+xml"/>
  <Override PartName="/ppt/charts/chart67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68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charts/chart69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notesSlides/notesSlide9.xml" ContentType="application/vnd.openxmlformats-officedocument.presentationml.notesSlide+xml"/>
  <Override PartName="/ppt/charts/chart70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charts/chart71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charts/chart72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notesSlides/notesSlide10.xml" ContentType="application/vnd.openxmlformats-officedocument.presentationml.notesSlide+xml"/>
  <Override PartName="/ppt/charts/chart73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charts/chart74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charts/chart75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notesSlides/notesSlide11.xml" ContentType="application/vnd.openxmlformats-officedocument.presentationml.notesSlide+xml"/>
  <Override PartName="/ppt/charts/chart76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charts/chart77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charts/chart78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notesSlides/notesSlide12.xml" ContentType="application/vnd.openxmlformats-officedocument.presentationml.notesSlide+xml"/>
  <Override PartName="/ppt/charts/chart79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charts/chart80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charts/chart81.xml" ContentType="application/vnd.openxmlformats-officedocument.drawingml.chart+xml"/>
  <Override PartName="/ppt/charts/style82.xml" ContentType="application/vnd.ms-office.chartstyle+xml"/>
  <Override PartName="/ppt/charts/colors82.xml" ContentType="application/vnd.ms-office.chartcolorstyle+xml"/>
  <Override PartName="/ppt/notesSlides/notesSlide13.xml" ContentType="application/vnd.openxmlformats-officedocument.presentationml.notesSlide+xml"/>
  <Override PartName="/ppt/charts/chart82.xml" ContentType="application/vnd.openxmlformats-officedocument.drawingml.chart+xml"/>
  <Override PartName="/ppt/charts/style83.xml" ContentType="application/vnd.ms-office.chartstyle+xml"/>
  <Override PartName="/ppt/charts/colors83.xml" ContentType="application/vnd.ms-office.chartcolorstyle+xml"/>
  <Override PartName="/ppt/charts/chart83.xml" ContentType="application/vnd.openxmlformats-officedocument.drawingml.chart+xml"/>
  <Override PartName="/ppt/charts/style84.xml" ContentType="application/vnd.ms-office.chartstyle+xml"/>
  <Override PartName="/ppt/charts/colors84.xml" ContentType="application/vnd.ms-office.chartcolorstyle+xml"/>
  <Override PartName="/ppt/charts/chart84.xml" ContentType="application/vnd.openxmlformats-officedocument.drawingml.chart+xml"/>
  <Override PartName="/ppt/charts/style85.xml" ContentType="application/vnd.ms-office.chartstyle+xml"/>
  <Override PartName="/ppt/charts/colors85.xml" ContentType="application/vnd.ms-office.chartcolorstyle+xml"/>
  <Override PartName="/ppt/notesSlides/notesSlide14.xml" ContentType="application/vnd.openxmlformats-officedocument.presentationml.notesSlide+xml"/>
  <Override PartName="/ppt/charts/chart85.xml" ContentType="application/vnd.openxmlformats-officedocument.drawingml.chart+xml"/>
  <Override PartName="/ppt/charts/style86.xml" ContentType="application/vnd.ms-office.chartstyle+xml"/>
  <Override PartName="/ppt/charts/colors86.xml" ContentType="application/vnd.ms-office.chartcolorstyle+xml"/>
  <Override PartName="/ppt/charts/chart86.xml" ContentType="application/vnd.openxmlformats-officedocument.drawingml.chart+xml"/>
  <Override PartName="/ppt/charts/style87.xml" ContentType="application/vnd.ms-office.chartstyle+xml"/>
  <Override PartName="/ppt/charts/colors87.xml" ContentType="application/vnd.ms-office.chartcolorstyle+xml"/>
  <Override PartName="/ppt/charts/chart87.xml" ContentType="application/vnd.openxmlformats-officedocument.drawingml.chart+xml"/>
  <Override PartName="/ppt/charts/style88.xml" ContentType="application/vnd.ms-office.chartstyle+xml"/>
  <Override PartName="/ppt/charts/colors88.xml" ContentType="application/vnd.ms-office.chartcolorstyle+xml"/>
  <Override PartName="/ppt/notesSlides/notesSlide15.xml" ContentType="application/vnd.openxmlformats-officedocument.presentationml.notesSlide+xml"/>
  <Override PartName="/ppt/charts/chart88.xml" ContentType="application/vnd.openxmlformats-officedocument.drawingml.chart+xml"/>
  <Override PartName="/ppt/charts/style89.xml" ContentType="application/vnd.ms-office.chartstyle+xml"/>
  <Override PartName="/ppt/charts/colors89.xml" ContentType="application/vnd.ms-office.chartcolorstyle+xml"/>
  <Override PartName="/ppt/charts/chart89.xml" ContentType="application/vnd.openxmlformats-officedocument.drawingml.chart+xml"/>
  <Override PartName="/ppt/charts/style90.xml" ContentType="application/vnd.ms-office.chartstyle+xml"/>
  <Override PartName="/ppt/charts/colors90.xml" ContentType="application/vnd.ms-office.chartcolorstyle+xml"/>
  <Override PartName="/ppt/charts/chart90.xml" ContentType="application/vnd.openxmlformats-officedocument.drawingml.chart+xml"/>
  <Override PartName="/ppt/charts/style91.xml" ContentType="application/vnd.ms-office.chartstyle+xml"/>
  <Override PartName="/ppt/charts/colors91.xml" ContentType="application/vnd.ms-office.chartcolorstyle+xml"/>
  <Override PartName="/ppt/notesSlides/notesSlide16.xml" ContentType="application/vnd.openxmlformats-officedocument.presentationml.notesSlide+xml"/>
  <Override PartName="/ppt/charts/chart91.xml" ContentType="application/vnd.openxmlformats-officedocument.drawingml.chart+xml"/>
  <Override PartName="/ppt/charts/style92.xml" ContentType="application/vnd.ms-office.chartstyle+xml"/>
  <Override PartName="/ppt/charts/colors92.xml" ContentType="application/vnd.ms-office.chartcolorstyle+xml"/>
  <Override PartName="/ppt/charts/chart92.xml" ContentType="application/vnd.openxmlformats-officedocument.drawingml.chart+xml"/>
  <Override PartName="/ppt/charts/style93.xml" ContentType="application/vnd.ms-office.chartstyle+xml"/>
  <Override PartName="/ppt/charts/colors93.xml" ContentType="application/vnd.ms-office.chartcolorstyle+xml"/>
  <Override PartName="/ppt/charts/chart93.xml" ContentType="application/vnd.openxmlformats-officedocument.drawingml.chart+xml"/>
  <Override PartName="/ppt/charts/style94.xml" ContentType="application/vnd.ms-office.chartstyle+xml"/>
  <Override PartName="/ppt/charts/colors94.xml" ContentType="application/vnd.ms-office.chartcolorstyle+xml"/>
  <Override PartName="/ppt/notesSlides/notesSlide17.xml" ContentType="application/vnd.openxmlformats-officedocument.presentationml.notesSlide+xml"/>
  <Override PartName="/ppt/charts/chart94.xml" ContentType="application/vnd.openxmlformats-officedocument.drawingml.chart+xml"/>
  <Override PartName="/ppt/charts/style95.xml" ContentType="application/vnd.ms-office.chartstyle+xml"/>
  <Override PartName="/ppt/charts/colors95.xml" ContentType="application/vnd.ms-office.chartcolorstyle+xml"/>
  <Override PartName="/ppt/charts/chart95.xml" ContentType="application/vnd.openxmlformats-officedocument.drawingml.chart+xml"/>
  <Override PartName="/ppt/charts/style96.xml" ContentType="application/vnd.ms-office.chartstyle+xml"/>
  <Override PartName="/ppt/charts/colors96.xml" ContentType="application/vnd.ms-office.chartcolorstyle+xml"/>
  <Override PartName="/ppt/charts/chart96.xml" ContentType="application/vnd.openxmlformats-officedocument.drawingml.chart+xml"/>
  <Override PartName="/ppt/charts/style97.xml" ContentType="application/vnd.ms-office.chartstyle+xml"/>
  <Override PartName="/ppt/charts/colors97.xml" ContentType="application/vnd.ms-office.chartcolorstyle+xml"/>
  <Override PartName="/ppt/notesSlides/notesSlide18.xml" ContentType="application/vnd.openxmlformats-officedocument.presentationml.notesSlide+xml"/>
  <Override PartName="/ppt/charts/chart97.xml" ContentType="application/vnd.openxmlformats-officedocument.drawingml.chart+xml"/>
  <Override PartName="/ppt/charts/style98.xml" ContentType="application/vnd.ms-office.chartstyle+xml"/>
  <Override PartName="/ppt/charts/colors98.xml" ContentType="application/vnd.ms-office.chartcolorstyle+xml"/>
  <Override PartName="/ppt/charts/chart98.xml" ContentType="application/vnd.openxmlformats-officedocument.drawingml.chart+xml"/>
  <Override PartName="/ppt/charts/style99.xml" ContentType="application/vnd.ms-office.chartstyle+xml"/>
  <Override PartName="/ppt/charts/colors99.xml" ContentType="application/vnd.ms-office.chartcolorstyle+xml"/>
  <Override PartName="/ppt/charts/chart99.xml" ContentType="application/vnd.openxmlformats-officedocument.drawingml.chart+xml"/>
  <Override PartName="/ppt/charts/style100.xml" ContentType="application/vnd.ms-office.chartstyle+xml"/>
  <Override PartName="/ppt/charts/colors100.xml" ContentType="application/vnd.ms-office.chartcolorstyle+xml"/>
  <Override PartName="/ppt/notesSlides/notesSlide19.xml" ContentType="application/vnd.openxmlformats-officedocument.presentationml.notesSlide+xml"/>
  <Override PartName="/ppt/charts/chart100.xml" ContentType="application/vnd.openxmlformats-officedocument.drawingml.chart+xml"/>
  <Override PartName="/ppt/charts/style101.xml" ContentType="application/vnd.ms-office.chartstyle+xml"/>
  <Override PartName="/ppt/charts/colors101.xml" ContentType="application/vnd.ms-office.chartcolorstyle+xml"/>
  <Override PartName="/ppt/charts/chart101.xml" ContentType="application/vnd.openxmlformats-officedocument.drawingml.chart+xml"/>
  <Override PartName="/ppt/charts/style102.xml" ContentType="application/vnd.ms-office.chartstyle+xml"/>
  <Override PartName="/ppt/charts/colors102.xml" ContentType="application/vnd.ms-office.chartcolorstyle+xml"/>
  <Override PartName="/ppt/charts/chart102.xml" ContentType="application/vnd.openxmlformats-officedocument.drawingml.chart+xml"/>
  <Override PartName="/ppt/charts/style103.xml" ContentType="application/vnd.ms-office.chartstyle+xml"/>
  <Override PartName="/ppt/charts/colors103.xml" ContentType="application/vnd.ms-office.chartcolorstyle+xml"/>
  <Override PartName="/ppt/notesSlides/notesSlide20.xml" ContentType="application/vnd.openxmlformats-officedocument.presentationml.notesSlide+xml"/>
  <Override PartName="/ppt/charts/chart103.xml" ContentType="application/vnd.openxmlformats-officedocument.drawingml.chart+xml"/>
  <Override PartName="/ppt/charts/style104.xml" ContentType="application/vnd.ms-office.chartstyle+xml"/>
  <Override PartName="/ppt/charts/colors104.xml" ContentType="application/vnd.ms-office.chartcolorstyle+xml"/>
  <Override PartName="/ppt/charts/chart104.xml" ContentType="application/vnd.openxmlformats-officedocument.drawingml.chart+xml"/>
  <Override PartName="/ppt/charts/style105.xml" ContentType="application/vnd.ms-office.chartstyle+xml"/>
  <Override PartName="/ppt/charts/colors105.xml" ContentType="application/vnd.ms-office.chartcolorstyle+xml"/>
  <Override PartName="/ppt/charts/chart105.xml" ContentType="application/vnd.openxmlformats-officedocument.drawingml.chart+xml"/>
  <Override PartName="/ppt/charts/style106.xml" ContentType="application/vnd.ms-office.chartstyle+xml"/>
  <Override PartName="/ppt/charts/colors106.xml" ContentType="application/vnd.ms-office.chartcolorstyle+xml"/>
  <Override PartName="/ppt/notesSlides/notesSlide21.xml" ContentType="application/vnd.openxmlformats-officedocument.presentationml.notesSlide+xml"/>
  <Override PartName="/ppt/charts/chart106.xml" ContentType="application/vnd.openxmlformats-officedocument.drawingml.chart+xml"/>
  <Override PartName="/ppt/charts/style107.xml" ContentType="application/vnd.ms-office.chartstyle+xml"/>
  <Override PartName="/ppt/charts/colors107.xml" ContentType="application/vnd.ms-office.chartcolorstyle+xml"/>
  <Override PartName="/ppt/charts/chart107.xml" ContentType="application/vnd.openxmlformats-officedocument.drawingml.chart+xml"/>
  <Override PartName="/ppt/charts/style108.xml" ContentType="application/vnd.ms-office.chartstyle+xml"/>
  <Override PartName="/ppt/charts/colors108.xml" ContentType="application/vnd.ms-office.chartcolorstyle+xml"/>
  <Override PartName="/ppt/charts/chart108.xml" ContentType="application/vnd.openxmlformats-officedocument.drawingml.chart+xml"/>
  <Override PartName="/ppt/charts/style109.xml" ContentType="application/vnd.ms-office.chartstyle+xml"/>
  <Override PartName="/ppt/charts/colors109.xml" ContentType="application/vnd.ms-office.chartcolorstyle+xml"/>
  <Override PartName="/ppt/notesSlides/notesSlide22.xml" ContentType="application/vnd.openxmlformats-officedocument.presentationml.notesSlide+xml"/>
  <Override PartName="/ppt/charts/chart109.xml" ContentType="application/vnd.openxmlformats-officedocument.drawingml.chart+xml"/>
  <Override PartName="/ppt/charts/style110.xml" ContentType="application/vnd.ms-office.chartstyle+xml"/>
  <Override PartName="/ppt/charts/colors110.xml" ContentType="application/vnd.ms-office.chartcolorstyle+xml"/>
  <Override PartName="/ppt/charts/chart110.xml" ContentType="application/vnd.openxmlformats-officedocument.drawingml.chart+xml"/>
  <Override PartName="/ppt/charts/style111.xml" ContentType="application/vnd.ms-office.chartstyle+xml"/>
  <Override PartName="/ppt/charts/colors111.xml" ContentType="application/vnd.ms-office.chartcolorstyle+xml"/>
  <Override PartName="/ppt/charts/chart111.xml" ContentType="application/vnd.openxmlformats-officedocument.drawingml.chart+xml"/>
  <Override PartName="/ppt/charts/style112.xml" ContentType="application/vnd.ms-office.chartstyle+xml"/>
  <Override PartName="/ppt/charts/colors1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3" r:id="rId1"/>
  </p:sldMasterIdLst>
  <p:notesMasterIdLst>
    <p:notesMasterId r:id="rId59"/>
  </p:notesMasterIdLst>
  <p:handoutMasterIdLst>
    <p:handoutMasterId r:id="rId60"/>
  </p:handoutMasterIdLst>
  <p:sldIdLst>
    <p:sldId id="256" r:id="rId2"/>
    <p:sldId id="287" r:id="rId3"/>
    <p:sldId id="453" r:id="rId4"/>
    <p:sldId id="454" r:id="rId5"/>
    <p:sldId id="452" r:id="rId6"/>
    <p:sldId id="395" r:id="rId7"/>
    <p:sldId id="394" r:id="rId8"/>
    <p:sldId id="440" r:id="rId9"/>
    <p:sldId id="437" r:id="rId10"/>
    <p:sldId id="406" r:id="rId11"/>
    <p:sldId id="446" r:id="rId12"/>
    <p:sldId id="447" r:id="rId13"/>
    <p:sldId id="400" r:id="rId14"/>
    <p:sldId id="407" r:id="rId15"/>
    <p:sldId id="412" r:id="rId16"/>
    <p:sldId id="413" r:id="rId17"/>
    <p:sldId id="443" r:id="rId18"/>
    <p:sldId id="414" r:id="rId19"/>
    <p:sldId id="415" r:id="rId20"/>
    <p:sldId id="416" r:id="rId21"/>
    <p:sldId id="417" r:id="rId22"/>
    <p:sldId id="445" r:id="rId23"/>
    <p:sldId id="418" r:id="rId24"/>
    <p:sldId id="419" r:id="rId25"/>
    <p:sldId id="420" r:id="rId26"/>
    <p:sldId id="421" r:id="rId27"/>
    <p:sldId id="444" r:id="rId28"/>
    <p:sldId id="422" r:id="rId29"/>
    <p:sldId id="448" r:id="rId30"/>
    <p:sldId id="423" r:id="rId31"/>
    <p:sldId id="451" r:id="rId32"/>
    <p:sldId id="427" r:id="rId33"/>
    <p:sldId id="430" r:id="rId34"/>
    <p:sldId id="450" r:id="rId35"/>
    <p:sldId id="431" r:id="rId36"/>
    <p:sldId id="436" r:id="rId37"/>
    <p:sldId id="361" r:id="rId38"/>
    <p:sldId id="367" r:id="rId39"/>
    <p:sldId id="346" r:id="rId40"/>
    <p:sldId id="466" r:id="rId41"/>
    <p:sldId id="467" r:id="rId42"/>
    <p:sldId id="468" r:id="rId43"/>
    <p:sldId id="469" r:id="rId44"/>
    <p:sldId id="470" r:id="rId45"/>
    <p:sldId id="471" r:id="rId46"/>
    <p:sldId id="473" r:id="rId47"/>
    <p:sldId id="472" r:id="rId48"/>
    <p:sldId id="474" r:id="rId49"/>
    <p:sldId id="475" r:id="rId50"/>
    <p:sldId id="476" r:id="rId51"/>
    <p:sldId id="477" r:id="rId52"/>
    <p:sldId id="478" r:id="rId53"/>
    <p:sldId id="479" r:id="rId54"/>
    <p:sldId id="480" r:id="rId55"/>
    <p:sldId id="481" r:id="rId56"/>
    <p:sldId id="442" r:id="rId57"/>
    <p:sldId id="365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45C1FA-51D7-4E7A-BD19-4F1B973C229C}">
          <p14:sldIdLst>
            <p14:sldId id="256"/>
          </p14:sldIdLst>
        </p14:section>
        <p14:section name="Tiesneši" id="{1099D026-6703-4965-9EFB-CF0BFC4899B3}">
          <p14:sldIdLst>
            <p14:sldId id="287"/>
            <p14:sldId id="453"/>
            <p14:sldId id="454"/>
            <p14:sldId id="452"/>
            <p14:sldId id="395"/>
            <p14:sldId id="394"/>
            <p14:sldId id="440"/>
            <p14:sldId id="437"/>
          </p14:sldIdLst>
        </p14:section>
        <p14:section name="Lietu apgrozījums" id="{198230B9-FBF4-4746-814B-03848569430C}">
          <p14:sldIdLst>
            <p14:sldId id="406"/>
            <p14:sldId id="446"/>
            <p14:sldId id="447"/>
          </p14:sldIdLst>
        </p14:section>
        <p14:section name="Tematiskie rādītāji" id="{626EBECF-8C46-4C95-810D-4E31E867E9ED}">
          <p14:sldIdLst>
            <p14:sldId id="400"/>
            <p14:sldId id="407"/>
            <p14:sldId id="412"/>
            <p14:sldId id="413"/>
            <p14:sldId id="443"/>
            <p14:sldId id="414"/>
            <p14:sldId id="415"/>
            <p14:sldId id="416"/>
            <p14:sldId id="417"/>
            <p14:sldId id="445"/>
            <p14:sldId id="418"/>
            <p14:sldId id="419"/>
            <p14:sldId id="420"/>
            <p14:sldId id="421"/>
            <p14:sldId id="444"/>
            <p14:sldId id="422"/>
            <p14:sldId id="448"/>
            <p14:sldId id="423"/>
            <p14:sldId id="451"/>
            <p14:sldId id="427"/>
            <p14:sldId id="430"/>
            <p14:sldId id="450"/>
            <p14:sldId id="431"/>
            <p14:sldId id="436"/>
            <p14:sldId id="361"/>
          </p14:sldIdLst>
        </p14:section>
        <p14:section name="Individuālas tiesas" id="{F266DE9D-18B5-42D9-A58D-04EA77D29C59}">
          <p14:sldIdLst>
            <p14:sldId id="367"/>
            <p14:sldId id="346"/>
            <p14:sldId id="466"/>
            <p14:sldId id="467"/>
            <p14:sldId id="468"/>
            <p14:sldId id="469"/>
            <p14:sldId id="470"/>
            <p14:sldId id="471"/>
            <p14:sldId id="473"/>
            <p14:sldId id="472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42"/>
            <p14:sldId id="3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hards Veinbergs" initials="RV" lastIdx="1" clrIdx="0">
    <p:extLst>
      <p:ext uri="{19B8F6BF-5375-455C-9EA6-DF929625EA0E}">
        <p15:presenceInfo xmlns:p15="http://schemas.microsoft.com/office/powerpoint/2012/main" userId="S-1-5-21-3651766675-313447035-1393700589-19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C70"/>
    <a:srgbClr val="FFFF66"/>
    <a:srgbClr val="E77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97" autoAdjust="0"/>
    <p:restoredTop sz="91535" autoAdjust="0"/>
  </p:normalViewPr>
  <p:slideViewPr>
    <p:cSldViewPr snapToGrid="0">
      <p:cViewPr varScale="1">
        <p:scale>
          <a:sx n="96" d="100"/>
          <a:sy n="96" d="100"/>
        </p:scale>
        <p:origin x="108" y="12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0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101.xml"/><Relationship Id="rId1" Type="http://schemas.microsoft.com/office/2011/relationships/chartStyle" Target="style101.xml"/></Relationships>
</file>

<file path=ppt/charts/_rels/chart10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102.xml"/><Relationship Id="rId1" Type="http://schemas.microsoft.com/office/2011/relationships/chartStyle" Target="style102.xml"/></Relationships>
</file>

<file path=ppt/charts/_rels/chart10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103.xml"/><Relationship Id="rId1" Type="http://schemas.microsoft.com/office/2011/relationships/chartStyle" Target="style103.xml"/></Relationships>
</file>

<file path=ppt/charts/_rels/chart10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104.xml"/><Relationship Id="rId1" Type="http://schemas.microsoft.com/office/2011/relationships/chartStyle" Target="style104.xml"/></Relationships>
</file>

<file path=ppt/charts/_rels/chart10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105.xml"/><Relationship Id="rId1" Type="http://schemas.microsoft.com/office/2011/relationships/chartStyle" Target="style105.xml"/></Relationships>
</file>

<file path=ppt/charts/_rels/chart10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106.xml"/><Relationship Id="rId1" Type="http://schemas.microsoft.com/office/2011/relationships/chartStyle" Target="style106.xml"/></Relationships>
</file>

<file path=ppt/charts/_rels/chart10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107.xml"/><Relationship Id="rId1" Type="http://schemas.microsoft.com/office/2011/relationships/chartStyle" Target="style107.xml"/></Relationships>
</file>

<file path=ppt/charts/_rels/chart10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108.xml"/><Relationship Id="rId1" Type="http://schemas.microsoft.com/office/2011/relationships/chartStyle" Target="style108.xml"/></Relationships>
</file>

<file path=ppt/charts/_rels/chart10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109.xml"/><Relationship Id="rId1" Type="http://schemas.microsoft.com/office/2011/relationships/chartStyle" Target="style109.xml"/></Relationships>
</file>

<file path=ppt/charts/_rels/chart10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110.xml"/><Relationship Id="rId1" Type="http://schemas.microsoft.com/office/2011/relationships/chartStyle" Target="style1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111.xml"/><Relationship Id="rId1" Type="http://schemas.microsoft.com/office/2011/relationships/chartStyle" Target="style111.xml"/></Relationships>
</file>

<file path=ppt/charts/_rels/chart1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112.xml"/><Relationship Id="rId1" Type="http://schemas.microsoft.com/office/2011/relationships/chartStyle" Target="style11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61.xml"/><Relationship Id="rId1" Type="http://schemas.microsoft.com/office/2011/relationships/chartStyle" Target="style61.xml"/><Relationship Id="rId4" Type="http://schemas.openxmlformats.org/officeDocument/2006/relationships/chartUserShapes" Target="../drawings/drawing2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75.xml"/><Relationship Id="rId1" Type="http://schemas.microsoft.com/office/2011/relationships/chartStyle" Target="style75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76.xml"/><Relationship Id="rId1" Type="http://schemas.microsoft.com/office/2011/relationships/chartStyle" Target="style76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77.xml"/><Relationship Id="rId1" Type="http://schemas.microsoft.com/office/2011/relationships/chartStyle" Target="style77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78.xml"/><Relationship Id="rId1" Type="http://schemas.microsoft.com/office/2011/relationships/chartStyle" Target="style78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79.xml"/><Relationship Id="rId1" Type="http://schemas.microsoft.com/office/2011/relationships/chartStyle" Target="style79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80.xml"/><Relationship Id="rId1" Type="http://schemas.microsoft.com/office/2011/relationships/chartStyle" Target="style80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81.xml"/><Relationship Id="rId1" Type="http://schemas.microsoft.com/office/2011/relationships/chartStyle" Target="style81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82.xml"/><Relationship Id="rId1" Type="http://schemas.microsoft.com/office/2011/relationships/chartStyle" Target="style82.xml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83.xml"/><Relationship Id="rId1" Type="http://schemas.microsoft.com/office/2011/relationships/chartStyle" Target="style83.xml"/></Relationships>
</file>

<file path=ppt/charts/_rels/chart8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84.xml"/><Relationship Id="rId1" Type="http://schemas.microsoft.com/office/2011/relationships/chartStyle" Target="style84.xml"/></Relationships>
</file>

<file path=ppt/charts/_rels/chart8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85.xml"/><Relationship Id="rId1" Type="http://schemas.microsoft.com/office/2011/relationships/chartStyle" Target="style85.xml"/></Relationships>
</file>

<file path=ppt/charts/_rels/chart8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86.xml"/><Relationship Id="rId1" Type="http://schemas.microsoft.com/office/2011/relationships/chartStyle" Target="style86.xml"/></Relationships>
</file>

<file path=ppt/charts/_rels/chart8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87.xml"/><Relationship Id="rId1" Type="http://schemas.microsoft.com/office/2011/relationships/chartStyle" Target="style87.xml"/></Relationships>
</file>

<file path=ppt/charts/_rels/chart8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88.xml"/><Relationship Id="rId1" Type="http://schemas.microsoft.com/office/2011/relationships/chartStyle" Target="style88.xml"/></Relationships>
</file>

<file path=ppt/charts/_rels/chart8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89.xml"/><Relationship Id="rId1" Type="http://schemas.microsoft.com/office/2011/relationships/chartStyle" Target="style89.xml"/></Relationships>
</file>

<file path=ppt/charts/_rels/chart8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90.xml"/><Relationship Id="rId1" Type="http://schemas.microsoft.com/office/2011/relationships/chartStyle" Target="style90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91.xml"/><Relationship Id="rId1" Type="http://schemas.microsoft.com/office/2011/relationships/chartStyle" Target="style91.xml"/></Relationships>
</file>

<file path=ppt/charts/_rels/chart9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92.xml"/><Relationship Id="rId1" Type="http://schemas.microsoft.com/office/2011/relationships/chartStyle" Target="style92.xml"/></Relationships>
</file>

<file path=ppt/charts/_rels/chart9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93.xml"/><Relationship Id="rId1" Type="http://schemas.microsoft.com/office/2011/relationships/chartStyle" Target="style93.xml"/></Relationships>
</file>

<file path=ppt/charts/_rels/chart9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94.xml"/><Relationship Id="rId1" Type="http://schemas.microsoft.com/office/2011/relationships/chartStyle" Target="style94.xml"/></Relationships>
</file>

<file path=ppt/charts/_rels/chart9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95.xml"/><Relationship Id="rId1" Type="http://schemas.microsoft.com/office/2011/relationships/chartStyle" Target="style95.xml"/></Relationships>
</file>

<file path=ppt/charts/_rels/chart9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96.xml"/><Relationship Id="rId1" Type="http://schemas.microsoft.com/office/2011/relationships/chartStyle" Target="style96.xml"/></Relationships>
</file>

<file path=ppt/charts/_rels/chart9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97.xml"/><Relationship Id="rId1" Type="http://schemas.microsoft.com/office/2011/relationships/chartStyle" Target="style97.xml"/></Relationships>
</file>

<file path=ppt/charts/_rels/chart9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98.xml"/><Relationship Id="rId1" Type="http://schemas.microsoft.com/office/2011/relationships/chartStyle" Target="style98.xml"/></Relationships>
</file>

<file path=ppt/charts/_rels/chart9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99.xml"/><Relationship Id="rId1" Type="http://schemas.microsoft.com/office/2011/relationships/chartStyle" Target="style99.xml"/></Relationships>
</file>

<file path=ppt/charts/_rels/chart9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6%20Tiesu%20darb&#299;bas%20r&#257;d&#299;t&#257;ji\Tiesu%20darba%20r&#257;d&#299;t&#257;ji%202019-2025%2016.01.2026.%20RV.xlsx" TargetMode="External"/><Relationship Id="rId2" Type="http://schemas.microsoft.com/office/2011/relationships/chartColorStyle" Target="colors100.xml"/><Relationship Id="rId1" Type="http://schemas.microsoft.com/office/2011/relationships/chartStyle" Target="style10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5.xml"/><Relationship Id="rId2" Type="http://schemas.microsoft.com/office/2011/relationships/chartStyle" Target="style15.xml"/><Relationship Id="rId1" Type="http://schemas.openxmlformats.org/officeDocument/2006/relationships/oleObject" Target="file:///C:\Users\rihardsveinbergs\Desktop\PRIVATE\2026%20Tiesu%20darb&#299;bas%20r&#257;d&#299;t&#257;ji\Tiesne&#353;u%20re&#291;ion&#257;lais%20sadal&#299;jums%2030.01.2026..xlsx" TargetMode="External"/><Relationship Id="rId4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600" b="1"/>
              <a:t>Tiesneša amata vietu aizpildījums (sk.)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Tiesas!$N$1</c:f>
              <c:strCache>
                <c:ptCount val="1"/>
                <c:pt idx="0">
                  <c:v>Tiesneši 31.12.2025.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Tiesas!$A$2:$A$16</c:f>
              <c:strCache>
                <c:ptCount val="15"/>
                <c:pt idx="0">
                  <c:v>ATS</c:v>
                </c:pt>
                <c:pt idx="1">
                  <c:v>AAT</c:v>
                </c:pt>
                <c:pt idx="2">
                  <c:v>RAT</c:v>
                </c:pt>
                <c:pt idx="3">
                  <c:v>KAT</c:v>
                </c:pt>
                <c:pt idx="4">
                  <c:v>LAT</c:v>
                </c:pt>
                <c:pt idx="5">
                  <c:v>VAT</c:v>
                </c:pt>
                <c:pt idx="6">
                  <c:v>ZAT</c:v>
                </c:pt>
                <c:pt idx="7">
                  <c:v>ART</c:v>
                </c:pt>
                <c:pt idx="8">
                  <c:v>RPT</c:v>
                </c:pt>
                <c:pt idx="9">
                  <c:v>RRT</c:v>
                </c:pt>
                <c:pt idx="10">
                  <c:v>KRT</c:v>
                </c:pt>
                <c:pt idx="11">
                  <c:v>LRT</c:v>
                </c:pt>
                <c:pt idx="12">
                  <c:v>VRT</c:v>
                </c:pt>
                <c:pt idx="13">
                  <c:v>ZRT</c:v>
                </c:pt>
                <c:pt idx="14">
                  <c:v>ELT</c:v>
                </c:pt>
              </c:strCache>
            </c:strRef>
          </c:cat>
          <c:val>
            <c:numRef>
              <c:f>Tiesas!$N$2:$N$16</c:f>
              <c:numCache>
                <c:formatCode>General</c:formatCode>
                <c:ptCount val="15"/>
                <c:pt idx="0">
                  <c:v>35</c:v>
                </c:pt>
                <c:pt idx="1">
                  <c:v>21</c:v>
                </c:pt>
                <c:pt idx="2">
                  <c:v>55</c:v>
                </c:pt>
                <c:pt idx="3">
                  <c:v>13</c:v>
                </c:pt>
                <c:pt idx="4">
                  <c:v>13</c:v>
                </c:pt>
                <c:pt idx="5">
                  <c:v>9</c:v>
                </c:pt>
                <c:pt idx="6">
                  <c:v>13</c:v>
                </c:pt>
                <c:pt idx="7">
                  <c:v>36</c:v>
                </c:pt>
                <c:pt idx="8">
                  <c:v>101</c:v>
                </c:pt>
                <c:pt idx="9">
                  <c:v>37</c:v>
                </c:pt>
                <c:pt idx="10">
                  <c:v>37</c:v>
                </c:pt>
                <c:pt idx="11">
                  <c:v>30</c:v>
                </c:pt>
                <c:pt idx="12">
                  <c:v>28</c:v>
                </c:pt>
                <c:pt idx="13">
                  <c:v>53</c:v>
                </c:pt>
                <c:pt idx="1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07-426E-B559-4D945591D249}"/>
            </c:ext>
          </c:extLst>
        </c:ser>
        <c:ser>
          <c:idx val="1"/>
          <c:order val="1"/>
          <c:tx>
            <c:strRef>
              <c:f>Tiesas!$O$1</c:f>
              <c:strCache>
                <c:ptCount val="1"/>
                <c:pt idx="0">
                  <c:v>Vakances 31.12.2025.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Tiesas!$A$2:$A$16</c:f>
              <c:strCache>
                <c:ptCount val="15"/>
                <c:pt idx="0">
                  <c:v>ATS</c:v>
                </c:pt>
                <c:pt idx="1">
                  <c:v>AAT</c:v>
                </c:pt>
                <c:pt idx="2">
                  <c:v>RAT</c:v>
                </c:pt>
                <c:pt idx="3">
                  <c:v>KAT</c:v>
                </c:pt>
                <c:pt idx="4">
                  <c:v>LAT</c:v>
                </c:pt>
                <c:pt idx="5">
                  <c:v>VAT</c:v>
                </c:pt>
                <c:pt idx="6">
                  <c:v>ZAT</c:v>
                </c:pt>
                <c:pt idx="7">
                  <c:v>ART</c:v>
                </c:pt>
                <c:pt idx="8">
                  <c:v>RPT</c:v>
                </c:pt>
                <c:pt idx="9">
                  <c:v>RRT</c:v>
                </c:pt>
                <c:pt idx="10">
                  <c:v>KRT</c:v>
                </c:pt>
                <c:pt idx="11">
                  <c:v>LRT</c:v>
                </c:pt>
                <c:pt idx="12">
                  <c:v>VRT</c:v>
                </c:pt>
                <c:pt idx="13">
                  <c:v>ZRT</c:v>
                </c:pt>
                <c:pt idx="14">
                  <c:v>ELT</c:v>
                </c:pt>
              </c:strCache>
            </c:strRef>
          </c:cat>
          <c:val>
            <c:numRef>
              <c:f>Tiesas!$O$2:$O$16</c:f>
              <c:numCache>
                <c:formatCode>General</c:formatCode>
                <c:ptCount val="15"/>
                <c:pt idx="0">
                  <c:v>1</c:v>
                </c:pt>
                <c:pt idx="1">
                  <c:v>1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4</c:v>
                </c:pt>
                <c:pt idx="6">
                  <c:v>2</c:v>
                </c:pt>
                <c:pt idx="7">
                  <c:v>6</c:v>
                </c:pt>
                <c:pt idx="8">
                  <c:v>19</c:v>
                </c:pt>
                <c:pt idx="9">
                  <c:v>6</c:v>
                </c:pt>
                <c:pt idx="10">
                  <c:v>7</c:v>
                </c:pt>
                <c:pt idx="11">
                  <c:v>14</c:v>
                </c:pt>
                <c:pt idx="12">
                  <c:v>11</c:v>
                </c:pt>
                <c:pt idx="13">
                  <c:v>8</c:v>
                </c:pt>
                <c:pt idx="1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07-426E-B559-4D945591D24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780834304"/>
        <c:axId val="780828064"/>
      </c:barChart>
      <c:catAx>
        <c:axId val="78083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80828064"/>
        <c:crosses val="autoZero"/>
        <c:auto val="1"/>
        <c:lblAlgn val="ctr"/>
        <c:lblOffset val="100"/>
        <c:noMultiLvlLbl val="0"/>
      </c:catAx>
      <c:valAx>
        <c:axId val="780828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80834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apgrozījums Latgales rajona tiesā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tiesas'!$E$42:$K$42</c:f>
              <c:numCache>
                <c:formatCode>General</c:formatCode>
                <c:ptCount val="7"/>
                <c:pt idx="0">
                  <c:v>5434</c:v>
                </c:pt>
                <c:pt idx="1">
                  <c:v>5011</c:v>
                </c:pt>
                <c:pt idx="2">
                  <c:v>3969</c:v>
                </c:pt>
                <c:pt idx="3">
                  <c:v>3827</c:v>
                </c:pt>
                <c:pt idx="4">
                  <c:v>4150</c:v>
                </c:pt>
                <c:pt idx="5">
                  <c:v>4762</c:v>
                </c:pt>
                <c:pt idx="6">
                  <c:v>3789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C2D5-4495-ADA3-D9583DC13112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tiesas'!$E$43:$K$43</c:f>
              <c:numCache>
                <c:formatCode>General</c:formatCode>
                <c:ptCount val="7"/>
                <c:pt idx="0">
                  <c:v>5382</c:v>
                </c:pt>
                <c:pt idx="1">
                  <c:v>4975</c:v>
                </c:pt>
                <c:pt idx="2">
                  <c:v>4120</c:v>
                </c:pt>
                <c:pt idx="3">
                  <c:v>4154</c:v>
                </c:pt>
                <c:pt idx="4">
                  <c:v>4051</c:v>
                </c:pt>
                <c:pt idx="5">
                  <c:v>4260</c:v>
                </c:pt>
                <c:pt idx="6">
                  <c:v>3880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C2D5-4495-ADA3-D9583DC13112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tiesas'!$E$44:$K$44</c:f>
              <c:numCache>
                <c:formatCode>General</c:formatCode>
                <c:ptCount val="7"/>
                <c:pt idx="0">
                  <c:v>2019</c:v>
                </c:pt>
                <c:pt idx="1">
                  <c:v>2055</c:v>
                </c:pt>
                <c:pt idx="2">
                  <c:v>1904</c:v>
                </c:pt>
                <c:pt idx="3">
                  <c:v>1577</c:v>
                </c:pt>
                <c:pt idx="4">
                  <c:v>1661</c:v>
                </c:pt>
                <c:pt idx="5">
                  <c:v>2162</c:v>
                </c:pt>
                <c:pt idx="6">
                  <c:v>2070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C2D5-4495-ADA3-D9583DC1311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tiesas'!$E$3:$K$3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>
                        <c:v>625</c:v>
                      </c:pt>
                      <c:pt idx="6">
                        <c:v>632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C2D5-4495-ADA3-D9583DC13112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tiesas'!$E$4:$K$4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>
                        <c:v>592</c:v>
                      </c:pt>
                      <c:pt idx="6">
                        <c:v>641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C2D5-4495-ADA3-D9583DC13112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tiesas'!$E$5:$K$5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>
                        <c:v>411</c:v>
                      </c:pt>
                      <c:pt idx="6">
                        <c:v>402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2D5-4495-ADA3-D9583DC13112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tiesas'!$E$6:$K$6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>
                        <c:v>827</c:v>
                      </c:pt>
                      <c:pt idx="6">
                        <c:v>780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C2D5-4495-ADA3-D9583DC13112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tiesas'!$E$7:$K$7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>
                        <c:v>881</c:v>
                      </c:pt>
                      <c:pt idx="6">
                        <c:v>745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C2D5-4495-ADA3-D9583DC13112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tiesas'!$E$8:$K$8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>
                        <c:v>259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C2D5-4495-ADA3-D9583DC13112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tiesas'!$E$9:$K$9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>
                        <c:v>556</c:v>
                      </c:pt>
                      <c:pt idx="6">
                        <c:v>450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C2D5-4495-ADA3-D9583DC13112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tiesas'!$E$10:$K$10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>
                        <c:v>532</c:v>
                      </c:pt>
                      <c:pt idx="6">
                        <c:v>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C2D5-4495-ADA3-D9583DC13112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tiesas'!$E$11:$K$11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>
                        <c:v>171</c:v>
                      </c:pt>
                      <c:pt idx="6">
                        <c:v>190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C2D5-4495-ADA3-D9583DC13112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tiesas'!$E$12:$K$12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>
                        <c:v>782</c:v>
                      </c:pt>
                      <c:pt idx="6">
                        <c:v>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C2D5-4495-ADA3-D9583DC13112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tiesas'!$E$13:$K$13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>
                        <c:v>830</c:v>
                      </c:pt>
                      <c:pt idx="6">
                        <c:v>805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C2D5-4495-ADA3-D9583DC13112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tiesas'!$E$14:$K$14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>
                        <c:v>556</c:v>
                      </c:pt>
                      <c:pt idx="6">
                        <c:v>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C2D5-4495-ADA3-D9583DC13112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tiesas'!$E$15:$K$15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>
                        <c:v>3254</c:v>
                      </c:pt>
                      <c:pt idx="6">
                        <c:v>2859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C2D5-4495-ADA3-D9583DC13112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tiesas'!$E$16:$K$16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>
                        <c:v>3020</c:v>
                      </c:pt>
                      <c:pt idx="6">
                        <c:v>2797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C2D5-4495-ADA3-D9583DC13112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tiesas'!$E$17:$K$17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>
                        <c:v>1490</c:v>
                      </c:pt>
                      <c:pt idx="6">
                        <c:v>1421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C2D5-4495-ADA3-D9583DC13112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tiesas'!$E$18:$K$18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>
                        <c:v>417</c:v>
                      </c:pt>
                      <c:pt idx="6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C2D5-4495-ADA3-D9583DC13112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tiesas'!$E$19:$K$19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>
                        <c:v>430</c:v>
                      </c:pt>
                      <c:pt idx="6">
                        <c:v>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C2D5-4495-ADA3-D9583DC13112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tiesas'!$E$20:$K$20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>
                        <c:v>136</c:v>
                      </c:pt>
                      <c:pt idx="6">
                        <c:v>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C2D5-4495-ADA3-D9583DC13112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tiesas'!$E$21:$K$21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>
                        <c:v>488</c:v>
                      </c:pt>
                      <c:pt idx="6">
                        <c:v>551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C2D5-4495-ADA3-D9583DC13112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tiesas'!$E$22:$K$22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>
                        <c:v>486</c:v>
                      </c:pt>
                      <c:pt idx="6">
                        <c:v>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C2D5-4495-ADA3-D9583DC13112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tiesas'!$E$23:$K$23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>
                        <c:v>178</c:v>
                      </c:pt>
                      <c:pt idx="6">
                        <c:v>158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C2D5-4495-ADA3-D9583DC13112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tiesas'!$E$24:$K$24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>
                        <c:v>382</c:v>
                      </c:pt>
                      <c:pt idx="6">
                        <c:v>440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C2D5-4495-ADA3-D9583DC13112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tiesas'!$E$25:$K$25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>
                        <c:v>401</c:v>
                      </c:pt>
                      <c:pt idx="6">
                        <c:v>416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C2D5-4495-ADA3-D9583DC13112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tiesas'!$E$26:$K$26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>
                        <c:v>114</c:v>
                      </c:pt>
                      <c:pt idx="6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C2D5-4495-ADA3-D9583DC13112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tiesas'!$E$27:$K$27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>
                        <c:v>617</c:v>
                      </c:pt>
                      <c:pt idx="6">
                        <c:v>729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C2D5-4495-ADA3-D9583DC13112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tiesas'!$E$28:$K$28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>
                        <c:v>599</c:v>
                      </c:pt>
                      <c:pt idx="6">
                        <c:v>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C2D5-4495-ADA3-D9583DC13112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tiesas'!$E$29:$K$29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>
                        <c:v>271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C2D5-4495-ADA3-D9583DC13112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tiesas'!$E$30:$K$30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>
                        <c:v>1665</c:v>
                      </c:pt>
                      <c:pt idx="6">
                        <c:v>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C2D5-4495-ADA3-D9583DC13112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tiesas'!$E$31:$K$31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>
                        <c:v>1658</c:v>
                      </c:pt>
                      <c:pt idx="6">
                        <c:v>1603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C2D5-4495-ADA3-D9583DC13112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tiesas'!$E$32:$K$32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>
                        <c:v>943</c:v>
                      </c:pt>
                      <c:pt idx="6">
                        <c:v>1195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C2D5-4495-ADA3-D9583DC13112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tiesas'!$E$33:$K$33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>
                        <c:v>14161</c:v>
                      </c:pt>
                      <c:pt idx="6">
                        <c:v>12775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C2D5-4495-ADA3-D9583DC13112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tiesas'!$E$34:$K$34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>
                        <c:v>11856</c:v>
                      </c:pt>
                      <c:pt idx="6">
                        <c:v>12465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C2D5-4495-ADA3-D9583DC13112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tiesas'!$E$35:$K$35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>
                        <c:v>10540</c:v>
                      </c:pt>
                      <c:pt idx="6">
                        <c:v>10736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C2D5-4495-ADA3-D9583DC13112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tiesas'!$E$36:$K$36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>
                        <c:v>4522</c:v>
                      </c:pt>
                      <c:pt idx="6">
                        <c:v>4275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C2D5-4495-ADA3-D9583DC13112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tiesas'!$E$37:$K$37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>
                        <c:v>4069</c:v>
                      </c:pt>
                      <c:pt idx="6">
                        <c:v>3942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C2D5-4495-ADA3-D9583DC13112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tiesas'!$E$38:$K$38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>
                        <c:v>2884</c:v>
                      </c:pt>
                      <c:pt idx="6">
                        <c:v>3208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C2D5-4495-ADA3-D9583DC13112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tiesas'!$E$39:$K$39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>
                        <c:v>5011</c:v>
                      </c:pt>
                      <c:pt idx="6">
                        <c:v>4039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C2D5-4495-ADA3-D9583DC13112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tiesas'!$E$40:$K$40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>
                        <c:v>4508</c:v>
                      </c:pt>
                      <c:pt idx="6">
                        <c:v>4568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C2D5-4495-ADA3-D9583DC13112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tiesas'!$E$41:$K$41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>
                        <c:v>2074</c:v>
                      </c:pt>
                      <c:pt idx="6">
                        <c:v>1542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C2D5-4495-ADA3-D9583DC13112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tiesas'!$E$45:$K$45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>
                        <c:v>3796</c:v>
                      </c:pt>
                      <c:pt idx="6">
                        <c:v>3210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C2D5-4495-ADA3-D9583DC13112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tiesas'!$E$46:$K$46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>
                        <c:v>3270</c:v>
                      </c:pt>
                      <c:pt idx="6">
                        <c:v>3269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C2D5-4495-ADA3-D9583DC13112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tiesas'!$E$47:$K$47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>
                        <c:v>1751</c:v>
                      </c:pt>
                      <c:pt idx="6">
                        <c:v>1689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C2D5-4495-ADA3-D9583DC13112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tiesas'!$E$48:$K$48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>
                        <c:v>6653</c:v>
                      </c:pt>
                      <c:pt idx="6">
                        <c:v>5474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C2D5-4495-ADA3-D9583DC13112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tiesas'!$E$49:$K$49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>
                        <c:v>6174</c:v>
                      </c:pt>
                      <c:pt idx="6">
                        <c:v>6129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C2D5-4495-ADA3-D9583DC13112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tiesas'!$E$50:$K$50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>
                        <c:v>3153</c:v>
                      </c:pt>
                      <c:pt idx="6">
                        <c:v>2501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C2D5-4495-ADA3-D9583DC13112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tiesas'!$E$51:$K$51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>
                        <c:v>481</c:v>
                      </c:pt>
                      <c:pt idx="6">
                        <c:v>394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C2D5-4495-ADA3-D9583DC13112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tiesas'!$E$52:$K$52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>
                        <c:v>384</c:v>
                      </c:pt>
                      <c:pt idx="6">
                        <c:v>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C2D5-4495-ADA3-D9583DC13112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tiesas'!$E$53:$K$53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>
                        <c:v>354</c:v>
                      </c:pt>
                      <c:pt idx="6">
                        <c:v>352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C2D5-4495-ADA3-D9583DC13112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Lietu apgrozījums Latgales rajona tiesā uz vienu tiesnesi</a:t>
            </a:r>
            <a:endParaRPr lang="en-US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tiesas'!$O$42:$U$42</c:f>
              <c:numCache>
                <c:formatCode>0.0</c:formatCode>
                <c:ptCount val="7"/>
                <c:pt idx="0">
                  <c:v>159.8235294117647</c:v>
                </c:pt>
                <c:pt idx="1">
                  <c:v>147.38235294117646</c:v>
                </c:pt>
                <c:pt idx="2">
                  <c:v>120.27272727272727</c:v>
                </c:pt>
                <c:pt idx="3">
                  <c:v>127.56666666666666</c:v>
                </c:pt>
                <c:pt idx="4">
                  <c:v>143.10344827586206</c:v>
                </c:pt>
                <c:pt idx="5">
                  <c:v>170.07142857142858</c:v>
                </c:pt>
                <c:pt idx="6">
                  <c:v>157.875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E714-48C6-B92B-E768D731D864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tiesas'!$O$43:$U$43</c:f>
              <c:numCache>
                <c:formatCode>0.0</c:formatCode>
                <c:ptCount val="7"/>
                <c:pt idx="0">
                  <c:v>158.29411764705881</c:v>
                </c:pt>
                <c:pt idx="1">
                  <c:v>146.3235294117647</c:v>
                </c:pt>
                <c:pt idx="2">
                  <c:v>124.84848484848484</c:v>
                </c:pt>
                <c:pt idx="3">
                  <c:v>138.46666666666667</c:v>
                </c:pt>
                <c:pt idx="4">
                  <c:v>139.68965517241378</c:v>
                </c:pt>
                <c:pt idx="5">
                  <c:v>152.14285714285714</c:v>
                </c:pt>
                <c:pt idx="6">
                  <c:v>161.66666666666666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E714-48C6-B92B-E768D731D864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tiesas'!$O$44:$U$44</c:f>
              <c:numCache>
                <c:formatCode>0.0</c:formatCode>
                <c:ptCount val="7"/>
                <c:pt idx="0">
                  <c:v>59.382352941176471</c:v>
                </c:pt>
                <c:pt idx="1">
                  <c:v>60.441176470588232</c:v>
                </c:pt>
                <c:pt idx="2">
                  <c:v>57.696969696969695</c:v>
                </c:pt>
                <c:pt idx="3">
                  <c:v>52.56666666666667</c:v>
                </c:pt>
                <c:pt idx="4">
                  <c:v>57.275862068965516</c:v>
                </c:pt>
                <c:pt idx="5">
                  <c:v>77.214285714285708</c:v>
                </c:pt>
                <c:pt idx="6">
                  <c:v>86.25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E714-48C6-B92B-E768D731D86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tiesas'!$O$3:$U$3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  <c:pt idx="6">
                        <c:v>57.454545454545453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E714-48C6-B92B-E768D731D864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tiesas'!$O$4:$U$4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  <c:pt idx="6">
                        <c:v>58.272727272727273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E714-48C6-B92B-E768D731D864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tiesas'!$O$5:$U$5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  <c:pt idx="6">
                        <c:v>36.545454545454547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E714-48C6-B92B-E768D731D864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tiesas'!$O$6:$U$6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  <c:pt idx="6">
                        <c:v>55.714285714285715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E714-48C6-B92B-E768D731D864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tiesas'!$O$7:$U$7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  <c:pt idx="6">
                        <c:v>53.214285714285715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E714-48C6-B92B-E768D731D864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tiesas'!$O$8:$U$8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  <c:pt idx="6">
                        <c:v>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E714-48C6-B92B-E768D731D864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tiesas'!$O$9:$U$9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  <c:pt idx="6">
                        <c:v>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E714-48C6-B92B-E768D731D864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tiesas'!$O$10:$U$10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  <c:pt idx="6">
                        <c:v>47.888888888888886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E714-48C6-B92B-E768D731D864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tiesas'!$O$11:$U$11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  <c:pt idx="6">
                        <c:v>21.111111111111111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E714-48C6-B92B-E768D731D864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tiesas'!$O$12:$U$12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  <c:pt idx="6">
                        <c:v>37.571428571428569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E714-48C6-B92B-E768D731D864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tiesas'!$O$13:$U$13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  <c:pt idx="6">
                        <c:v>38.333333333333336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E714-48C6-B92B-E768D731D864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tiesas'!$O$14:$U$14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  <c:pt idx="6">
                        <c:v>25.714285714285715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E714-48C6-B92B-E768D731D864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tiesas'!$O$15:$U$15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  <c:pt idx="6">
                        <c:v>51.981818181818184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E714-48C6-B92B-E768D731D864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tiesas'!$O$16:$U$16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  <c:pt idx="6">
                        <c:v>50.854545454545452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E714-48C6-B92B-E768D731D864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tiesas'!$O$17:$U$17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  <c:pt idx="6">
                        <c:v>25.836363636363636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E714-48C6-B92B-E768D731D864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tiesas'!$O$18:$U$18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  <c:pt idx="6">
                        <c:v>46.153846153846153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E714-48C6-B92B-E768D731D864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tiesas'!$O$19:$U$19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  <c:pt idx="6">
                        <c:v>44.53846153846154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E714-48C6-B92B-E768D731D864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tiesas'!$O$20:$U$20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  <c:pt idx="6">
                        <c:v>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E714-48C6-B92B-E768D731D864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tiesas'!$O$21:$U$21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  <c:pt idx="6">
                        <c:v>42.384615384615387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E714-48C6-B92B-E768D731D864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tiesas'!$O$22:$U$22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  <c:pt idx="6">
                        <c:v>43.92307692307692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E714-48C6-B92B-E768D731D864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tiesas'!$O$23:$U$23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  <c:pt idx="6">
                        <c:v>12.153846153846153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E714-48C6-B92B-E768D731D864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tiesas'!$O$24:$U$24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  <c:pt idx="6">
                        <c:v>48.888888888888886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E714-48C6-B92B-E768D731D864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tiesas'!$O$25:$U$25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  <c:pt idx="6">
                        <c:v>46.222222222222221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E714-48C6-B92B-E768D731D864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tiesas'!$O$26:$U$26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  <c:pt idx="6">
                        <c:v>15.111111111111111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E714-48C6-B92B-E768D731D864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tiesas'!$O$27:$U$27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  <c:pt idx="6">
                        <c:v>56.07692307692308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E714-48C6-B92B-E768D731D864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tiesas'!$O$28:$U$28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  <c:pt idx="6">
                        <c:v>54.230769230769234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E714-48C6-B92B-E768D731D864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tiesas'!$O$29:$U$29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  <c:pt idx="6">
                        <c:v>22.615384615384617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E714-48C6-B92B-E768D731D864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tiesas'!$O$30:$U$30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  <c:pt idx="6">
                        <c:v>51.555555555555557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E714-48C6-B92B-E768D731D864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tiesas'!$O$31:$U$31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  <c:pt idx="6">
                        <c:v>44.527777777777779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E714-48C6-B92B-E768D731D864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tiesas'!$O$32:$U$32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  <c:pt idx="6">
                        <c:v>33.194444444444443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E714-48C6-B92B-E768D731D864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tiesas'!$O$33:$U$33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  <c:pt idx="6">
                        <c:v>148.54651162790697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E714-48C6-B92B-E768D731D864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tiesas'!$O$34:$U$34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  <c:pt idx="6">
                        <c:v>144.94186046511629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E714-48C6-B92B-E768D731D864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tiesas'!$O$35:$U$35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  <c:pt idx="6">
                        <c:v>124.83720930232558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E714-48C6-B92B-E768D731D864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tiesas'!$O$36:$U$36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  <c:pt idx="6">
                        <c:v>147.41379310344828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E714-48C6-B92B-E768D731D864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tiesas'!$O$37:$U$37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  <c:pt idx="6">
                        <c:v>135.93103448275863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E714-48C6-B92B-E768D731D864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tiesas'!$O$38:$U$38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  <c:pt idx="6">
                        <c:v>110.62068965517241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E714-48C6-B92B-E768D731D864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tiesas'!$O$39:$U$39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  <c:pt idx="6">
                        <c:v>144.25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E714-48C6-B92B-E768D731D864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tiesas'!$O$40:$U$40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  <c:pt idx="6">
                        <c:v>163.14285714285714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E714-48C6-B92B-E768D731D864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tiesas'!$O$41:$U$41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  <c:pt idx="6">
                        <c:v>55.071428571428569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E714-48C6-B92B-E768D731D864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tiesas'!$O$45:$U$45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  <c:pt idx="6">
                        <c:v>160.5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E714-48C6-B92B-E768D731D864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tiesas'!$O$46:$U$46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  <c:pt idx="6">
                        <c:v>163.44999999999999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E714-48C6-B92B-E768D731D864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tiesas'!$O$47:$U$47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  <c:pt idx="6">
                        <c:v>84.45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E714-48C6-B92B-E768D731D864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tiesas'!$O$48:$U$48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  <c:pt idx="6">
                        <c:v>124.40909090909091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E714-48C6-B92B-E768D731D864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tiesas'!$O$49:$U$49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  <c:pt idx="6">
                        <c:v>139.29545454545453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E714-48C6-B92B-E768D731D864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tiesas'!$O$50:$U$50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  <c:pt idx="6">
                        <c:v>56.840909090909093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E714-48C6-B92B-E768D731D864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tiesas'!$O$51:$U$51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  <c:pt idx="6" formatCode="0.0">
                        <c:v>43.777777777777779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E714-48C6-B92B-E768D731D864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tiesas'!$O$52:$U$52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  <c:pt idx="6" formatCode="0.0">
                        <c:v>43.888888888888886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E714-48C6-B92B-E768D731D864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tiesas'!$O$53:$U$53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  <c:pt idx="6" formatCode="0.0">
                        <c:v>39.111111111111114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E714-48C6-B92B-E768D731D864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5595555555555556E-2"/>
          <c:y val="8.409833333333333E-2"/>
          <c:w val="0.92523722222222227"/>
          <c:h val="0.77422259259259263"/>
        </c:manualLayout>
      </c:layout>
      <c:scatterChart>
        <c:scatterStyle val="lineMarker"/>
        <c:varyColors val="0"/>
        <c:ser>
          <c:idx val="13"/>
          <c:order val="13"/>
          <c:tx>
            <c:strRef>
              <c:f>DT_CR!$B$16</c:f>
              <c:strCache>
                <c:ptCount val="1"/>
                <c:pt idx="0">
                  <c:v>LRT</c:v>
                </c:pt>
              </c:strCache>
              <c:extLst xmlns:c15="http://schemas.microsoft.com/office/drawing/2012/chart"/>
            </c:strRef>
          </c:tx>
          <c:spPr>
            <a:ln w="31750" cap="rnd">
              <a:solidFill>
                <a:schemeClr val="accent3"/>
              </a:solidFill>
              <a:round/>
              <a:tailEnd type="stealth" w="lg" len="lg"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8.4955767998656173E-2"/>
                  <c:y val="2.0895522388059591E-2"/>
                </c:manualLayout>
              </c:layout>
              <c:tx>
                <c:rich>
                  <a:bodyPr/>
                  <a:lstStyle/>
                  <a:p>
                    <a:fld id="{A24E0943-8A73-49CD-BD5C-1ED2C94DCEAE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5450-45C1-A05C-8DC3F7C0231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C5888F9-D9E7-4786-8E86-6AACACC986F5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5450-45C1-A05C-8DC3F7C0231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F3E088D-76EB-42A6-B72B-89D7CB6F9376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5450-45C1-A05C-8DC3F7C0231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AA60055A-E84A-4805-8E6B-745D3BE6464F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5450-45C1-A05C-8DC3F7C0231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31EA277F-6E5F-4E64-8251-DA40F0D49C31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5450-45C1-A05C-8DC3F7C0231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F0D9B94B-2128-45C1-9BCA-91D138B02F36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5450-45C1-A05C-8DC3F7C0231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72517D36-EE42-4110-8AAA-4A175846F766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5450-45C1-A05C-8DC3F7C023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DT_CR!$D$16:$J$16</c:f>
              <c:numCache>
                <c:formatCode>0%</c:formatCode>
                <c:ptCount val="7"/>
                <c:pt idx="0">
                  <c:v>0.99043062200956933</c:v>
                </c:pt>
                <c:pt idx="1">
                  <c:v>0.99281580522849733</c:v>
                </c:pt>
                <c:pt idx="2">
                  <c:v>1.038044847568657</c:v>
                </c:pt>
                <c:pt idx="3">
                  <c:v>1.0854455186830416</c:v>
                </c:pt>
                <c:pt idx="4">
                  <c:v>0.97614457831325296</c:v>
                </c:pt>
                <c:pt idx="5">
                  <c:v>0.89458210835783281</c:v>
                </c:pt>
                <c:pt idx="6">
                  <c:v>1.0240168910002638</c:v>
                </c:pt>
              </c:numCache>
              <c:extLst xmlns:c15="http://schemas.microsoft.com/office/drawing/2012/chart"/>
            </c:numRef>
          </c:xVal>
          <c:yVal>
            <c:numRef>
              <c:f>DT_CR!$L$16:$R$16</c:f>
              <c:numCache>
                <c:formatCode>0.0</c:formatCode>
                <c:ptCount val="7"/>
                <c:pt idx="0">
                  <c:v>4.5641954663693802</c:v>
                </c:pt>
                <c:pt idx="1">
                  <c:v>5.0256281407035175</c:v>
                </c:pt>
                <c:pt idx="2">
                  <c:v>5.6226537216828483</c:v>
                </c:pt>
                <c:pt idx="3">
                  <c:v>4.6188813994543407</c:v>
                </c:pt>
                <c:pt idx="4">
                  <c:v>4.9886036369620665</c:v>
                </c:pt>
                <c:pt idx="5">
                  <c:v>6.1747261345852893</c:v>
                </c:pt>
                <c:pt idx="6">
                  <c:v>6.4909793814432986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DT_CR!$L$2:$R$2</c15:f>
                <c15:dlblRangeCache>
                  <c:ptCount val="7"/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5450-45C1-A05C-8DC3F7C023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15967"/>
        <c:axId val="181411500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DT_CR!$B$3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headEnd type="none" w="lg" len="lg"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67ECB226-25A9-411B-9BFE-687E5F9CDCC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8-5450-45C1-A05C-8DC3F7C0231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EF6251A-9CE1-4C60-AADB-6A8D9B9AB56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9-5450-45C1-A05C-8DC3F7C0231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37915A9E-2E29-496E-89DA-202D22A894E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A-5450-45C1-A05C-8DC3F7C0231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3623419-667C-494B-B5AE-95469E6F9CB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B-5450-45C1-A05C-8DC3F7C0231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E78F4152-68F3-4638-AED0-A468103DF13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C-5450-45C1-A05C-8DC3F7C0231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915E5AB1-4CE7-4707-9CD7-A2DA5BF47BE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D-5450-45C1-A05C-8DC3F7C0231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FF4EA49-FE1E-48AF-B41B-9E4427B503E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E-5450-45C1-A05C-8DC3F7C0231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DT_CR!$D$3:$J$3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  <c:pt idx="6">
                        <c:v>1.014240506329114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DT_CR!$L$3:$R$3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  <c:pt idx="6">
                        <c:v>7.6302652106084254</c:v>
                      </c:pt>
                    </c:numCache>
                  </c:numRef>
                </c:yVal>
                <c:smooth val="1"/>
                <c:extLst>
                  <c:ext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F-5450-45C1-A05C-8DC3F7C0231E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31750" cap="rnd">
                    <a:solidFill>
                      <a:schemeClr val="accent2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87835E5-7D24-4ECF-971F-34F7A06E8E0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0-5450-45C1-A05C-8DC3F7C0231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ACED6887-A4E4-421D-96B4-E37C3A30CB5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1-5450-45C1-A05C-8DC3F7C0231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A5C695EE-D4E6-4059-964F-E0B41B32683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2-5450-45C1-A05C-8DC3F7C0231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1206DA22-3EE7-45A2-B9D0-0F09CBD0C53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3-5450-45C1-A05C-8DC3F7C0231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C13CA108-0237-4A61-8FDC-5C6F1F8B9C6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4-5450-45C1-A05C-8DC3F7C0231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E5BA34A-30F6-41AB-BA38-DF8BBFD5AAA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5-5450-45C1-A05C-8DC3F7C0231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3A8767DC-3169-4434-B6EF-F04930A5D10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6-5450-45C1-A05C-8DC3F7C0231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DT_CR!$D$4:$J$4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  <c:pt idx="6">
                        <c:v>0.95512820512820518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DT_CR!$L$4:$R$4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  <c:pt idx="6">
                        <c:v>4.8013422818791955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7-5450-45C1-A05C-8DC3F7C0231E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31750" cap="rnd">
                    <a:solidFill>
                      <a:schemeClr val="accent3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34A5F5F6-AE96-454D-AD07-69E8ACDA819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8-5450-45C1-A05C-8DC3F7C0231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DC42C11-4FF2-4FF5-9CED-C36EB1C4C40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9-5450-45C1-A05C-8DC3F7C0231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E747A0E-EE6E-464A-9316-4C3D4675EE7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A-5450-45C1-A05C-8DC3F7C0231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EBB4A01-C9D4-41D6-BF45-A1559F6E653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B-5450-45C1-A05C-8DC3F7C0231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76F42B3-B427-4311-9C96-4BB09056EE4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C-5450-45C1-A05C-8DC3F7C0231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CD06FD63-497A-4FF7-81E3-41822481112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D-5450-45C1-A05C-8DC3F7C0231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311B363-CF6F-4F08-A0A9-860A19D8F95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E-5450-45C1-A05C-8DC3F7C0231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DT_CR!$D$5:$J$5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  <c:pt idx="6">
                        <c:v>0.95777777777777773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DT_CR!$L$5:$R$5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  <c:pt idx="6">
                        <c:v>5.3634957463263726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F-5450-45C1-A05C-8DC3F7C0231E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31750" cap="rnd">
                    <a:solidFill>
                      <a:schemeClr val="accent4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13A7147-217B-4407-AA69-FB772A280FB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0-5450-45C1-A05C-8DC3F7C0231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AE1F5E3-F91E-4C2C-9945-9F3810AD6DB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1-5450-45C1-A05C-8DC3F7C0231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10CB16E-5720-4C0F-B62F-6E3294B999D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2-5450-45C1-A05C-8DC3F7C0231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33A9925A-BE08-4E98-A891-E610C002B94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3-5450-45C1-A05C-8DC3F7C0231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26D85BD-4CE2-40C8-B45D-E80E57E95D8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4-5450-45C1-A05C-8DC3F7C0231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72CFDFC-DEDD-400A-BC40-73C5DDB07FB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5-5450-45C1-A05C-8DC3F7C0231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3F4962E9-8670-45B5-9289-12103E0B71C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6-5450-45C1-A05C-8DC3F7C0231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DT_CR!$D$6:$J$6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  <c:pt idx="6">
                        <c:v>1.020278833967047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DT_CR!$L$6:$R$6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  <c:pt idx="6">
                        <c:v>8.1614906832298129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7-5450-45C1-A05C-8DC3F7C0231E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31750" cap="rnd">
                    <a:solidFill>
                      <a:schemeClr val="accent5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EC55F6A3-C444-47A1-B401-510C2ADE6A1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8-5450-45C1-A05C-8DC3F7C0231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32B2690-687D-405F-A38D-AA16CE11D0A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9-5450-45C1-A05C-8DC3F7C0231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08A4365-07C3-4FBE-BB7D-8A814EDA4D1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A-5450-45C1-A05C-8DC3F7C0231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3064FEF-F243-496F-A966-BC7348D69C8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B-5450-45C1-A05C-8DC3F7C0231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A552EF00-C6B9-45E7-964B-DB81E353724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C-5450-45C1-A05C-8DC3F7C0231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2FC45D0-9927-4259-8968-B0DCC940C03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D-5450-45C1-A05C-8DC3F7C0231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AE964FB9-1EAE-4DF6-8BB7-88140342883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E-5450-45C1-A05C-8DC3F7C0231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DT_CR!$D$7:$J$7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  <c:pt idx="6">
                        <c:v>0.97831409583770546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DT_CR!$L$7:$R$7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  <c:pt idx="6">
                        <c:v>6.1812060541055898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F-5450-45C1-A05C-8DC3F7C0231E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31750" cap="rnd">
                    <a:solidFill>
                      <a:schemeClr val="accent6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BE2867F-5973-4BE5-9CB0-7799370857E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0-5450-45C1-A05C-8DC3F7C0231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59E6ED7C-77B2-4E2E-BDD9-675E778F50C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1-5450-45C1-A05C-8DC3F7C0231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D418C12E-2C76-44BE-B9A1-88512E93182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2-5450-45C1-A05C-8DC3F7C0231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8D5F65A-44B3-4541-A51F-39DBA868D3A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3-5450-45C1-A05C-8DC3F7C0231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ABE2FDF5-EE54-456F-AF73-16A9C7D1717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4-5450-45C1-A05C-8DC3F7C0231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29C03B0-02F2-4AA5-BC41-4522130C57B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5-5450-45C1-A05C-8DC3F7C0231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D36D779-82BF-454E-A26A-D0C6AF2B446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6-5450-45C1-A05C-8DC3F7C0231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DT_CR!$D$8:$J$8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  <c:pt idx="6">
                        <c:v>0.96499999999999997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DT_CR!$L$8:$R$8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  <c:pt idx="6">
                        <c:v>3.2780656303972364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7-5450-45C1-A05C-8DC3F7C0231E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8B33BBC-674C-4E3B-BFC8-1382FDF21A0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8-5450-45C1-A05C-8DC3F7C0231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15617536-1033-4E8C-81F3-2B4F98C1387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9-5450-45C1-A05C-8DC3F7C0231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4B54DBB1-E783-44D9-AD98-7346BA52C8F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A-5450-45C1-A05C-8DC3F7C0231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14071399-1B0B-4FA8-A0BD-B16DE286894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B-5450-45C1-A05C-8DC3F7C0231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6B6EEF2-6E60-4177-8C92-05FEFD0421E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C-5450-45C1-A05C-8DC3F7C0231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B315D3A3-5546-48EA-A795-285C2CDE0C7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D-5450-45C1-A05C-8DC3F7C0231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F1C2AA9-6F23-4FB2-A9E4-0E663E2095A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E-5450-45C1-A05C-8DC3F7C0231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DT_CR!$D$9:$J$9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  <c:pt idx="6">
                        <c:v>1.0362976406533575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DT_CR!$L$9:$R$9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  <c:pt idx="6">
                        <c:v>3.3666082895504963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F-5450-45C1-A05C-8DC3F7C0231E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7D2E04B7-112A-4869-9E5C-C29687115B5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0-5450-45C1-A05C-8DC3F7C0231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32E96D69-0337-4003-B2C0-891D385A4E4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1-5450-45C1-A05C-8DC3F7C0231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E5F5DC61-666E-495C-A79E-39B7BAA9B45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2-5450-45C1-A05C-8DC3F7C0231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CE5B4A8B-ED6B-4B60-A8AE-8584BF1098B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3-5450-45C1-A05C-8DC3F7C0231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1CAC3DB6-B4B0-4043-8E34-09E16AB4DE2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4-5450-45C1-A05C-8DC3F7C0231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6FA97E28-0429-4D43-9A73-A9C6E2FAC0C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5-5450-45C1-A05C-8DC3F7C0231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A584D42E-E955-4395-8015-8CE9AF6ED93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6-5450-45C1-A05C-8DC3F7C0231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DT_CR!$D$10:$J$10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  <c:pt idx="6">
                        <c:v>0.94545454545454544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DT_CR!$L$10:$R$10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  <c:pt idx="6">
                        <c:v>3.9775641025641026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7-5450-45C1-A05C-8DC3F7C0231E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14285783-0965-4ADE-9196-1666859A626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8-5450-45C1-A05C-8DC3F7C0231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0EEAEEE8-BEC6-4A03-937E-910B69B9FBE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9-5450-45C1-A05C-8DC3F7C0231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A13FF7E0-3AD9-4B9B-B200-0DAED16BBF2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A-5450-45C1-A05C-8DC3F7C0231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D86B32D-A24B-4346-8642-89B6497E47D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B-5450-45C1-A05C-8DC3F7C0231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3E6501BB-3924-40A3-B07C-B41AEDB4817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C-5450-45C1-A05C-8DC3F7C0231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D7EB6CDE-AFBB-42D9-947A-A6C988A4F1E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D-5450-45C1-A05C-8DC3F7C0231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6E08905-AC64-4018-94EF-EE6802C16EF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E-5450-45C1-A05C-8DC3F7C0231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DT_CR!$D$11:$J$11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  <c:pt idx="6">
                        <c:v>0.96707818930041156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DT_CR!$L$11:$R$11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  <c:pt idx="6">
                        <c:v>5.0737588652482266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F-5450-45C1-A05C-8DC3F7C0231E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4032DC0-BDEB-4F69-8197-79E248FA299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0-5450-45C1-A05C-8DC3F7C0231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E475F1F-E8F8-4C37-9D57-C4AAC6FA9C1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1-5450-45C1-A05C-8DC3F7C0231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253C306-5025-47A2-9C9F-796B90A1D78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2-5450-45C1-A05C-8DC3F7C0231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9EBD01F-4917-455B-ADB1-F02E7F686E7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3-5450-45C1-A05C-8DC3F7C0231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3D05E16-A430-4C40-BF0A-E8AF70D5ABE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4-5450-45C1-A05C-8DC3F7C0231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D4C869ED-1A65-43CA-A05B-78468CADA4A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5-5450-45C1-A05C-8DC3F7C0231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CF877C9A-F396-4145-8C46-FB6984EDF58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6-5450-45C1-A05C-8DC3F7C0231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DT_CR!$D$12:$J$12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  <c:pt idx="6">
                        <c:v>0.86368534482758619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DT_CR!$L$12:$R$12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  <c:pt idx="6">
                        <c:v>9.0699729673528786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7-5450-45C1-A05C-8DC3F7C0231E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82E3E0ED-D5A3-4643-8A25-6D2C542A50F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8-5450-45C1-A05C-8DC3F7C0231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E4FAB9CE-69A0-4902-BCEF-0C59183D9C2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9-5450-45C1-A05C-8DC3F7C0231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E44ECC5A-5301-4773-A011-4F94439E5D7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A-5450-45C1-A05C-8DC3F7C0231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A4638513-A91F-4C6A-B840-5D7376A96C9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B-5450-45C1-A05C-8DC3F7C0231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B9B38A3-53C2-49C8-A350-B08173D9303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C-5450-45C1-A05C-8DC3F7C0231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A693C27B-F738-4CC1-A7B9-AF96F24CF30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D-5450-45C1-A05C-8DC3F7C0231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23F30678-7CB3-4491-B2EE-08C3C6224F5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E-5450-45C1-A05C-8DC3F7C0231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DT_CR!$D$13:$J$13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  <c:pt idx="6">
                        <c:v>0.97573385518590994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DT_CR!$L$13:$R$13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  <c:pt idx="6">
                        <c:v>10.479048001069662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F-5450-45C1-A05C-8DC3F7C0231E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31750" cap="rnd">
                    <a:solidFill>
                      <a:schemeClr val="accent6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3F5FFD8D-CD44-432E-BE5E-28B3DE31C8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0-5450-45C1-A05C-8DC3F7C0231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AF9C7852-1F06-47AD-BDBF-1C9533AEA4C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1-5450-45C1-A05C-8DC3F7C0231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E447A5A-626E-4BCD-B084-D363631832D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2-5450-45C1-A05C-8DC3F7C0231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F6B2BCC4-972A-4E24-AA64-266826108DF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3-5450-45C1-A05C-8DC3F7C0231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9FA4BC6-F96A-4BA9-9C8A-B3C1F01DCAC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4-5450-45C1-A05C-8DC3F7C0231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1938FBD1-8673-452C-BFB7-D5F8DFC96DF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5-5450-45C1-A05C-8DC3F7C0231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A5B0F96-2667-440F-ABBA-268910F2611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6-5450-45C1-A05C-8DC3F7C0231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DT_CR!$D$14:$J$14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  <c:pt idx="6">
                        <c:v>0.92210526315789476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DT_CR!$L$14:$R$14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  <c:pt idx="6">
                        <c:v>9.9012345679012359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7-5450-45C1-A05C-8DC3F7C0231E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7CC53022-8F97-41A2-A503-84C510D57DD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8-5450-45C1-A05C-8DC3F7C0231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206938BB-4430-44F0-B5C5-EB5EADAF475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9-5450-45C1-A05C-8DC3F7C0231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AB463559-F810-4052-A38D-F5437D43E08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A-5450-45C1-A05C-8DC3F7C0231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37509B7-D822-4242-A4FE-770945694D9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B-5450-45C1-A05C-8DC3F7C0231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A8EBB458-81A5-4057-89C3-08C21D337DE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C-5450-45C1-A05C-8DC3F7C0231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F6EE3C6-0BE0-4160-8960-877F1237C11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D-5450-45C1-A05C-8DC3F7C0231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B6D5D012-6DB2-4A9C-BEF5-01E427729DE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E-5450-45C1-A05C-8DC3F7C0231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DT_CR!$D$15:$J$15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  <c:pt idx="6">
                        <c:v>1.1309730131220599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DT_CR!$L$15:$R$15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  <c:pt idx="6">
                        <c:v>4.1070490367775827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F-5450-45C1-A05C-8DC3F7C0231E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E5CC0CA-DC61-4C0B-B95A-D694657789B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0-5450-45C1-A05C-8DC3F7C0231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7018296-035A-48C0-B5CE-6D4C9CBE170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1-5450-45C1-A05C-8DC3F7C0231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CBDB7F8-0205-4A2D-8541-17B4FE953C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2-5450-45C1-A05C-8DC3F7C0231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ABA9BE1-48C0-475F-A5B4-28C4564693A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3-5450-45C1-A05C-8DC3F7C0231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1982314-6DA5-4864-8AF9-467D997C8EF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4-5450-45C1-A05C-8DC3F7C0231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7BA6ED6-DB16-4678-8BFD-5C76253A0B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5-5450-45C1-A05C-8DC3F7C0231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28ED7A8-45D3-4507-A3F7-7400B215823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6-5450-45C1-A05C-8DC3F7C0231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DT_CR!$D$17:$J$17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  <c:pt idx="6">
                        <c:v>1.0183800623052959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DT_CR!$L$17:$R$17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  <c:pt idx="6">
                        <c:v>6.2861731416335269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7-5450-45C1-A05C-8DC3F7C0231E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83C4FF2-D17D-4C0D-A753-6404003615A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8-5450-45C1-A05C-8DC3F7C0231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6ACE13F-61ED-4B0A-9E4B-BF8FBCD2CB8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9-5450-45C1-A05C-8DC3F7C0231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D4406C7-DD25-45C3-BA7F-456202F7001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A-5450-45C1-A05C-8DC3F7C0231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273BA9A-2A4B-4513-A36B-9BB7326777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B-5450-45C1-A05C-8DC3F7C0231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A687E7E-CA64-4B99-B765-4FD85E8ABF4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C-5450-45C1-A05C-8DC3F7C0231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0DC5BA4-19E6-437C-8994-65DAFA255D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D-5450-45C1-A05C-8DC3F7C0231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3091803-C667-4699-9F5F-146287D192F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E-5450-45C1-A05C-8DC3F7C0231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DT_CR!$D$18:$J$18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  <c:pt idx="6">
                        <c:v>1.119656558275484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DT_CR!$L$18:$R$18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  <c:pt idx="6">
                        <c:v>4.964730516125524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F-5450-45C1-A05C-8DC3F7C0231E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DA323E7-9ECB-4326-8575-5A30E4EF7E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0-5450-45C1-A05C-8DC3F7C0231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C641AE2-3DA0-49AE-A470-B42FDE9E9AB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1-5450-45C1-A05C-8DC3F7C0231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EBC2C3F-C958-4ECE-8FAF-BA3F9B83CC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2-5450-45C1-A05C-8DC3F7C0231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DCCCB3-5B65-49B9-B295-A7E841DDC50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3-5450-45C1-A05C-8DC3F7C0231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1075366-E808-49CE-BF0D-13FEFED9CC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4-5450-45C1-A05C-8DC3F7C0231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DT_CR!$F$19:$J$19</c15:sqref>
                        </c15:formulaRef>
                      </c:ext>
                    </c:extLst>
                    <c:numCache>
                      <c:formatCode>0%</c:formatCode>
                      <c:ptCount val="5"/>
                      <c:pt idx="0">
                        <c:v>0.52445652173913049</c:v>
                      </c:pt>
                      <c:pt idx="1">
                        <c:v>0.8364928909952607</c:v>
                      </c:pt>
                      <c:pt idx="2">
                        <c:v>0.95477386934673369</c:v>
                      </c:pt>
                      <c:pt idx="3">
                        <c:v>0.79833679833679838</c:v>
                      </c:pt>
                      <c:pt idx="4">
                        <c:v>1.0025380710659899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DT_CR!$N$19:$R$19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10.968911917098445</c:v>
                      </c:pt>
                      <c:pt idx="1">
                        <c:v>8.3753541076487252</c:v>
                      </c:pt>
                      <c:pt idx="2">
                        <c:v>8.3245614035087723</c:v>
                      </c:pt>
                      <c:pt idx="3">
                        <c:v>11.216145833333334</c:v>
                      </c:pt>
                      <c:pt idx="4">
                        <c:v>10.842194092827006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85-5450-45C1-A05C-8DC3F7C0231E}"/>
                  </c:ext>
                </c:extLst>
              </c15:ser>
            </c15:filteredScatterSeries>
          </c:ext>
        </c:extLst>
      </c:scatterChart>
      <c:valAx>
        <c:axId val="1814115967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Caurlaidība</a:t>
                </a:r>
              </a:p>
            </c:rich>
          </c:tx>
          <c:layout>
            <c:manualLayout>
              <c:xMode val="edge"/>
              <c:yMode val="edge"/>
              <c:x val="0.4689571876821933"/>
              <c:y val="0.9031450000000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007"/>
        <c:crosses val="autoZero"/>
        <c:crossBetween val="midCat"/>
      </c:valAx>
      <c:valAx>
        <c:axId val="1814115007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</a:t>
                </a:r>
                <a:r>
                  <a:rPr lang="lv-LV" baseline="0"/>
                  <a:t> laiks</a:t>
                </a:r>
                <a:endParaRPr lang="lv-LV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9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10963387015969"/>
          <c:y val="0.94149740740740739"/>
          <c:w val="0.24229038429423982"/>
          <c:h val="3.968777777777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apgrozījums Vidzemes rajona tiesā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tiesas'!$E$45:$K$45</c:f>
              <c:numCache>
                <c:formatCode>General</c:formatCode>
                <c:ptCount val="7"/>
                <c:pt idx="0">
                  <c:v>4480</c:v>
                </c:pt>
                <c:pt idx="1">
                  <c:v>4042</c:v>
                </c:pt>
                <c:pt idx="2">
                  <c:v>3502</c:v>
                </c:pt>
                <c:pt idx="3">
                  <c:v>3102</c:v>
                </c:pt>
                <c:pt idx="4">
                  <c:v>3254</c:v>
                </c:pt>
                <c:pt idx="5">
                  <c:v>3796</c:v>
                </c:pt>
                <c:pt idx="6">
                  <c:v>3210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45BC-43DA-86D5-9DC90CB31540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tiesas'!$E$46:$K$46</c:f>
              <c:numCache>
                <c:formatCode>General</c:formatCode>
                <c:ptCount val="7"/>
                <c:pt idx="0">
                  <c:v>4449</c:v>
                </c:pt>
                <c:pt idx="1">
                  <c:v>4061</c:v>
                </c:pt>
                <c:pt idx="2">
                  <c:v>3592</c:v>
                </c:pt>
                <c:pt idx="3">
                  <c:v>3335</c:v>
                </c:pt>
                <c:pt idx="4">
                  <c:v>3062</c:v>
                </c:pt>
                <c:pt idx="5">
                  <c:v>3270</c:v>
                </c:pt>
                <c:pt idx="6">
                  <c:v>3269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45BC-43DA-86D5-9DC90CB31540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tiesas'!$E$47:$K$47</c:f>
              <c:numCache>
                <c:formatCode>General</c:formatCode>
                <c:ptCount val="7"/>
                <c:pt idx="0">
                  <c:v>1379</c:v>
                </c:pt>
                <c:pt idx="1">
                  <c:v>1361</c:v>
                </c:pt>
                <c:pt idx="2">
                  <c:v>1271</c:v>
                </c:pt>
                <c:pt idx="3">
                  <c:v>1038</c:v>
                </c:pt>
                <c:pt idx="4">
                  <c:v>1227</c:v>
                </c:pt>
                <c:pt idx="5">
                  <c:v>1751</c:v>
                </c:pt>
                <c:pt idx="6">
                  <c:v>1689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45BC-43DA-86D5-9DC90CB3154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tiesas'!$E$3:$K$3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>
                        <c:v>625</c:v>
                      </c:pt>
                      <c:pt idx="6">
                        <c:v>632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45BC-43DA-86D5-9DC90CB31540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tiesas'!$E$4:$K$4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>
                        <c:v>592</c:v>
                      </c:pt>
                      <c:pt idx="6">
                        <c:v>641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5BC-43DA-86D5-9DC90CB31540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tiesas'!$E$5:$K$5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>
                        <c:v>411</c:v>
                      </c:pt>
                      <c:pt idx="6">
                        <c:v>402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5BC-43DA-86D5-9DC90CB31540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tiesas'!$E$6:$K$6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>
                        <c:v>827</c:v>
                      </c:pt>
                      <c:pt idx="6">
                        <c:v>780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5BC-43DA-86D5-9DC90CB31540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tiesas'!$E$7:$K$7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>
                        <c:v>881</c:v>
                      </c:pt>
                      <c:pt idx="6">
                        <c:v>745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5BC-43DA-86D5-9DC90CB31540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tiesas'!$E$8:$K$8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>
                        <c:v>259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45BC-43DA-86D5-9DC90CB31540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tiesas'!$E$9:$K$9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>
                        <c:v>556</c:v>
                      </c:pt>
                      <c:pt idx="6">
                        <c:v>450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45BC-43DA-86D5-9DC90CB31540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tiesas'!$E$10:$K$10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>
                        <c:v>532</c:v>
                      </c:pt>
                      <c:pt idx="6">
                        <c:v>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45BC-43DA-86D5-9DC90CB31540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tiesas'!$E$11:$K$11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>
                        <c:v>171</c:v>
                      </c:pt>
                      <c:pt idx="6">
                        <c:v>190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45BC-43DA-86D5-9DC90CB31540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tiesas'!$E$12:$K$12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>
                        <c:v>782</c:v>
                      </c:pt>
                      <c:pt idx="6">
                        <c:v>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45BC-43DA-86D5-9DC90CB31540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tiesas'!$E$13:$K$13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>
                        <c:v>830</c:v>
                      </c:pt>
                      <c:pt idx="6">
                        <c:v>805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45BC-43DA-86D5-9DC90CB31540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tiesas'!$E$14:$K$14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>
                        <c:v>556</c:v>
                      </c:pt>
                      <c:pt idx="6">
                        <c:v>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45BC-43DA-86D5-9DC90CB31540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tiesas'!$E$15:$K$15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>
                        <c:v>3254</c:v>
                      </c:pt>
                      <c:pt idx="6">
                        <c:v>2859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45BC-43DA-86D5-9DC90CB31540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tiesas'!$E$16:$K$16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>
                        <c:v>3020</c:v>
                      </c:pt>
                      <c:pt idx="6">
                        <c:v>2797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45BC-43DA-86D5-9DC90CB31540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tiesas'!$E$17:$K$17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>
                        <c:v>1490</c:v>
                      </c:pt>
                      <c:pt idx="6">
                        <c:v>1421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45BC-43DA-86D5-9DC90CB31540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tiesas'!$E$18:$K$18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>
                        <c:v>417</c:v>
                      </c:pt>
                      <c:pt idx="6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45BC-43DA-86D5-9DC90CB31540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tiesas'!$E$19:$K$19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>
                        <c:v>430</c:v>
                      </c:pt>
                      <c:pt idx="6">
                        <c:v>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45BC-43DA-86D5-9DC90CB31540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tiesas'!$E$20:$K$20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>
                        <c:v>136</c:v>
                      </c:pt>
                      <c:pt idx="6">
                        <c:v>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45BC-43DA-86D5-9DC90CB31540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tiesas'!$E$21:$K$21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>
                        <c:v>488</c:v>
                      </c:pt>
                      <c:pt idx="6">
                        <c:v>551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45BC-43DA-86D5-9DC90CB31540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tiesas'!$E$22:$K$22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>
                        <c:v>486</c:v>
                      </c:pt>
                      <c:pt idx="6">
                        <c:v>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45BC-43DA-86D5-9DC90CB31540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tiesas'!$E$23:$K$23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>
                        <c:v>178</c:v>
                      </c:pt>
                      <c:pt idx="6">
                        <c:v>158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45BC-43DA-86D5-9DC90CB31540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tiesas'!$E$24:$K$24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>
                        <c:v>382</c:v>
                      </c:pt>
                      <c:pt idx="6">
                        <c:v>440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45BC-43DA-86D5-9DC90CB31540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tiesas'!$E$25:$K$25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>
                        <c:v>401</c:v>
                      </c:pt>
                      <c:pt idx="6">
                        <c:v>416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45BC-43DA-86D5-9DC90CB31540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tiesas'!$E$26:$K$26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>
                        <c:v>114</c:v>
                      </c:pt>
                      <c:pt idx="6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45BC-43DA-86D5-9DC90CB31540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tiesas'!$E$27:$K$27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>
                        <c:v>617</c:v>
                      </c:pt>
                      <c:pt idx="6">
                        <c:v>729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45BC-43DA-86D5-9DC90CB31540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tiesas'!$E$28:$K$28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>
                        <c:v>599</c:v>
                      </c:pt>
                      <c:pt idx="6">
                        <c:v>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45BC-43DA-86D5-9DC90CB31540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tiesas'!$E$29:$K$29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>
                        <c:v>271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45BC-43DA-86D5-9DC90CB31540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tiesas'!$E$30:$K$30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>
                        <c:v>1665</c:v>
                      </c:pt>
                      <c:pt idx="6">
                        <c:v>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45BC-43DA-86D5-9DC90CB31540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tiesas'!$E$31:$K$31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>
                        <c:v>1658</c:v>
                      </c:pt>
                      <c:pt idx="6">
                        <c:v>1603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45BC-43DA-86D5-9DC90CB31540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tiesas'!$E$32:$K$32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>
                        <c:v>943</c:v>
                      </c:pt>
                      <c:pt idx="6">
                        <c:v>1195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45BC-43DA-86D5-9DC90CB31540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tiesas'!$E$33:$K$33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>
                        <c:v>14161</c:v>
                      </c:pt>
                      <c:pt idx="6">
                        <c:v>12775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45BC-43DA-86D5-9DC90CB31540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tiesas'!$E$34:$K$34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>
                        <c:v>11856</c:v>
                      </c:pt>
                      <c:pt idx="6">
                        <c:v>12465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45BC-43DA-86D5-9DC90CB31540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tiesas'!$E$35:$K$35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>
                        <c:v>10540</c:v>
                      </c:pt>
                      <c:pt idx="6">
                        <c:v>10736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45BC-43DA-86D5-9DC90CB31540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tiesas'!$E$36:$K$36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>
                        <c:v>4522</c:v>
                      </c:pt>
                      <c:pt idx="6">
                        <c:v>4275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45BC-43DA-86D5-9DC90CB31540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tiesas'!$E$37:$K$37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>
                        <c:v>4069</c:v>
                      </c:pt>
                      <c:pt idx="6">
                        <c:v>3942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45BC-43DA-86D5-9DC90CB31540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tiesas'!$E$38:$K$38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>
                        <c:v>2884</c:v>
                      </c:pt>
                      <c:pt idx="6">
                        <c:v>3208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45BC-43DA-86D5-9DC90CB31540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tiesas'!$E$39:$K$39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>
                        <c:v>5011</c:v>
                      </c:pt>
                      <c:pt idx="6">
                        <c:v>4039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45BC-43DA-86D5-9DC90CB31540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tiesas'!$E$40:$K$40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>
                        <c:v>4508</c:v>
                      </c:pt>
                      <c:pt idx="6">
                        <c:v>4568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45BC-43DA-86D5-9DC90CB31540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tiesas'!$E$41:$K$41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>
                        <c:v>2074</c:v>
                      </c:pt>
                      <c:pt idx="6">
                        <c:v>1542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45BC-43DA-86D5-9DC90CB31540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tiesas'!$E$42:$K$42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>
                        <c:v>4762</c:v>
                      </c:pt>
                      <c:pt idx="6">
                        <c:v>3789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45BC-43DA-86D5-9DC90CB31540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tiesas'!$E$43:$K$43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>
                        <c:v>4260</c:v>
                      </c:pt>
                      <c:pt idx="6">
                        <c:v>3880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45BC-43DA-86D5-9DC90CB31540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tiesas'!$E$44:$K$44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>
                        <c:v>2162</c:v>
                      </c:pt>
                      <c:pt idx="6">
                        <c:v>2070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45BC-43DA-86D5-9DC90CB31540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tiesas'!$E$48:$K$48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>
                        <c:v>6653</c:v>
                      </c:pt>
                      <c:pt idx="6">
                        <c:v>5474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45BC-43DA-86D5-9DC90CB31540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tiesas'!$E$49:$K$49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>
                        <c:v>6174</c:v>
                      </c:pt>
                      <c:pt idx="6">
                        <c:v>6129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45BC-43DA-86D5-9DC90CB31540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tiesas'!$E$50:$K$50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>
                        <c:v>3153</c:v>
                      </c:pt>
                      <c:pt idx="6">
                        <c:v>2501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45BC-43DA-86D5-9DC90CB31540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tiesas'!$E$51:$K$51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>
                        <c:v>481</c:v>
                      </c:pt>
                      <c:pt idx="6">
                        <c:v>394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45BC-43DA-86D5-9DC90CB31540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tiesas'!$E$52:$K$52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>
                        <c:v>384</c:v>
                      </c:pt>
                      <c:pt idx="6">
                        <c:v>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45BC-43DA-86D5-9DC90CB31540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tiesas'!$E$53:$K$53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>
                        <c:v>354</c:v>
                      </c:pt>
                      <c:pt idx="6">
                        <c:v>352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45BC-43DA-86D5-9DC90CB31540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Lietu apgrozījums Vidzemes rajona tiesā uz vienu tiesnesi</a:t>
            </a:r>
            <a:endParaRPr lang="en-US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tiesas'!$O$45:$U$45</c:f>
              <c:numCache>
                <c:formatCode>0.0</c:formatCode>
                <c:ptCount val="7"/>
                <c:pt idx="0">
                  <c:v>160</c:v>
                </c:pt>
                <c:pt idx="1">
                  <c:v>139.37931034482759</c:v>
                </c:pt>
                <c:pt idx="2">
                  <c:v>129.7037037037037</c:v>
                </c:pt>
                <c:pt idx="3">
                  <c:v>119.30769230769231</c:v>
                </c:pt>
                <c:pt idx="4">
                  <c:v>130.16</c:v>
                </c:pt>
                <c:pt idx="5">
                  <c:v>165.04347826086956</c:v>
                </c:pt>
                <c:pt idx="6">
                  <c:v>160.5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57E3-48B7-A3E8-B4371F7E5F04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tiesas'!$O$46:$U$46</c:f>
              <c:numCache>
                <c:formatCode>0.0</c:formatCode>
                <c:ptCount val="7"/>
                <c:pt idx="0">
                  <c:v>158.89285714285714</c:v>
                </c:pt>
                <c:pt idx="1">
                  <c:v>140.0344827586207</c:v>
                </c:pt>
                <c:pt idx="2">
                  <c:v>133.03703703703704</c:v>
                </c:pt>
                <c:pt idx="3">
                  <c:v>128.26923076923077</c:v>
                </c:pt>
                <c:pt idx="4">
                  <c:v>122.48</c:v>
                </c:pt>
                <c:pt idx="5">
                  <c:v>142.17391304347825</c:v>
                </c:pt>
                <c:pt idx="6">
                  <c:v>163.44999999999999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57E3-48B7-A3E8-B4371F7E5F04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tiesas'!$O$47:$U$47</c:f>
              <c:numCache>
                <c:formatCode>0.0</c:formatCode>
                <c:ptCount val="7"/>
                <c:pt idx="0">
                  <c:v>49.25</c:v>
                </c:pt>
                <c:pt idx="1">
                  <c:v>46.931034482758619</c:v>
                </c:pt>
                <c:pt idx="2">
                  <c:v>47.074074074074076</c:v>
                </c:pt>
                <c:pt idx="3">
                  <c:v>39.92307692307692</c:v>
                </c:pt>
                <c:pt idx="4">
                  <c:v>49.08</c:v>
                </c:pt>
                <c:pt idx="5">
                  <c:v>76.130434782608702</c:v>
                </c:pt>
                <c:pt idx="6">
                  <c:v>84.45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57E3-48B7-A3E8-B4371F7E5F0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tiesas'!$O$3:$U$3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  <c:pt idx="6">
                        <c:v>57.454545454545453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57E3-48B7-A3E8-B4371F7E5F04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tiesas'!$O$4:$U$4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  <c:pt idx="6">
                        <c:v>58.272727272727273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57E3-48B7-A3E8-B4371F7E5F04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tiesas'!$O$5:$U$5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  <c:pt idx="6">
                        <c:v>36.545454545454547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57E3-48B7-A3E8-B4371F7E5F04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tiesas'!$O$6:$U$6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  <c:pt idx="6">
                        <c:v>55.714285714285715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57E3-48B7-A3E8-B4371F7E5F04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tiesas'!$O$7:$U$7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  <c:pt idx="6">
                        <c:v>53.214285714285715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57E3-48B7-A3E8-B4371F7E5F04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tiesas'!$O$8:$U$8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  <c:pt idx="6">
                        <c:v>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57E3-48B7-A3E8-B4371F7E5F04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tiesas'!$O$9:$U$9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  <c:pt idx="6">
                        <c:v>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57E3-48B7-A3E8-B4371F7E5F04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tiesas'!$O$10:$U$10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  <c:pt idx="6">
                        <c:v>47.888888888888886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57E3-48B7-A3E8-B4371F7E5F04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tiesas'!$O$11:$U$11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  <c:pt idx="6">
                        <c:v>21.111111111111111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57E3-48B7-A3E8-B4371F7E5F04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tiesas'!$O$12:$U$12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  <c:pt idx="6">
                        <c:v>37.571428571428569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57E3-48B7-A3E8-B4371F7E5F04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tiesas'!$O$13:$U$13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  <c:pt idx="6">
                        <c:v>38.333333333333336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57E3-48B7-A3E8-B4371F7E5F04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tiesas'!$O$14:$U$14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  <c:pt idx="6">
                        <c:v>25.714285714285715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57E3-48B7-A3E8-B4371F7E5F04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tiesas'!$O$15:$U$15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  <c:pt idx="6">
                        <c:v>51.981818181818184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57E3-48B7-A3E8-B4371F7E5F04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tiesas'!$O$16:$U$16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  <c:pt idx="6">
                        <c:v>50.854545454545452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57E3-48B7-A3E8-B4371F7E5F04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tiesas'!$O$17:$U$17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  <c:pt idx="6">
                        <c:v>25.836363636363636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57E3-48B7-A3E8-B4371F7E5F04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tiesas'!$O$18:$U$18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  <c:pt idx="6">
                        <c:v>46.153846153846153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57E3-48B7-A3E8-B4371F7E5F04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tiesas'!$O$19:$U$19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  <c:pt idx="6">
                        <c:v>44.53846153846154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57E3-48B7-A3E8-B4371F7E5F04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tiesas'!$O$20:$U$20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  <c:pt idx="6">
                        <c:v>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57E3-48B7-A3E8-B4371F7E5F04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tiesas'!$O$21:$U$21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  <c:pt idx="6">
                        <c:v>42.384615384615387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57E3-48B7-A3E8-B4371F7E5F04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tiesas'!$O$22:$U$22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  <c:pt idx="6">
                        <c:v>43.92307692307692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57E3-48B7-A3E8-B4371F7E5F04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tiesas'!$O$23:$U$23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  <c:pt idx="6">
                        <c:v>12.153846153846153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57E3-48B7-A3E8-B4371F7E5F04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tiesas'!$O$24:$U$24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  <c:pt idx="6">
                        <c:v>48.888888888888886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57E3-48B7-A3E8-B4371F7E5F04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tiesas'!$O$25:$U$25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  <c:pt idx="6">
                        <c:v>46.222222222222221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57E3-48B7-A3E8-B4371F7E5F04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tiesas'!$O$26:$U$26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  <c:pt idx="6">
                        <c:v>15.111111111111111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57E3-48B7-A3E8-B4371F7E5F04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tiesas'!$O$27:$U$27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  <c:pt idx="6">
                        <c:v>56.07692307692308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57E3-48B7-A3E8-B4371F7E5F04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tiesas'!$O$28:$U$28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  <c:pt idx="6">
                        <c:v>54.230769230769234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57E3-48B7-A3E8-B4371F7E5F04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tiesas'!$O$29:$U$29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  <c:pt idx="6">
                        <c:v>22.615384615384617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57E3-48B7-A3E8-B4371F7E5F04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tiesas'!$O$30:$U$30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  <c:pt idx="6">
                        <c:v>51.555555555555557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57E3-48B7-A3E8-B4371F7E5F04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tiesas'!$O$31:$U$31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  <c:pt idx="6">
                        <c:v>44.527777777777779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57E3-48B7-A3E8-B4371F7E5F04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tiesas'!$O$32:$U$32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  <c:pt idx="6">
                        <c:v>33.194444444444443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57E3-48B7-A3E8-B4371F7E5F04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tiesas'!$O$33:$U$33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  <c:pt idx="6">
                        <c:v>148.54651162790697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57E3-48B7-A3E8-B4371F7E5F04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tiesas'!$O$34:$U$34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  <c:pt idx="6">
                        <c:v>144.94186046511629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57E3-48B7-A3E8-B4371F7E5F04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tiesas'!$O$35:$U$35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  <c:pt idx="6">
                        <c:v>124.83720930232558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57E3-48B7-A3E8-B4371F7E5F04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tiesas'!$O$36:$U$36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  <c:pt idx="6">
                        <c:v>147.41379310344828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57E3-48B7-A3E8-B4371F7E5F04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tiesas'!$O$37:$U$37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  <c:pt idx="6">
                        <c:v>135.93103448275863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57E3-48B7-A3E8-B4371F7E5F04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tiesas'!$O$38:$U$38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  <c:pt idx="6">
                        <c:v>110.62068965517241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57E3-48B7-A3E8-B4371F7E5F04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tiesas'!$O$39:$U$39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  <c:pt idx="6">
                        <c:v>144.25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57E3-48B7-A3E8-B4371F7E5F04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tiesas'!$O$40:$U$40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  <c:pt idx="6">
                        <c:v>163.14285714285714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57E3-48B7-A3E8-B4371F7E5F04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tiesas'!$O$41:$U$41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  <c:pt idx="6">
                        <c:v>55.071428571428569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57E3-48B7-A3E8-B4371F7E5F04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tiesas'!$O$42:$U$42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  <c:pt idx="6">
                        <c:v>157.875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57E3-48B7-A3E8-B4371F7E5F04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tiesas'!$O$43:$U$43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  <c:pt idx="6">
                        <c:v>161.66666666666666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57E3-48B7-A3E8-B4371F7E5F04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tiesas'!$O$44:$U$44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  <c:pt idx="6">
                        <c:v>86.25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57E3-48B7-A3E8-B4371F7E5F04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tiesas'!$O$48:$U$48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  <c:pt idx="6">
                        <c:v>124.40909090909091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57E3-48B7-A3E8-B4371F7E5F04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tiesas'!$O$49:$U$49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  <c:pt idx="6">
                        <c:v>139.29545454545453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57E3-48B7-A3E8-B4371F7E5F04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tiesas'!$O$50:$U$50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  <c:pt idx="6">
                        <c:v>56.840909090909093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57E3-48B7-A3E8-B4371F7E5F04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tiesas'!$O$51:$U$51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  <c:pt idx="6" formatCode="0.0">
                        <c:v>43.777777777777779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57E3-48B7-A3E8-B4371F7E5F04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tiesas'!$O$52:$U$52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  <c:pt idx="6" formatCode="0.0">
                        <c:v>43.888888888888886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57E3-48B7-A3E8-B4371F7E5F04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tiesas'!$O$53:$U$53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  <c:pt idx="6" formatCode="0.0">
                        <c:v>39.111111111111114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57E3-48B7-A3E8-B4371F7E5F04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5595555555555556E-2"/>
          <c:y val="8.409833333333333E-2"/>
          <c:w val="0.92523722222222227"/>
          <c:h val="0.77422259259259263"/>
        </c:manualLayout>
      </c:layout>
      <c:scatterChart>
        <c:scatterStyle val="lineMarker"/>
        <c:varyColors val="0"/>
        <c:ser>
          <c:idx val="14"/>
          <c:order val="14"/>
          <c:tx>
            <c:strRef>
              <c:f>DT_CR!$B$17</c:f>
              <c:strCache>
                <c:ptCount val="1"/>
                <c:pt idx="0">
                  <c:v>VRT</c:v>
                </c:pt>
              </c:strCache>
              <c:extLst xmlns:c15="http://schemas.microsoft.com/office/drawing/2012/chart"/>
            </c:strRef>
          </c:tx>
          <c:spPr>
            <a:ln w="31750" cap="rnd">
              <a:solidFill>
                <a:schemeClr val="accent2"/>
              </a:solidFill>
              <a:round/>
              <a:tailEnd type="stealth" w="lg" len="lg"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8.0236003109841941E-2"/>
                  <c:y val="2.3880597014925373E-2"/>
                </c:manualLayout>
              </c:layout>
              <c:tx>
                <c:rich>
                  <a:bodyPr/>
                  <a:lstStyle/>
                  <a:p>
                    <a:fld id="{E4778F53-6B83-4A67-96D7-D0CE7D2585EF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04B6-4D5D-85D1-8AFF629F151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3F5DD7C-7736-4778-B533-F4EB9F7B0F72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04B6-4D5D-85D1-8AFF629F151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84F10C2-53C7-407B-9720-3F3A687C0824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04B6-4D5D-85D1-8AFF629F151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37648F5-1A8F-45BE-A4EA-1998D695ED42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04B6-4D5D-85D1-8AFF629F1512}"/>
                </c:ext>
              </c:extLst>
            </c:dLbl>
            <c:dLbl>
              <c:idx val="4"/>
              <c:layout>
                <c:manualLayout>
                  <c:x val="-1.4159294666442781E-2"/>
                  <c:y val="-8.9552238805970154E-3"/>
                </c:manualLayout>
              </c:layout>
              <c:tx>
                <c:rich>
                  <a:bodyPr/>
                  <a:lstStyle/>
                  <a:p>
                    <a:fld id="{25D332A8-CFE9-4023-B68B-45C268447FF6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04B6-4D5D-85D1-8AFF629F1512}"/>
                </c:ext>
              </c:extLst>
            </c:dLbl>
            <c:dLbl>
              <c:idx val="5"/>
              <c:layout>
                <c:manualLayout>
                  <c:x val="-0.10855459244272737"/>
                  <c:y val="-2.0895522388059702E-2"/>
                </c:manualLayout>
              </c:layout>
              <c:tx>
                <c:rich>
                  <a:bodyPr/>
                  <a:lstStyle/>
                  <a:p>
                    <a:fld id="{617ACE48-C3E7-46F3-B5C1-8F7CAD2BD069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04B6-4D5D-85D1-8AFF629F151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B163F123-3738-4A94-99E9-359146E37ABF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04B6-4D5D-85D1-8AFF629F15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DT_CR!$D$17:$J$17</c:f>
              <c:numCache>
                <c:formatCode>0%</c:formatCode>
                <c:ptCount val="7"/>
                <c:pt idx="0">
                  <c:v>0.99308035714285714</c:v>
                </c:pt>
                <c:pt idx="1">
                  <c:v>1.0047006432459178</c:v>
                </c:pt>
                <c:pt idx="2">
                  <c:v>1.0256996002284409</c:v>
                </c:pt>
                <c:pt idx="3">
                  <c:v>1.0751128304319795</c:v>
                </c:pt>
                <c:pt idx="4">
                  <c:v>0.94099569760295021</c:v>
                </c:pt>
                <c:pt idx="5">
                  <c:v>0.86143308746048475</c:v>
                </c:pt>
                <c:pt idx="6">
                  <c:v>1.0183800623052959</c:v>
                </c:pt>
              </c:numCache>
              <c:extLst xmlns:c15="http://schemas.microsoft.com/office/drawing/2012/chart"/>
            </c:numRef>
          </c:xVal>
          <c:yVal>
            <c:numRef>
              <c:f>DT_CR!$L$17:$R$17</c:f>
              <c:numCache>
                <c:formatCode>0.0</c:formatCode>
                <c:ptCount val="7"/>
                <c:pt idx="0">
                  <c:v>3.7711470742488946</c:v>
                </c:pt>
                <c:pt idx="1">
                  <c:v>4.077526060904539</c:v>
                </c:pt>
                <c:pt idx="2">
                  <c:v>4.3050760950259832</c:v>
                </c:pt>
                <c:pt idx="3">
                  <c:v>3.7868065967016493</c:v>
                </c:pt>
                <c:pt idx="4">
                  <c:v>4.8754082299150889</c:v>
                </c:pt>
                <c:pt idx="5">
                  <c:v>6.5149337410805295</c:v>
                </c:pt>
                <c:pt idx="6">
                  <c:v>6.2861731416335269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DT_CR!$L$2:$R$2</c15:f>
                <c15:dlblRangeCache>
                  <c:ptCount val="7"/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04B6-4D5D-85D1-8AFF629F1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15967"/>
        <c:axId val="181411500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DT_CR!$B$3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headEnd type="none" w="lg" len="lg"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DDA11022-224D-46B8-A780-5F409989F4D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8-04B6-4D5D-85D1-8AFF629F151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5EFEE382-87E4-483B-A1EB-48BE631204F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9-04B6-4D5D-85D1-8AFF629F151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F8832F7-3998-4104-AE72-98F77BEE89B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A-04B6-4D5D-85D1-8AFF629F151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A266544A-5493-437C-B66C-5F759C0A449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B-04B6-4D5D-85D1-8AFF629F151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83252AA-01D9-4D44-A439-7598DEC6DA7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C-04B6-4D5D-85D1-8AFF629F151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ED17AA3-0068-43BE-97D6-9F8FFB00CE5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D-04B6-4D5D-85D1-8AFF629F151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DCFDDDFD-9D05-4647-B70F-469B56DAE87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E-04B6-4D5D-85D1-8AFF629F151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DT_CR!$D$3:$J$3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  <c:pt idx="6">
                        <c:v>1.014240506329114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DT_CR!$L$3:$R$3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  <c:pt idx="6">
                        <c:v>7.6302652106084254</c:v>
                      </c:pt>
                    </c:numCache>
                  </c:numRef>
                </c:yVal>
                <c:smooth val="1"/>
                <c:extLst>
                  <c:ext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F-04B6-4D5D-85D1-8AFF629F1512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31750" cap="rnd">
                    <a:solidFill>
                      <a:schemeClr val="accent2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B38BF05-E21B-4068-B966-6386E2D4A21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0-04B6-4D5D-85D1-8AFF629F151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2DD318CE-C7F6-4410-A145-630D6E26B87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1-04B6-4D5D-85D1-8AFF629F151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B3FCCA22-AC6D-4FE5-9438-59E39F36589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2-04B6-4D5D-85D1-8AFF629F151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23165C1-A76E-4BCB-B788-EB4824F71FA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3-04B6-4D5D-85D1-8AFF629F151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A537CB1-1BAB-4D5C-A674-725C5E1461D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4-04B6-4D5D-85D1-8AFF629F151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1A8EE0A1-4BD4-4A1F-BC54-D26111EC2F3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5-04B6-4D5D-85D1-8AFF629F151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7B38EE6-E927-4DDE-A282-9E3E3F20A2D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6-04B6-4D5D-85D1-8AFF629F151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DT_CR!$D$4:$J$4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  <c:pt idx="6">
                        <c:v>0.95512820512820518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DT_CR!$L$4:$R$4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  <c:pt idx="6">
                        <c:v>4.8013422818791955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7-04B6-4D5D-85D1-8AFF629F1512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31750" cap="rnd">
                    <a:solidFill>
                      <a:schemeClr val="accent3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C6DBCFCC-D7E2-471B-BC17-2445F94507C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8-04B6-4D5D-85D1-8AFF629F151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336656E-E9D3-4014-892F-F54C92FC005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9-04B6-4D5D-85D1-8AFF629F151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E9E27670-9DC9-44D1-8F72-1FF420F1379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A-04B6-4D5D-85D1-8AFF629F151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C722004-724C-42D9-9E10-4D298A9F0EF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B-04B6-4D5D-85D1-8AFF629F151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8DB1F58-F631-46BF-8C45-5232EA0AFE1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C-04B6-4D5D-85D1-8AFF629F151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AFBFA7A4-1D3C-4625-B4D9-5CD9030785F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D-04B6-4D5D-85D1-8AFF629F151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4D6B2F6-7AEB-4B99-A5B2-0333509BADB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E-04B6-4D5D-85D1-8AFF629F151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DT_CR!$D$5:$J$5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  <c:pt idx="6">
                        <c:v>0.95777777777777773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DT_CR!$L$5:$R$5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  <c:pt idx="6">
                        <c:v>5.3634957463263726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F-04B6-4D5D-85D1-8AFF629F1512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31750" cap="rnd">
                    <a:solidFill>
                      <a:schemeClr val="accent4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787E4B6A-295C-4CFE-8F4C-1A9BB3A7AF4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0-04B6-4D5D-85D1-8AFF629F151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33E413C-CCFE-4822-BB4F-E8C2B05B246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1-04B6-4D5D-85D1-8AFF629F151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DC978733-07AB-47F7-BC9D-BEEA3A3831C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2-04B6-4D5D-85D1-8AFF629F151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FF89492F-9AA1-4C29-BCBD-ADBF7AAB7AD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3-04B6-4D5D-85D1-8AFF629F151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543EACB7-AAFF-4AE4-B301-93808BF5197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4-04B6-4D5D-85D1-8AFF629F151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B4B24CA-495F-4505-B499-21D911B4C7B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5-04B6-4D5D-85D1-8AFF629F151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1EB7BAA-811D-4145-9CA9-8D52D108AE5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6-04B6-4D5D-85D1-8AFF629F151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DT_CR!$D$6:$J$6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  <c:pt idx="6">
                        <c:v>1.020278833967047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DT_CR!$L$6:$R$6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  <c:pt idx="6">
                        <c:v>8.1614906832298129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7-04B6-4D5D-85D1-8AFF629F1512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31750" cap="rnd">
                    <a:solidFill>
                      <a:schemeClr val="accent5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E6904D11-5EB9-439E-B373-AD47F15F50C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8-04B6-4D5D-85D1-8AFF629F151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0AFB35F2-DF47-4012-9EB7-22A22EA95E7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9-04B6-4D5D-85D1-8AFF629F151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DEF057BC-B0F0-455F-A45F-C1459619C44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A-04B6-4D5D-85D1-8AFF629F151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F4F88F3-F66F-48EB-BD5B-0E9C33B2B28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B-04B6-4D5D-85D1-8AFF629F151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ED2E3AA5-74D5-44F1-A226-C44E25A6DBF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C-04B6-4D5D-85D1-8AFF629F151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CDF1EB1F-F526-4AFF-8992-31112D32853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D-04B6-4D5D-85D1-8AFF629F151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C40793FA-37CF-421C-A327-3291132A15B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E-04B6-4D5D-85D1-8AFF629F151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DT_CR!$D$7:$J$7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  <c:pt idx="6">
                        <c:v>0.97831409583770546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DT_CR!$L$7:$R$7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  <c:pt idx="6">
                        <c:v>6.1812060541055898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F-04B6-4D5D-85D1-8AFF629F1512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31750" cap="rnd">
                    <a:solidFill>
                      <a:schemeClr val="accent6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A688CF0-A2F1-4134-BD88-1CE5D5DE302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0-04B6-4D5D-85D1-8AFF629F151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35D3B1A7-932E-454A-A13D-C499659AA69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1-04B6-4D5D-85D1-8AFF629F151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E52800DC-BD5C-48F4-A652-E91DFAB733A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2-04B6-4D5D-85D1-8AFF629F151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1BE85B29-E0F0-4512-BF78-C8808CE960E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3-04B6-4D5D-85D1-8AFF629F151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C4E8403-9915-4884-933E-A209713235E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4-04B6-4D5D-85D1-8AFF629F151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27B1AF3-1A2A-4A2A-B020-69989895A9F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5-04B6-4D5D-85D1-8AFF629F151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EE47AA5-D972-4377-A9CC-DA47B1915A2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6-04B6-4D5D-85D1-8AFF629F151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DT_CR!$D$8:$J$8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  <c:pt idx="6">
                        <c:v>0.96499999999999997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DT_CR!$L$8:$R$8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  <c:pt idx="6">
                        <c:v>3.2780656303972364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7-04B6-4D5D-85D1-8AFF629F1512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D5C3C0F-4D6B-4839-BE88-2B7E56DA877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8-04B6-4D5D-85D1-8AFF629F151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513C7B7D-20ED-47BB-BE1F-11254B3924F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9-04B6-4D5D-85D1-8AFF629F151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18D9D31-AA87-4467-AA0B-0468B2B9E3B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A-04B6-4D5D-85D1-8AFF629F151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27A7880-138C-417A-AC5D-D313DAE9FB6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B-04B6-4D5D-85D1-8AFF629F151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5BD0BAE3-187B-479A-B3B4-E0FD0DBB346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C-04B6-4D5D-85D1-8AFF629F151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DE372234-BEF2-47C9-A8A8-60639282A62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D-04B6-4D5D-85D1-8AFF629F151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BD4D1159-2084-48B4-93B8-E1DB0D9189F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E-04B6-4D5D-85D1-8AFF629F151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DT_CR!$D$9:$J$9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  <c:pt idx="6">
                        <c:v>1.0362976406533575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DT_CR!$L$9:$R$9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  <c:pt idx="6">
                        <c:v>3.3666082895504963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F-04B6-4D5D-85D1-8AFF629F1512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752A927F-A410-43C1-8925-64F6FD57F07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0-04B6-4D5D-85D1-8AFF629F151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39AA3931-B8C6-42E4-9FED-B4F6A1F33A9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1-04B6-4D5D-85D1-8AFF629F151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DCD1F1C-4354-4D51-83A3-41FC1BAE200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2-04B6-4D5D-85D1-8AFF629F151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363531A-6342-4CB5-9955-D87EF5453DC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3-04B6-4D5D-85D1-8AFF629F151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43147CE-C0C0-408B-8418-798E5E2DCEB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4-04B6-4D5D-85D1-8AFF629F151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19AD525F-E554-46DD-8BA8-F3E2069F633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5-04B6-4D5D-85D1-8AFF629F151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8188C2C-E5A0-4B46-A47C-27CCA66858D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6-04B6-4D5D-85D1-8AFF629F151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DT_CR!$D$10:$J$10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  <c:pt idx="6">
                        <c:v>0.94545454545454544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DT_CR!$L$10:$R$10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  <c:pt idx="6">
                        <c:v>3.9775641025641026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7-04B6-4D5D-85D1-8AFF629F1512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D091420D-E1B1-4D8E-B154-D54C62FEE00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8-04B6-4D5D-85D1-8AFF629F151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1ECCDD2-042F-4BAE-B775-33BDB3AAD86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9-04B6-4D5D-85D1-8AFF629F151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B4353AB0-53E4-4AA6-875E-CF4E47E51F3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A-04B6-4D5D-85D1-8AFF629F151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680174F-A58C-4E48-A546-B0959AEE017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B-04B6-4D5D-85D1-8AFF629F151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C86A6C62-EF5E-4E24-9AED-1BC5903F9E6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C-04B6-4D5D-85D1-8AFF629F151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12A272B5-6B0B-42F1-8A1C-054254ADF70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D-04B6-4D5D-85D1-8AFF629F151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C8A08B02-E2A5-4B56-99CE-012217FD933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E-04B6-4D5D-85D1-8AFF629F151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DT_CR!$D$11:$J$11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  <c:pt idx="6">
                        <c:v>0.96707818930041156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DT_CR!$L$11:$R$11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  <c:pt idx="6">
                        <c:v>5.0737588652482266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F-04B6-4D5D-85D1-8AFF629F1512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2FD27C96-AA0C-4F20-BEE2-5CF475CFA12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0-04B6-4D5D-85D1-8AFF629F151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A86DE272-8314-40F1-B5E4-A3790924C04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1-04B6-4D5D-85D1-8AFF629F151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4C3168B0-457F-4CB8-BFDE-EDE927E2CDE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2-04B6-4D5D-85D1-8AFF629F151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CCDDE4C-2964-4CB1-99D0-B67428214B4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3-04B6-4D5D-85D1-8AFF629F151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4ACD4E3-D86C-4BD5-8F3D-1C87AED17AE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4-04B6-4D5D-85D1-8AFF629F151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6B748FF7-9065-436F-BB45-397C0253AE5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5-04B6-4D5D-85D1-8AFF629F151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A9ACDBC-516F-4D02-A8A8-4A674437A38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6-04B6-4D5D-85D1-8AFF629F151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DT_CR!$D$12:$J$12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  <c:pt idx="6">
                        <c:v>0.86368534482758619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DT_CR!$L$12:$R$12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  <c:pt idx="6">
                        <c:v>9.0699729673528786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7-04B6-4D5D-85D1-8AFF629F1512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C8FD706C-11B7-480D-BC63-DC4B034436E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8-04B6-4D5D-85D1-8AFF629F151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D125F60-F7EA-443A-B141-20E362002DB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9-04B6-4D5D-85D1-8AFF629F151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BD104036-F981-46B4-AA8D-75E7EB04F42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A-04B6-4D5D-85D1-8AFF629F151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3402CD80-3350-459A-9851-CB5F39A645C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B-04B6-4D5D-85D1-8AFF629F151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A52747E0-4600-4A5A-83D4-ADCB942D32A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C-04B6-4D5D-85D1-8AFF629F151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ABDB99F-4FBE-4D51-BE13-62F5400822D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D-04B6-4D5D-85D1-8AFF629F151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32B25014-F0F5-4096-8286-7E7BE380664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E-04B6-4D5D-85D1-8AFF629F151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DT_CR!$D$13:$J$13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  <c:pt idx="6">
                        <c:v>0.97573385518590994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DT_CR!$L$13:$R$13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  <c:pt idx="6">
                        <c:v>10.479048001069662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F-04B6-4D5D-85D1-8AFF629F1512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31750" cap="rnd">
                    <a:solidFill>
                      <a:schemeClr val="accent6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67EEF2ED-A961-43ED-A0E9-42B5C81228A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0-04B6-4D5D-85D1-8AFF629F151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2460DB8A-D8CD-40B5-869C-3BFD5F703EF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1-04B6-4D5D-85D1-8AFF629F151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1EC2FEA-19D8-47BE-8E99-1C7224640EF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2-04B6-4D5D-85D1-8AFF629F151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667AC35-C44C-45AF-B3CB-1F980F78768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3-04B6-4D5D-85D1-8AFF629F151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F30DAB8-35F9-4DD7-ADF4-BCC57857E59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4-04B6-4D5D-85D1-8AFF629F151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1D13AC5-FBF4-4F3D-897C-54AC3D7BF15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5-04B6-4D5D-85D1-8AFF629F151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E07A6845-1337-47CF-9B7D-869A5C7B56B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6-04B6-4D5D-85D1-8AFF629F151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DT_CR!$D$14:$J$14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  <c:pt idx="6">
                        <c:v>0.92210526315789476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DT_CR!$L$14:$R$14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  <c:pt idx="6">
                        <c:v>9.9012345679012359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7-04B6-4D5D-85D1-8AFF629F1512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5A8D2C32-4346-4CF7-B679-EE8C9BF4A4D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8-04B6-4D5D-85D1-8AFF629F151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B3089EFB-5761-4C1E-9FA4-6461989AEE0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9-04B6-4D5D-85D1-8AFF629F151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93518F8D-2262-4C40-AD2B-D7CDBB4098F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A-04B6-4D5D-85D1-8AFF629F151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C19B42C9-8284-4EE0-8B89-C2DA2E5A1B3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B-04B6-4D5D-85D1-8AFF629F151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9F1036A6-FB88-412C-B4A0-690377897C1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C-04B6-4D5D-85D1-8AFF629F151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9498E27B-A207-4EDA-94AD-95DAA64A5E6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D-04B6-4D5D-85D1-8AFF629F151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31383377-DD1B-4829-A42C-497B6CB0670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E-04B6-4D5D-85D1-8AFF629F151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DT_CR!$D$15:$J$15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  <c:pt idx="6">
                        <c:v>1.1309730131220599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DT_CR!$L$15:$R$15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  <c:pt idx="6">
                        <c:v>4.1070490367775827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F-04B6-4D5D-85D1-8AFF629F1512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8CD86E0B-96CD-4D54-8F5D-351F9FBA494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0-04B6-4D5D-85D1-8AFF629F151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235F3F95-5208-4B1F-9C20-34FB3049378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1-04B6-4D5D-85D1-8AFF629F151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E20190EB-EAE0-46E5-80C2-42AF119D96E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2-04B6-4D5D-85D1-8AFF629F151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D8D3037-F6B8-48DA-A2D0-9285166946F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3-04B6-4D5D-85D1-8AFF629F151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9219104F-4C5C-4CB4-B2A7-B171F714188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4-04B6-4D5D-85D1-8AFF629F151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DC7DAAC9-A7D9-4248-8841-F14316E717C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5-04B6-4D5D-85D1-8AFF629F151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C158161D-8B1E-480D-996E-025DAB472C2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6-04B6-4D5D-85D1-8AFF629F151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DT_CR!$D$16:$J$16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  <c:pt idx="6">
                        <c:v>1.0240168910002638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DT_CR!$L$16:$R$16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  <c:pt idx="6">
                        <c:v>6.4909793814432986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7-04B6-4D5D-85D1-8AFF629F1512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83C4FF2-D17D-4C0D-A753-6404003615A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8-04B6-4D5D-85D1-8AFF629F151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6ACE13F-61ED-4B0A-9E4B-BF8FBCD2CB8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9-04B6-4D5D-85D1-8AFF629F151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D4406C7-DD25-45C3-BA7F-456202F7001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A-04B6-4D5D-85D1-8AFF629F151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273BA9A-2A4B-4513-A36B-9BB7326777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B-04B6-4D5D-85D1-8AFF629F151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A687E7E-CA64-4B99-B765-4FD85E8ABF4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C-04B6-4D5D-85D1-8AFF629F151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0DC5BA4-19E6-437C-8994-65DAFA255D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D-04B6-4D5D-85D1-8AFF629F151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3091803-C667-4699-9F5F-146287D192F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E-04B6-4D5D-85D1-8AFF629F151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DT_CR!$D$18:$J$18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  <c:pt idx="6">
                        <c:v>1.119656558275484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DT_CR!$L$18:$R$18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  <c:pt idx="6">
                        <c:v>4.964730516125524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F-04B6-4D5D-85D1-8AFF629F1512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DA323E7-9ECB-4326-8575-5A30E4EF7E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0-04B6-4D5D-85D1-8AFF629F151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C641AE2-3DA0-49AE-A470-B42FDE9E9AB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1-04B6-4D5D-85D1-8AFF629F151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EBC2C3F-C958-4ECE-8FAF-BA3F9B83CC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2-04B6-4D5D-85D1-8AFF629F151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DCCCB3-5B65-49B9-B295-A7E841DDC50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3-04B6-4D5D-85D1-8AFF629F151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1075366-E808-49CE-BF0D-13FEFED9CC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4-04B6-4D5D-85D1-8AFF629F151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DT_CR!$F$19:$J$19</c15:sqref>
                        </c15:formulaRef>
                      </c:ext>
                    </c:extLst>
                    <c:numCache>
                      <c:formatCode>0%</c:formatCode>
                      <c:ptCount val="5"/>
                      <c:pt idx="0">
                        <c:v>0.52445652173913049</c:v>
                      </c:pt>
                      <c:pt idx="1">
                        <c:v>0.8364928909952607</c:v>
                      </c:pt>
                      <c:pt idx="2">
                        <c:v>0.95477386934673369</c:v>
                      </c:pt>
                      <c:pt idx="3">
                        <c:v>0.79833679833679838</c:v>
                      </c:pt>
                      <c:pt idx="4">
                        <c:v>1.0025380710659899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DT_CR!$N$19:$R$19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10.968911917098445</c:v>
                      </c:pt>
                      <c:pt idx="1">
                        <c:v>8.3753541076487252</c:v>
                      </c:pt>
                      <c:pt idx="2">
                        <c:v>8.3245614035087723</c:v>
                      </c:pt>
                      <c:pt idx="3">
                        <c:v>11.216145833333334</c:v>
                      </c:pt>
                      <c:pt idx="4">
                        <c:v>10.842194092827006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85-04B6-4D5D-85D1-8AFF629F1512}"/>
                  </c:ext>
                </c:extLst>
              </c15:ser>
            </c15:filteredScatterSeries>
          </c:ext>
        </c:extLst>
      </c:scatterChart>
      <c:valAx>
        <c:axId val="1814115967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Caurlaidība</a:t>
                </a:r>
              </a:p>
            </c:rich>
          </c:tx>
          <c:layout>
            <c:manualLayout>
              <c:xMode val="edge"/>
              <c:yMode val="edge"/>
              <c:x val="0.4689571876821933"/>
              <c:y val="0.9031450000000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007"/>
        <c:crosses val="autoZero"/>
        <c:crossBetween val="midCat"/>
      </c:valAx>
      <c:valAx>
        <c:axId val="1814115007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</a:t>
                </a:r>
                <a:r>
                  <a:rPr lang="lv-LV" baseline="0"/>
                  <a:t> laiks</a:t>
                </a:r>
                <a:endParaRPr lang="lv-LV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9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10963387015969"/>
          <c:y val="0.94149740740740739"/>
          <c:w val="0.24229038429423982"/>
          <c:h val="3.968777777777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apgrozījums Zemgales rajona tiesā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tiesas'!$E$48:$K$48</c:f>
              <c:numCache>
                <c:formatCode>General</c:formatCode>
                <c:ptCount val="7"/>
                <c:pt idx="0">
                  <c:v>7337</c:v>
                </c:pt>
                <c:pt idx="1">
                  <c:v>6863</c:v>
                </c:pt>
                <c:pt idx="2">
                  <c:v>5848</c:v>
                </c:pt>
                <c:pt idx="3">
                  <c:v>5504</c:v>
                </c:pt>
                <c:pt idx="4">
                  <c:v>5468</c:v>
                </c:pt>
                <c:pt idx="5">
                  <c:v>6653</c:v>
                </c:pt>
                <c:pt idx="6">
                  <c:v>5474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FFE8-4D86-8845-DB67DEE7C0E2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tiesas'!$E$49:$K$49</c:f>
              <c:numCache>
                <c:formatCode>General</c:formatCode>
                <c:ptCount val="7"/>
                <c:pt idx="0">
                  <c:v>7169</c:v>
                </c:pt>
                <c:pt idx="1">
                  <c:v>6815</c:v>
                </c:pt>
                <c:pt idx="2">
                  <c:v>6232</c:v>
                </c:pt>
                <c:pt idx="3">
                  <c:v>5327</c:v>
                </c:pt>
                <c:pt idx="4">
                  <c:v>5571</c:v>
                </c:pt>
                <c:pt idx="5">
                  <c:v>6174</c:v>
                </c:pt>
                <c:pt idx="6">
                  <c:v>6129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FFE8-4D86-8845-DB67DEE7C0E2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tiesas'!$E$50:$K$50</c:f>
              <c:numCache>
                <c:formatCode>General</c:formatCode>
                <c:ptCount val="7"/>
                <c:pt idx="0">
                  <c:v>2940</c:v>
                </c:pt>
                <c:pt idx="1">
                  <c:v>2987</c:v>
                </c:pt>
                <c:pt idx="2">
                  <c:v>2603</c:v>
                </c:pt>
                <c:pt idx="3">
                  <c:v>2778</c:v>
                </c:pt>
                <c:pt idx="4">
                  <c:v>2675</c:v>
                </c:pt>
                <c:pt idx="5">
                  <c:v>3153</c:v>
                </c:pt>
                <c:pt idx="6">
                  <c:v>2501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FFE8-4D86-8845-DB67DEE7C0E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tiesas'!$E$3:$K$3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>
                        <c:v>625</c:v>
                      </c:pt>
                      <c:pt idx="6">
                        <c:v>632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FFE8-4D86-8845-DB67DEE7C0E2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tiesas'!$E$4:$K$4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>
                        <c:v>592</c:v>
                      </c:pt>
                      <c:pt idx="6">
                        <c:v>641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FE8-4D86-8845-DB67DEE7C0E2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tiesas'!$E$5:$K$5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>
                        <c:v>411</c:v>
                      </c:pt>
                      <c:pt idx="6">
                        <c:v>402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FE8-4D86-8845-DB67DEE7C0E2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tiesas'!$E$6:$K$6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>
                        <c:v>827</c:v>
                      </c:pt>
                      <c:pt idx="6">
                        <c:v>780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FE8-4D86-8845-DB67DEE7C0E2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tiesas'!$E$7:$K$7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>
                        <c:v>881</c:v>
                      </c:pt>
                      <c:pt idx="6">
                        <c:v>745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FE8-4D86-8845-DB67DEE7C0E2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tiesas'!$E$8:$K$8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>
                        <c:v>259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FE8-4D86-8845-DB67DEE7C0E2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tiesas'!$E$9:$K$9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>
                        <c:v>556</c:v>
                      </c:pt>
                      <c:pt idx="6">
                        <c:v>450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FE8-4D86-8845-DB67DEE7C0E2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tiesas'!$E$10:$K$10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>
                        <c:v>532</c:v>
                      </c:pt>
                      <c:pt idx="6">
                        <c:v>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FFE8-4D86-8845-DB67DEE7C0E2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tiesas'!$E$11:$K$11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>
                        <c:v>171</c:v>
                      </c:pt>
                      <c:pt idx="6">
                        <c:v>190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FE8-4D86-8845-DB67DEE7C0E2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tiesas'!$E$12:$K$12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>
                        <c:v>782</c:v>
                      </c:pt>
                      <c:pt idx="6">
                        <c:v>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FE8-4D86-8845-DB67DEE7C0E2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tiesas'!$E$13:$K$13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>
                        <c:v>830</c:v>
                      </c:pt>
                      <c:pt idx="6">
                        <c:v>805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FFE8-4D86-8845-DB67DEE7C0E2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tiesas'!$E$14:$K$14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>
                        <c:v>556</c:v>
                      </c:pt>
                      <c:pt idx="6">
                        <c:v>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FFE8-4D86-8845-DB67DEE7C0E2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tiesas'!$E$15:$K$15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>
                        <c:v>3254</c:v>
                      </c:pt>
                      <c:pt idx="6">
                        <c:v>2859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FFE8-4D86-8845-DB67DEE7C0E2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tiesas'!$E$16:$K$16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>
                        <c:v>3020</c:v>
                      </c:pt>
                      <c:pt idx="6">
                        <c:v>2797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FFE8-4D86-8845-DB67DEE7C0E2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tiesas'!$E$17:$K$17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>
                        <c:v>1490</c:v>
                      </c:pt>
                      <c:pt idx="6">
                        <c:v>1421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FFE8-4D86-8845-DB67DEE7C0E2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tiesas'!$E$18:$K$18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>
                        <c:v>417</c:v>
                      </c:pt>
                      <c:pt idx="6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FFE8-4D86-8845-DB67DEE7C0E2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tiesas'!$E$19:$K$19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>
                        <c:v>430</c:v>
                      </c:pt>
                      <c:pt idx="6">
                        <c:v>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FFE8-4D86-8845-DB67DEE7C0E2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tiesas'!$E$20:$K$20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>
                        <c:v>136</c:v>
                      </c:pt>
                      <c:pt idx="6">
                        <c:v>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FFE8-4D86-8845-DB67DEE7C0E2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tiesas'!$E$21:$K$21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>
                        <c:v>488</c:v>
                      </c:pt>
                      <c:pt idx="6">
                        <c:v>551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FFE8-4D86-8845-DB67DEE7C0E2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tiesas'!$E$22:$K$22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>
                        <c:v>486</c:v>
                      </c:pt>
                      <c:pt idx="6">
                        <c:v>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FFE8-4D86-8845-DB67DEE7C0E2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tiesas'!$E$23:$K$23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>
                        <c:v>178</c:v>
                      </c:pt>
                      <c:pt idx="6">
                        <c:v>158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FFE8-4D86-8845-DB67DEE7C0E2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tiesas'!$E$24:$K$24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>
                        <c:v>382</c:v>
                      </c:pt>
                      <c:pt idx="6">
                        <c:v>440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FFE8-4D86-8845-DB67DEE7C0E2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tiesas'!$E$25:$K$25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>
                        <c:v>401</c:v>
                      </c:pt>
                      <c:pt idx="6">
                        <c:v>416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FFE8-4D86-8845-DB67DEE7C0E2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tiesas'!$E$26:$K$26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>
                        <c:v>114</c:v>
                      </c:pt>
                      <c:pt idx="6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FFE8-4D86-8845-DB67DEE7C0E2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tiesas'!$E$27:$K$27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>
                        <c:v>617</c:v>
                      </c:pt>
                      <c:pt idx="6">
                        <c:v>729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FFE8-4D86-8845-DB67DEE7C0E2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tiesas'!$E$28:$K$28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>
                        <c:v>599</c:v>
                      </c:pt>
                      <c:pt idx="6">
                        <c:v>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FFE8-4D86-8845-DB67DEE7C0E2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tiesas'!$E$29:$K$29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>
                        <c:v>271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FFE8-4D86-8845-DB67DEE7C0E2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tiesas'!$E$30:$K$30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>
                        <c:v>1665</c:v>
                      </c:pt>
                      <c:pt idx="6">
                        <c:v>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FFE8-4D86-8845-DB67DEE7C0E2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tiesas'!$E$31:$K$31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>
                        <c:v>1658</c:v>
                      </c:pt>
                      <c:pt idx="6">
                        <c:v>1603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FFE8-4D86-8845-DB67DEE7C0E2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tiesas'!$E$32:$K$32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>
                        <c:v>943</c:v>
                      </c:pt>
                      <c:pt idx="6">
                        <c:v>1195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FFE8-4D86-8845-DB67DEE7C0E2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tiesas'!$E$33:$K$33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>
                        <c:v>14161</c:v>
                      </c:pt>
                      <c:pt idx="6">
                        <c:v>12775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FFE8-4D86-8845-DB67DEE7C0E2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tiesas'!$E$34:$K$34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>
                        <c:v>11856</c:v>
                      </c:pt>
                      <c:pt idx="6">
                        <c:v>12465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FFE8-4D86-8845-DB67DEE7C0E2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tiesas'!$E$35:$K$35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>
                        <c:v>10540</c:v>
                      </c:pt>
                      <c:pt idx="6">
                        <c:v>10736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FFE8-4D86-8845-DB67DEE7C0E2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tiesas'!$E$36:$K$36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>
                        <c:v>4522</c:v>
                      </c:pt>
                      <c:pt idx="6">
                        <c:v>4275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FFE8-4D86-8845-DB67DEE7C0E2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tiesas'!$E$37:$K$37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>
                        <c:v>4069</c:v>
                      </c:pt>
                      <c:pt idx="6">
                        <c:v>3942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FFE8-4D86-8845-DB67DEE7C0E2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tiesas'!$E$38:$K$38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>
                        <c:v>2884</c:v>
                      </c:pt>
                      <c:pt idx="6">
                        <c:v>3208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FFE8-4D86-8845-DB67DEE7C0E2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tiesas'!$E$39:$K$39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>
                        <c:v>5011</c:v>
                      </c:pt>
                      <c:pt idx="6">
                        <c:v>4039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FFE8-4D86-8845-DB67DEE7C0E2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tiesas'!$E$40:$K$40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>
                        <c:v>4508</c:v>
                      </c:pt>
                      <c:pt idx="6">
                        <c:v>4568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FFE8-4D86-8845-DB67DEE7C0E2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tiesas'!$E$41:$K$41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>
                        <c:v>2074</c:v>
                      </c:pt>
                      <c:pt idx="6">
                        <c:v>1542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FFE8-4D86-8845-DB67DEE7C0E2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tiesas'!$E$42:$K$42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>
                        <c:v>4762</c:v>
                      </c:pt>
                      <c:pt idx="6">
                        <c:v>3789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FFE8-4D86-8845-DB67DEE7C0E2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tiesas'!$E$43:$K$43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>
                        <c:v>4260</c:v>
                      </c:pt>
                      <c:pt idx="6">
                        <c:v>3880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FFE8-4D86-8845-DB67DEE7C0E2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tiesas'!$E$44:$K$44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>
                        <c:v>2162</c:v>
                      </c:pt>
                      <c:pt idx="6">
                        <c:v>2070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FFE8-4D86-8845-DB67DEE7C0E2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tiesas'!$E$45:$K$45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>
                        <c:v>3796</c:v>
                      </c:pt>
                      <c:pt idx="6">
                        <c:v>3210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FFE8-4D86-8845-DB67DEE7C0E2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tiesas'!$E$46:$K$46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>
                        <c:v>3270</c:v>
                      </c:pt>
                      <c:pt idx="6">
                        <c:v>3269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FFE8-4D86-8845-DB67DEE7C0E2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tiesas'!$E$47:$K$47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>
                        <c:v>1751</c:v>
                      </c:pt>
                      <c:pt idx="6">
                        <c:v>1689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FFE8-4D86-8845-DB67DEE7C0E2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tiesas'!$E$51:$K$51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>
                        <c:v>481</c:v>
                      </c:pt>
                      <c:pt idx="6">
                        <c:v>394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FFE8-4D86-8845-DB67DEE7C0E2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tiesas'!$E$52:$K$52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>
                        <c:v>384</c:v>
                      </c:pt>
                      <c:pt idx="6">
                        <c:v>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FFE8-4D86-8845-DB67DEE7C0E2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tiesas'!$E$53:$K$53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>
                        <c:v>354</c:v>
                      </c:pt>
                      <c:pt idx="6">
                        <c:v>352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FFE8-4D86-8845-DB67DEE7C0E2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Lietu apgrozījums Zemgales rajona tiesā uz vienu tiesnesi</a:t>
            </a:r>
            <a:endParaRPr lang="en-US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tiesas'!$O$48:$U$48</c:f>
              <c:numCache>
                <c:formatCode>0.0</c:formatCode>
                <c:ptCount val="7"/>
                <c:pt idx="0">
                  <c:v>149.73469387755102</c:v>
                </c:pt>
                <c:pt idx="1">
                  <c:v>140.0612244897959</c:v>
                </c:pt>
                <c:pt idx="2">
                  <c:v>121.83333333333333</c:v>
                </c:pt>
                <c:pt idx="3">
                  <c:v>117.1063829787234</c:v>
                </c:pt>
                <c:pt idx="4">
                  <c:v>121.51111111111111</c:v>
                </c:pt>
                <c:pt idx="5">
                  <c:v>158.4047619047619</c:v>
                </c:pt>
                <c:pt idx="6">
                  <c:v>124.40909090909091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4E28-4151-AE17-631141C5F225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tiesas'!$O$49:$U$49</c:f>
              <c:numCache>
                <c:formatCode>0.0</c:formatCode>
                <c:ptCount val="7"/>
                <c:pt idx="0">
                  <c:v>146.30612244897958</c:v>
                </c:pt>
                <c:pt idx="1">
                  <c:v>139.08163265306123</c:v>
                </c:pt>
                <c:pt idx="2">
                  <c:v>129.83333333333334</c:v>
                </c:pt>
                <c:pt idx="3">
                  <c:v>113.34042553191489</c:v>
                </c:pt>
                <c:pt idx="4">
                  <c:v>123.8</c:v>
                </c:pt>
                <c:pt idx="5">
                  <c:v>147</c:v>
                </c:pt>
                <c:pt idx="6">
                  <c:v>139.29545454545453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4E28-4151-AE17-631141C5F225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tiesas'!$O$50:$U$50</c:f>
              <c:numCache>
                <c:formatCode>0.0</c:formatCode>
                <c:ptCount val="7"/>
                <c:pt idx="0">
                  <c:v>60</c:v>
                </c:pt>
                <c:pt idx="1">
                  <c:v>60.95918367346939</c:v>
                </c:pt>
                <c:pt idx="2">
                  <c:v>54.229166666666664</c:v>
                </c:pt>
                <c:pt idx="3">
                  <c:v>59.106382978723403</c:v>
                </c:pt>
                <c:pt idx="4">
                  <c:v>59.444444444444443</c:v>
                </c:pt>
                <c:pt idx="5">
                  <c:v>75.071428571428569</c:v>
                </c:pt>
                <c:pt idx="6">
                  <c:v>56.840909090909093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4E28-4151-AE17-631141C5F22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tiesas'!$O$3:$U$3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  <c:pt idx="6">
                        <c:v>57.454545454545453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4E28-4151-AE17-631141C5F225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tiesas'!$O$4:$U$4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  <c:pt idx="6">
                        <c:v>58.272727272727273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E28-4151-AE17-631141C5F225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tiesas'!$O$5:$U$5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  <c:pt idx="6">
                        <c:v>36.545454545454547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E28-4151-AE17-631141C5F225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tiesas'!$O$6:$U$6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  <c:pt idx="6">
                        <c:v>55.714285714285715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E28-4151-AE17-631141C5F225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tiesas'!$O$7:$U$7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  <c:pt idx="6">
                        <c:v>53.214285714285715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E28-4151-AE17-631141C5F225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tiesas'!$O$8:$U$8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  <c:pt idx="6">
                        <c:v>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4E28-4151-AE17-631141C5F225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tiesas'!$O$9:$U$9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  <c:pt idx="6">
                        <c:v>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4E28-4151-AE17-631141C5F225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tiesas'!$O$10:$U$10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  <c:pt idx="6">
                        <c:v>47.888888888888886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4E28-4151-AE17-631141C5F225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tiesas'!$O$11:$U$11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  <c:pt idx="6">
                        <c:v>21.111111111111111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4E28-4151-AE17-631141C5F225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tiesas'!$O$12:$U$12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  <c:pt idx="6">
                        <c:v>37.571428571428569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4E28-4151-AE17-631141C5F225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tiesas'!$O$13:$U$13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  <c:pt idx="6">
                        <c:v>38.333333333333336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4E28-4151-AE17-631141C5F225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tiesas'!$O$14:$U$14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  <c:pt idx="6">
                        <c:v>25.714285714285715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4E28-4151-AE17-631141C5F225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tiesas'!$O$15:$U$15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  <c:pt idx="6">
                        <c:v>51.981818181818184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4E28-4151-AE17-631141C5F225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tiesas'!$O$16:$U$16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  <c:pt idx="6">
                        <c:v>50.854545454545452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4E28-4151-AE17-631141C5F225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tiesas'!$O$17:$U$17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  <c:pt idx="6">
                        <c:v>25.836363636363636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4E28-4151-AE17-631141C5F225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tiesas'!$O$18:$U$18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  <c:pt idx="6">
                        <c:v>46.153846153846153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4E28-4151-AE17-631141C5F225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tiesas'!$O$19:$U$19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  <c:pt idx="6">
                        <c:v>44.53846153846154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4E28-4151-AE17-631141C5F225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tiesas'!$O$20:$U$20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  <c:pt idx="6">
                        <c:v>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4E28-4151-AE17-631141C5F225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tiesas'!$O$21:$U$21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  <c:pt idx="6">
                        <c:v>42.384615384615387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4E28-4151-AE17-631141C5F225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tiesas'!$O$22:$U$22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  <c:pt idx="6">
                        <c:v>43.92307692307692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4E28-4151-AE17-631141C5F225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tiesas'!$O$23:$U$23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  <c:pt idx="6">
                        <c:v>12.153846153846153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4E28-4151-AE17-631141C5F225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tiesas'!$O$24:$U$24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  <c:pt idx="6">
                        <c:v>48.888888888888886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4E28-4151-AE17-631141C5F225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tiesas'!$O$25:$U$25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  <c:pt idx="6">
                        <c:v>46.222222222222221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4E28-4151-AE17-631141C5F225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tiesas'!$O$26:$U$26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  <c:pt idx="6">
                        <c:v>15.111111111111111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4E28-4151-AE17-631141C5F225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tiesas'!$O$27:$U$27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  <c:pt idx="6">
                        <c:v>56.07692307692308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4E28-4151-AE17-631141C5F225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tiesas'!$O$28:$U$28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  <c:pt idx="6">
                        <c:v>54.230769230769234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4E28-4151-AE17-631141C5F225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tiesas'!$O$29:$U$29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  <c:pt idx="6">
                        <c:v>22.615384615384617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4E28-4151-AE17-631141C5F225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tiesas'!$O$30:$U$30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  <c:pt idx="6">
                        <c:v>51.555555555555557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4E28-4151-AE17-631141C5F225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tiesas'!$O$31:$U$31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  <c:pt idx="6">
                        <c:v>44.527777777777779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4E28-4151-AE17-631141C5F225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tiesas'!$O$32:$U$32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  <c:pt idx="6">
                        <c:v>33.194444444444443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4E28-4151-AE17-631141C5F225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tiesas'!$O$33:$U$33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  <c:pt idx="6">
                        <c:v>148.54651162790697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4E28-4151-AE17-631141C5F225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tiesas'!$O$34:$U$34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  <c:pt idx="6">
                        <c:v>144.94186046511629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4E28-4151-AE17-631141C5F225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tiesas'!$O$35:$U$35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  <c:pt idx="6">
                        <c:v>124.83720930232558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4E28-4151-AE17-631141C5F225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tiesas'!$O$36:$U$36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  <c:pt idx="6">
                        <c:v>147.41379310344828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4E28-4151-AE17-631141C5F225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tiesas'!$O$37:$U$37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  <c:pt idx="6">
                        <c:v>135.93103448275863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4E28-4151-AE17-631141C5F225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tiesas'!$O$38:$U$38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  <c:pt idx="6">
                        <c:v>110.62068965517241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4E28-4151-AE17-631141C5F225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tiesas'!$O$39:$U$39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  <c:pt idx="6">
                        <c:v>144.25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4E28-4151-AE17-631141C5F225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tiesas'!$O$40:$U$40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  <c:pt idx="6">
                        <c:v>163.14285714285714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4E28-4151-AE17-631141C5F225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tiesas'!$O$41:$U$41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  <c:pt idx="6">
                        <c:v>55.071428571428569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4E28-4151-AE17-631141C5F225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tiesas'!$O$42:$U$42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  <c:pt idx="6">
                        <c:v>157.875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4E28-4151-AE17-631141C5F225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tiesas'!$O$43:$U$43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  <c:pt idx="6">
                        <c:v>161.66666666666666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4E28-4151-AE17-631141C5F225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tiesas'!$O$44:$U$44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  <c:pt idx="6">
                        <c:v>86.25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4E28-4151-AE17-631141C5F225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tiesas'!$O$45:$U$45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  <c:pt idx="6">
                        <c:v>160.5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4E28-4151-AE17-631141C5F225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tiesas'!$O$46:$U$46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  <c:pt idx="6">
                        <c:v>163.44999999999999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4E28-4151-AE17-631141C5F225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tiesas'!$O$47:$U$47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  <c:pt idx="6">
                        <c:v>84.45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4E28-4151-AE17-631141C5F225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tiesas'!$O$51:$U$51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  <c:pt idx="6" formatCode="0.0">
                        <c:v>43.777777777777779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4E28-4151-AE17-631141C5F225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tiesas'!$O$52:$U$52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  <c:pt idx="6" formatCode="0.0">
                        <c:v>43.888888888888886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4E28-4151-AE17-631141C5F225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tiesas'!$O$53:$U$53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  <c:pt idx="6" formatCode="0.0">
                        <c:v>39.111111111111114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4E28-4151-AE17-631141C5F225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5595555555555556E-2"/>
          <c:y val="8.409833333333333E-2"/>
          <c:w val="0.92523722222222227"/>
          <c:h val="0.77422259259259263"/>
        </c:manualLayout>
      </c:layout>
      <c:scatterChart>
        <c:scatterStyle val="lineMarker"/>
        <c:varyColors val="0"/>
        <c:ser>
          <c:idx val="15"/>
          <c:order val="15"/>
          <c:tx>
            <c:strRef>
              <c:f>DT_CR!$B$18</c:f>
              <c:strCache>
                <c:ptCount val="1"/>
                <c:pt idx="0">
                  <c:v>ZRT</c:v>
                </c:pt>
              </c:strCache>
              <c:extLst xmlns:c15="http://schemas.microsoft.com/office/drawing/2012/chart"/>
            </c:strRef>
          </c:tx>
          <c:spPr>
            <a:ln w="31750" cap="rnd">
              <a:solidFill>
                <a:schemeClr val="accent3"/>
              </a:solidFill>
              <a:round/>
              <a:tailEnd type="stealth" w="lg" len="lg"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3441890403342935"/>
                  <c:y val="2.2343401104712765E-2"/>
                </c:manualLayout>
              </c:layout>
              <c:tx>
                <c:rich>
                  <a:bodyPr/>
                  <a:lstStyle/>
                  <a:p>
                    <a:fld id="{9D4DF13A-E0F3-47E9-9A1F-57FDCA7623FE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3934-432A-9D10-BF6B56F94D50}"/>
                </c:ext>
              </c:extLst>
            </c:dLbl>
            <c:dLbl>
              <c:idx val="1"/>
              <c:layout>
                <c:manualLayout>
                  <c:x val="-0.15329796358868625"/>
                  <c:y val="-7.5073451639441138E-3"/>
                </c:manualLayout>
              </c:layout>
              <c:tx>
                <c:rich>
                  <a:bodyPr/>
                  <a:lstStyle/>
                  <a:p>
                    <a:fld id="{81246C5C-6AD1-4FCC-A01A-974771D28124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934-432A-9D10-BF6B56F94D50}"/>
                </c:ext>
              </c:extLst>
            </c:dLbl>
            <c:dLbl>
              <c:idx val="2"/>
              <c:layout>
                <c:manualLayout>
                  <c:x val="-0.10138054981172978"/>
                  <c:y val="3.1298624985309671E-2"/>
                </c:manualLayout>
              </c:layout>
              <c:tx>
                <c:rich>
                  <a:bodyPr/>
                  <a:lstStyle/>
                  <a:p>
                    <a:fld id="{09C75BF9-2B52-4758-ADFF-C789ECC1B09D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3934-432A-9D10-BF6B56F94D50}"/>
                </c:ext>
              </c:extLst>
            </c:dLbl>
            <c:dLbl>
              <c:idx val="3"/>
              <c:layout>
                <c:manualLayout>
                  <c:x val="-0.12025960936698663"/>
                  <c:y val="-2.8402867552003816E-2"/>
                </c:manualLayout>
              </c:layout>
              <c:tx>
                <c:rich>
                  <a:bodyPr/>
                  <a:lstStyle/>
                  <a:p>
                    <a:fld id="{BFCA106F-6048-4BE1-9ADF-410CBAB6492A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934-432A-9D10-BF6B56F94D50}"/>
                </c:ext>
              </c:extLst>
            </c:dLbl>
            <c:dLbl>
              <c:idx val="4"/>
              <c:layout>
                <c:manualLayout>
                  <c:x val="-6.8342195590030075E-2"/>
                  <c:y val="-2.5417792925138145E-2"/>
                </c:manualLayout>
              </c:layout>
              <c:tx>
                <c:rich>
                  <a:bodyPr/>
                  <a:lstStyle/>
                  <a:p>
                    <a:fld id="{7B9A673E-4E02-45E2-BE4C-F789EB3F6F19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3934-432A-9D10-BF6B56F94D50}"/>
                </c:ext>
              </c:extLst>
            </c:dLbl>
            <c:dLbl>
              <c:idx val="5"/>
              <c:layout>
                <c:manualLayout>
                  <c:x val="-0.14857819869987204"/>
                  <c:y val="-1.0492419790809731E-2"/>
                </c:manualLayout>
              </c:layout>
              <c:tx>
                <c:rich>
                  <a:bodyPr/>
                  <a:lstStyle/>
                  <a:p>
                    <a:fld id="{DA2F0944-C319-46D8-AABF-D50AADD1707A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934-432A-9D10-BF6B56F94D50}"/>
                </c:ext>
              </c:extLst>
            </c:dLbl>
            <c:dLbl>
              <c:idx val="6"/>
              <c:layout>
                <c:manualLayout>
                  <c:x val="-3.5303841368330452E-2"/>
                  <c:y val="1.9358326477846986E-2"/>
                </c:manualLayout>
              </c:layout>
              <c:tx>
                <c:rich>
                  <a:bodyPr/>
                  <a:lstStyle/>
                  <a:p>
                    <a:fld id="{B444423A-587B-4F48-AEB8-46C6CB0162F4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3934-432A-9D10-BF6B56F94D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DT_CR!$D$18:$J$18</c:f>
              <c:numCache>
                <c:formatCode>0%</c:formatCode>
                <c:ptCount val="7"/>
                <c:pt idx="0">
                  <c:v>0.9771023579119531</c:v>
                </c:pt>
                <c:pt idx="1">
                  <c:v>0.99300597406382052</c:v>
                </c:pt>
                <c:pt idx="2">
                  <c:v>1.0656634746922025</c:v>
                </c:pt>
                <c:pt idx="3">
                  <c:v>0.96784156976744184</c:v>
                </c:pt>
                <c:pt idx="4">
                  <c:v>1.0188368690563276</c:v>
                </c:pt>
                <c:pt idx="5">
                  <c:v>0.92800240493010677</c:v>
                </c:pt>
                <c:pt idx="6">
                  <c:v>1.119656558275484</c:v>
                </c:pt>
              </c:numCache>
              <c:extLst xmlns:c15="http://schemas.microsoft.com/office/drawing/2012/chart"/>
            </c:numRef>
          </c:xVal>
          <c:yVal>
            <c:numRef>
              <c:f>DT_CR!$L$18:$R$18</c:f>
              <c:numCache>
                <c:formatCode>0.0</c:formatCode>
                <c:ptCount val="7"/>
                <c:pt idx="0">
                  <c:v>4.9895382898591158</c:v>
                </c:pt>
                <c:pt idx="1">
                  <c:v>5.3326241134751777</c:v>
                </c:pt>
                <c:pt idx="2">
                  <c:v>5.0818089430894302</c:v>
                </c:pt>
                <c:pt idx="3">
                  <c:v>6.3448470058194095</c:v>
                </c:pt>
                <c:pt idx="4">
                  <c:v>5.8420092143840119</c:v>
                </c:pt>
                <c:pt idx="5">
                  <c:v>6.2133948817622286</c:v>
                </c:pt>
                <c:pt idx="6">
                  <c:v>4.964730516125524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DT_CR!$L$2:$R$2</c15:f>
                <c15:dlblRangeCache>
                  <c:ptCount val="7"/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3934-432A-9D10-BF6B56F94D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15967"/>
        <c:axId val="181411500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DT_CR!$B$3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headEnd type="none" w="lg" len="lg"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15D1B8C3-DB5B-4156-9912-2A4DB66F19B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8-3934-432A-9D10-BF6B56F94D50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97B78B9-DE78-4CA6-87C1-F8225B06D7F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9-3934-432A-9D10-BF6B56F94D50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9CF8CCBE-BFB3-4DC3-A24D-AE2EAD8BC7C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A-3934-432A-9D10-BF6B56F94D50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F60586C6-CF51-43AE-9DC3-3E056CDCED4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B-3934-432A-9D10-BF6B56F94D50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9802A9B-ACEC-44C4-92B8-E49123A04E8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C-3934-432A-9D10-BF6B56F94D50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A17C3A83-7891-455C-939C-47E161A724B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D-3934-432A-9D10-BF6B56F94D50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EFFF492F-7D42-430D-9AA3-2E72E5CF70D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E-3934-432A-9D10-BF6B56F94D5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DT_CR!$D$3:$J$3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  <c:pt idx="6">
                        <c:v>1.014240506329114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DT_CR!$L$3:$R$3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  <c:pt idx="6">
                        <c:v>7.6302652106084254</c:v>
                      </c:pt>
                    </c:numCache>
                  </c:numRef>
                </c:yVal>
                <c:smooth val="1"/>
                <c:extLst>
                  <c:ext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F-3934-432A-9D10-BF6B56F94D50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31750" cap="rnd">
                    <a:solidFill>
                      <a:schemeClr val="accent2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5CDE956-09A9-43E9-AF5F-FD05D48E887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0-3934-432A-9D10-BF6B56F94D50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4974F1C-3019-4ADA-B332-0841E2339E3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1-3934-432A-9D10-BF6B56F94D50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015F9D20-6321-4924-98B2-D86B1DA7D07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2-3934-432A-9D10-BF6B56F94D50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6C00CDA0-ACE5-4607-86AC-DF6BF105872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3-3934-432A-9D10-BF6B56F94D50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2E6EC99-765B-4A4E-B282-9D275E69910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4-3934-432A-9D10-BF6B56F94D50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9EB428C4-0708-4331-ACD2-6953821C7EE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5-3934-432A-9D10-BF6B56F94D50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53EABFA-EB10-40C3-A7D4-7CE8EDA9B8A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6-3934-432A-9D10-BF6B56F94D5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DT_CR!$D$4:$J$4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  <c:pt idx="6">
                        <c:v>0.95512820512820518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DT_CR!$L$4:$R$4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  <c:pt idx="6">
                        <c:v>4.8013422818791955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7-3934-432A-9D10-BF6B56F94D50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31750" cap="rnd">
                    <a:solidFill>
                      <a:schemeClr val="accent3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89252D3D-B198-4598-9D39-C31BD611F92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8-3934-432A-9D10-BF6B56F94D50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2BD98AB-72BB-474B-B0FF-E64C6AD7DCF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9-3934-432A-9D10-BF6B56F94D50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A4F571F4-92DB-4B04-92E0-9638E70B62A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A-3934-432A-9D10-BF6B56F94D50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6F311695-9EF1-4EE7-BEA4-DFAD32B0E1F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B-3934-432A-9D10-BF6B56F94D50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C789DB35-57CF-488C-85C9-223DBD860E9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C-3934-432A-9D10-BF6B56F94D50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B1ED42D-64E7-407D-8DAE-E436642915D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D-3934-432A-9D10-BF6B56F94D50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E4F0FF00-C46D-458D-B661-31912D166AF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E-3934-432A-9D10-BF6B56F94D5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DT_CR!$D$5:$J$5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  <c:pt idx="6">
                        <c:v>0.95777777777777773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DT_CR!$L$5:$R$5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  <c:pt idx="6">
                        <c:v>5.3634957463263726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F-3934-432A-9D10-BF6B56F94D50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31750" cap="rnd">
                    <a:solidFill>
                      <a:schemeClr val="accent4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57EDD11-8DB3-4A55-A03F-EED54B1647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0-3934-432A-9D10-BF6B56F94D50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15C228B-74ED-4B55-95A9-A1D34B1A79E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1-3934-432A-9D10-BF6B56F94D50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75D277D-39F1-4889-BEDB-03B6BA48001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2-3934-432A-9D10-BF6B56F94D50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F8D92E96-712E-4E4E-953E-4F48714158F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3-3934-432A-9D10-BF6B56F94D50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C501814-40F4-4897-8CAE-028B4721A9B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4-3934-432A-9D10-BF6B56F94D50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B7B12039-69C9-498C-950C-A3D8A344747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5-3934-432A-9D10-BF6B56F94D50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5E07A4FB-38C0-4F9D-8680-42C0AB7A936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6-3934-432A-9D10-BF6B56F94D5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DT_CR!$D$6:$J$6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  <c:pt idx="6">
                        <c:v>1.020278833967047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DT_CR!$L$6:$R$6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  <c:pt idx="6">
                        <c:v>8.1614906832298129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7-3934-432A-9D10-BF6B56F94D50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31750" cap="rnd">
                    <a:solidFill>
                      <a:schemeClr val="accent5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8A7E7269-B418-46C0-95D5-2CBF68FA77A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8-3934-432A-9D10-BF6B56F94D50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08D77CD-4D8B-4F64-8979-3D4438E4D54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9-3934-432A-9D10-BF6B56F94D50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E7E1E3B-0431-42AD-A334-368326823C3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A-3934-432A-9D10-BF6B56F94D50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CA0E9DE-0453-41A8-9546-1A766ABEF48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B-3934-432A-9D10-BF6B56F94D50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9CDBC6A-F012-449E-AC52-E26F81EE306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C-3934-432A-9D10-BF6B56F94D50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BBFF6CC-ED25-493C-B335-5A1A5ECBA0D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D-3934-432A-9D10-BF6B56F94D50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8B726ECB-C84A-4CA8-90BA-E4DDBEF6FA5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E-3934-432A-9D10-BF6B56F94D5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DT_CR!$D$7:$J$7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  <c:pt idx="6">
                        <c:v>0.97831409583770546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DT_CR!$L$7:$R$7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  <c:pt idx="6">
                        <c:v>6.1812060541055898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F-3934-432A-9D10-BF6B56F94D50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31750" cap="rnd">
                    <a:solidFill>
                      <a:schemeClr val="accent6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52ADBFC6-7974-461B-91DC-B0F0D64C468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0-3934-432A-9D10-BF6B56F94D50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89C269A-8242-456C-9BF1-26943AD4A41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1-3934-432A-9D10-BF6B56F94D50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3CF4805-6D2D-4B4B-B8FD-7CC7B2DCCB1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2-3934-432A-9D10-BF6B56F94D50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CDC5EFE-19BA-423A-A791-6EC6A7FE270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3-3934-432A-9D10-BF6B56F94D50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E40EFA74-387A-4674-9AD0-E64DC4612E9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4-3934-432A-9D10-BF6B56F94D50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6FBECF6F-979A-4918-B22E-D5153176FA4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5-3934-432A-9D10-BF6B56F94D50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34C9256-F51D-48F6-BAB5-0FAB33EF6B0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6-3934-432A-9D10-BF6B56F94D5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DT_CR!$D$8:$J$8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  <c:pt idx="6">
                        <c:v>0.96499999999999997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DT_CR!$L$8:$R$8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  <c:pt idx="6">
                        <c:v>3.2780656303972364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7-3934-432A-9D10-BF6B56F94D50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AE6A211E-7B63-4CEE-ACB3-6C82277EEDF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8-3934-432A-9D10-BF6B56F94D50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097F09C0-0EBD-4658-A66F-02DB974D9A7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9-3934-432A-9D10-BF6B56F94D50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47420AF-878F-4C0D-844C-1E095E3B0E6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A-3934-432A-9D10-BF6B56F94D50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C46BF62-7946-49D5-9E2D-79E6CDC7D80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B-3934-432A-9D10-BF6B56F94D50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543F2889-E4BC-47D6-B581-DC3AA615C9A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C-3934-432A-9D10-BF6B56F94D50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4ECE841-9AA3-48BA-AF8A-BAFD3E30A81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D-3934-432A-9D10-BF6B56F94D50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D34A573E-B3CB-40F2-B4AF-2E11601A4DC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E-3934-432A-9D10-BF6B56F94D5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DT_CR!$D$9:$J$9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  <c:pt idx="6">
                        <c:v>1.0362976406533575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DT_CR!$L$9:$R$9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  <c:pt idx="6">
                        <c:v>3.3666082895504963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F-3934-432A-9D10-BF6B56F94D50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6ADDADD5-9C79-4338-92F5-2F7B669F2A2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0-3934-432A-9D10-BF6B56F94D50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75398207-AE1A-4757-8AFC-39FCE799632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1-3934-432A-9D10-BF6B56F94D50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9B30578-CDBF-40B5-BC56-982965C2F80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2-3934-432A-9D10-BF6B56F94D50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162DB1B-8E20-4A82-97E9-06C920C14A4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3-3934-432A-9D10-BF6B56F94D50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E5E3AE6E-82B2-4A77-8ECD-28108A3AB2B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4-3934-432A-9D10-BF6B56F94D50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76C952D4-0DAA-4AFF-A423-A11438474EF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5-3934-432A-9D10-BF6B56F94D50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7422D9F-1838-4D43-AB5C-FAAD8EB0ED2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6-3934-432A-9D10-BF6B56F94D5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DT_CR!$D$10:$J$10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  <c:pt idx="6">
                        <c:v>0.94545454545454544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DT_CR!$L$10:$R$10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  <c:pt idx="6">
                        <c:v>3.9775641025641026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7-3934-432A-9D10-BF6B56F94D50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C8F0BC0-7816-4692-95CF-F4527C753C1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8-3934-432A-9D10-BF6B56F94D50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172E7151-F441-4BB1-BB99-090DF20406B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9-3934-432A-9D10-BF6B56F94D50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8563D8A-5FB5-4B6A-A655-C977CDBA3DF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A-3934-432A-9D10-BF6B56F94D50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36DB11A-79F7-4539-9A4A-3F733D40CA6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B-3934-432A-9D10-BF6B56F94D50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93BBDDBB-5E94-43CF-96BF-BBCF19AF462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C-3934-432A-9D10-BF6B56F94D50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504D4991-E9F0-45AB-92E5-2D31016F421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D-3934-432A-9D10-BF6B56F94D50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9D6C5B4E-6B76-41AA-9626-6780553778F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E-3934-432A-9D10-BF6B56F94D5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DT_CR!$D$11:$J$11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  <c:pt idx="6">
                        <c:v>0.96707818930041156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DT_CR!$L$11:$R$11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  <c:pt idx="6">
                        <c:v>5.0737588652482266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F-3934-432A-9D10-BF6B56F94D50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2ACD3D4-1316-4A19-AC9B-43EBD4A1FD2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0-3934-432A-9D10-BF6B56F94D50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1EEEDEA8-CECA-45B0-9B11-9CDA6E967FF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1-3934-432A-9D10-BF6B56F94D50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9AFF54D8-2D8B-40FE-86C3-43CFEB7C9F5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2-3934-432A-9D10-BF6B56F94D50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3E61351C-D2FC-41F5-98D3-FC5FDEFE76D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3-3934-432A-9D10-BF6B56F94D50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BCCE90AF-49B7-4DB3-BC1E-D7C0668DE52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4-3934-432A-9D10-BF6B56F94D50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191B927C-B822-43C9-AA23-7449C1C8619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5-3934-432A-9D10-BF6B56F94D50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E52F0D0-8EE0-4DA6-B04A-B07C5B97CAF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6-3934-432A-9D10-BF6B56F94D5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DT_CR!$D$12:$J$12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  <c:pt idx="6">
                        <c:v>0.86368534482758619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DT_CR!$L$12:$R$12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  <c:pt idx="6">
                        <c:v>9.0699729673528786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7-3934-432A-9D10-BF6B56F94D50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4D35AF5-FF18-48EC-9A1B-AF779B067B5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8-3934-432A-9D10-BF6B56F94D50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FD53FC0-5262-4978-93DA-E5F40E5A92D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9-3934-432A-9D10-BF6B56F94D50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0FB56D0-A1E1-4AEE-A41E-75FD97F64BF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A-3934-432A-9D10-BF6B56F94D50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6484E22-569F-4B16-9526-986F6A47D75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B-3934-432A-9D10-BF6B56F94D50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B1DD0FBD-A317-4EAD-ABB0-B4805798548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C-3934-432A-9D10-BF6B56F94D50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522DAF15-870C-4BCF-A7B9-7EFFC341CE4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D-3934-432A-9D10-BF6B56F94D50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555BAFC-2C7D-45F6-9362-28E4FB2047B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E-3934-432A-9D10-BF6B56F94D5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DT_CR!$D$13:$J$13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  <c:pt idx="6">
                        <c:v>0.97573385518590994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DT_CR!$L$13:$R$13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  <c:pt idx="6">
                        <c:v>10.479048001069662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F-3934-432A-9D10-BF6B56F94D50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31750" cap="rnd">
                    <a:solidFill>
                      <a:schemeClr val="accent6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5D3CDCE3-25F8-4AF1-8EDA-A02DA0F4C58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0-3934-432A-9D10-BF6B56F94D50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B08AF484-1307-4DB2-AA5B-7F459CE09A4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1-3934-432A-9D10-BF6B56F94D50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D8F55C46-558A-4E0A-BE5B-423EBD119EE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2-3934-432A-9D10-BF6B56F94D50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E0F4050-F29F-4275-A405-7DA2024FFF2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3-3934-432A-9D10-BF6B56F94D50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541E374F-7367-4BC2-808D-B0CD867D7BA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4-3934-432A-9D10-BF6B56F94D50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CF643057-7FAF-4856-A81F-B0782143A09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5-3934-432A-9D10-BF6B56F94D50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A22AA71B-B948-4F8B-A578-734E449A01C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6-3934-432A-9D10-BF6B56F94D5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DT_CR!$D$14:$J$14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  <c:pt idx="6">
                        <c:v>0.92210526315789476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DT_CR!$L$14:$R$14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  <c:pt idx="6">
                        <c:v>9.9012345679012359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7-3934-432A-9D10-BF6B56F94D50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85CC9EF-59BD-45D9-93E1-8793FECE736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8-3934-432A-9D10-BF6B56F94D50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87288E8-D8E5-4FB4-AC42-84025F3A7C9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9-3934-432A-9D10-BF6B56F94D50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CFFC049-78D2-4A6C-9A49-3BE20EB31DC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A-3934-432A-9D10-BF6B56F94D50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F50370FB-CA9A-4030-9729-6BACFBCECCD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B-3934-432A-9D10-BF6B56F94D50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1B759953-0F63-4333-B1B7-CC6DEDFCFE6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C-3934-432A-9D10-BF6B56F94D50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C1DDA2AC-96C2-425A-82AE-800B0D9AD8F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D-3934-432A-9D10-BF6B56F94D50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ACB4577-3FE4-4A02-99D7-AF276E5E58C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E-3934-432A-9D10-BF6B56F94D5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DT_CR!$D$15:$J$15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  <c:pt idx="6">
                        <c:v>1.1309730131220599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DT_CR!$L$15:$R$15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  <c:pt idx="6">
                        <c:v>4.1070490367775827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F-3934-432A-9D10-BF6B56F94D50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8DCD755-9B9E-4B04-AC73-A1FDF2E5A06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0-3934-432A-9D10-BF6B56F94D50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736F825D-138B-4036-9005-0A982F1E94B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1-3934-432A-9D10-BF6B56F94D50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EAC533A-1436-419F-8FD7-8F6FA6F4692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2-3934-432A-9D10-BF6B56F94D50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79D460C5-ED49-4B27-9E6B-9F59FFEBE08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3-3934-432A-9D10-BF6B56F94D50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F107A56-880B-4E74-AF74-21DC0B192F2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4-3934-432A-9D10-BF6B56F94D50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E594FF8-4CC0-4616-8E37-A78ACBD6921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5-3934-432A-9D10-BF6B56F94D50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B55049F-D8CC-4A6C-9159-A56CC7E2CEE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6-3934-432A-9D10-BF6B56F94D5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DT_CR!$D$16:$J$16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  <c:pt idx="6">
                        <c:v>1.0240168910002638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DT_CR!$L$16:$R$16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  <c:pt idx="6">
                        <c:v>6.4909793814432986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7-3934-432A-9D10-BF6B56F94D50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9694CC1-B0B1-4CA9-A717-C0716A91C08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8-3934-432A-9D10-BF6B56F94D50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A19CE9A6-7595-4E8E-AA67-BC4809C20E3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9-3934-432A-9D10-BF6B56F94D50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48B0F2A-9D81-4530-85AD-5DF3343B96B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A-3934-432A-9D10-BF6B56F94D50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DBB29A1-93BD-4225-9683-13D3B4E09F3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B-3934-432A-9D10-BF6B56F94D50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BF143031-F005-4E29-AD13-EFBF1ECBCAC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C-3934-432A-9D10-BF6B56F94D50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A968A02F-EAF6-4545-9691-ADF52908DB7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D-3934-432A-9D10-BF6B56F94D50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8ABD246-01B1-46DD-B2FB-FF6D90A3BAD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E-3934-432A-9D10-BF6B56F94D5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DT_CR!$D$17:$J$17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  <c:pt idx="6">
                        <c:v>1.0183800623052959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DT_CR!$L$17:$R$17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  <c:pt idx="6">
                        <c:v>6.2861731416335269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F-3934-432A-9D10-BF6B56F94D50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DA323E7-9ECB-4326-8575-5A30E4EF7E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0-3934-432A-9D10-BF6B56F94D50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C641AE2-3DA0-49AE-A470-B42FDE9E9AB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1-3934-432A-9D10-BF6B56F94D50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EBC2C3F-C958-4ECE-8FAF-BA3F9B83CC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2-3934-432A-9D10-BF6B56F94D50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DCCCB3-5B65-49B9-B295-A7E841DDC50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3-3934-432A-9D10-BF6B56F94D50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1075366-E808-49CE-BF0D-13FEFED9CC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4-3934-432A-9D10-BF6B56F94D5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DT_CR!$F$19:$J$19</c15:sqref>
                        </c15:formulaRef>
                      </c:ext>
                    </c:extLst>
                    <c:numCache>
                      <c:formatCode>0%</c:formatCode>
                      <c:ptCount val="5"/>
                      <c:pt idx="0">
                        <c:v>0.52445652173913049</c:v>
                      </c:pt>
                      <c:pt idx="1">
                        <c:v>0.8364928909952607</c:v>
                      </c:pt>
                      <c:pt idx="2">
                        <c:v>0.95477386934673369</c:v>
                      </c:pt>
                      <c:pt idx="3">
                        <c:v>0.79833679833679838</c:v>
                      </c:pt>
                      <c:pt idx="4">
                        <c:v>1.0025380710659899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DT_CR!$N$19:$R$19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10.968911917098445</c:v>
                      </c:pt>
                      <c:pt idx="1">
                        <c:v>8.3753541076487252</c:v>
                      </c:pt>
                      <c:pt idx="2">
                        <c:v>8.3245614035087723</c:v>
                      </c:pt>
                      <c:pt idx="3">
                        <c:v>11.216145833333334</c:v>
                      </c:pt>
                      <c:pt idx="4">
                        <c:v>10.842194092827006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85-3934-432A-9D10-BF6B56F94D50}"/>
                  </c:ext>
                </c:extLst>
              </c15:ser>
            </c15:filteredScatterSeries>
          </c:ext>
        </c:extLst>
      </c:scatterChart>
      <c:valAx>
        <c:axId val="1814115967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Caurlaidība</a:t>
                </a:r>
              </a:p>
            </c:rich>
          </c:tx>
          <c:layout>
            <c:manualLayout>
              <c:xMode val="edge"/>
              <c:yMode val="edge"/>
              <c:x val="0.4689571876821933"/>
              <c:y val="0.9031450000000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007"/>
        <c:crosses val="autoZero"/>
        <c:crossBetween val="midCat"/>
      </c:valAx>
      <c:valAx>
        <c:axId val="1814115007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</a:t>
                </a:r>
                <a:r>
                  <a:rPr lang="lv-LV" baseline="0"/>
                  <a:t> laiks</a:t>
                </a:r>
                <a:endParaRPr lang="lv-LV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9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10963387015969"/>
          <c:y val="0.94149740740740739"/>
          <c:w val="0.24229038429423982"/>
          <c:h val="3.968777777777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apgrozījums Ekonomisko lietu tiesā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tiesas'!$E$51:$K$51</c:f>
              <c:numCache>
                <c:formatCode>General</c:formatCode>
                <c:ptCount val="7"/>
                <c:pt idx="2">
                  <c:v>368</c:v>
                </c:pt>
                <c:pt idx="3">
                  <c:v>422</c:v>
                </c:pt>
                <c:pt idx="4">
                  <c:v>398</c:v>
                </c:pt>
                <c:pt idx="5">
                  <c:v>481</c:v>
                </c:pt>
                <c:pt idx="6">
                  <c:v>394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1B52-457D-90E0-FA9055F16091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tiesas'!$E$52:$K$52</c:f>
              <c:numCache>
                <c:formatCode>General</c:formatCode>
                <c:ptCount val="7"/>
                <c:pt idx="2">
                  <c:v>193</c:v>
                </c:pt>
                <c:pt idx="3">
                  <c:v>353</c:v>
                </c:pt>
                <c:pt idx="4">
                  <c:v>380</c:v>
                </c:pt>
                <c:pt idx="5">
                  <c:v>384</c:v>
                </c:pt>
                <c:pt idx="6">
                  <c:v>395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1B52-457D-90E0-FA9055F16091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tiesas'!$E$53:$K$53</c:f>
              <c:numCache>
                <c:formatCode>General</c:formatCode>
                <c:ptCount val="7"/>
                <c:pt idx="2">
                  <c:v>174</c:v>
                </c:pt>
                <c:pt idx="3">
                  <c:v>243</c:v>
                </c:pt>
                <c:pt idx="4">
                  <c:v>260</c:v>
                </c:pt>
                <c:pt idx="5">
                  <c:v>354</c:v>
                </c:pt>
                <c:pt idx="6">
                  <c:v>352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1B52-457D-90E0-FA9055F1609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tiesas'!$E$3:$K$3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>
                        <c:v>625</c:v>
                      </c:pt>
                      <c:pt idx="6">
                        <c:v>632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1B52-457D-90E0-FA9055F16091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tiesas'!$E$4:$K$4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>
                        <c:v>592</c:v>
                      </c:pt>
                      <c:pt idx="6">
                        <c:v>641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B52-457D-90E0-FA9055F16091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tiesas'!$E$5:$K$5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>
                        <c:v>411</c:v>
                      </c:pt>
                      <c:pt idx="6">
                        <c:v>402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B52-457D-90E0-FA9055F16091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tiesas'!$E$6:$K$6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>
                        <c:v>827</c:v>
                      </c:pt>
                      <c:pt idx="6">
                        <c:v>780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B52-457D-90E0-FA9055F16091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tiesas'!$E$7:$K$7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>
                        <c:v>881</c:v>
                      </c:pt>
                      <c:pt idx="6">
                        <c:v>745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B52-457D-90E0-FA9055F16091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tiesas'!$E$8:$K$8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>
                        <c:v>259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B52-457D-90E0-FA9055F16091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tiesas'!$E$9:$K$9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>
                        <c:v>556</c:v>
                      </c:pt>
                      <c:pt idx="6">
                        <c:v>450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1B52-457D-90E0-FA9055F16091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tiesas'!$E$10:$K$10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>
                        <c:v>532</c:v>
                      </c:pt>
                      <c:pt idx="6">
                        <c:v>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1B52-457D-90E0-FA9055F16091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tiesas'!$E$11:$K$11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>
                        <c:v>171</c:v>
                      </c:pt>
                      <c:pt idx="6">
                        <c:v>190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1B52-457D-90E0-FA9055F16091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tiesas'!$E$12:$K$12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>
                        <c:v>782</c:v>
                      </c:pt>
                      <c:pt idx="6">
                        <c:v>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1B52-457D-90E0-FA9055F16091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tiesas'!$E$13:$K$13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>
                        <c:v>830</c:v>
                      </c:pt>
                      <c:pt idx="6">
                        <c:v>805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1B52-457D-90E0-FA9055F16091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tiesas'!$E$14:$K$14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>
                        <c:v>556</c:v>
                      </c:pt>
                      <c:pt idx="6">
                        <c:v>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1B52-457D-90E0-FA9055F16091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tiesas'!$E$15:$K$15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>
                        <c:v>3254</c:v>
                      </c:pt>
                      <c:pt idx="6">
                        <c:v>2859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1B52-457D-90E0-FA9055F16091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tiesas'!$E$16:$K$16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>
                        <c:v>3020</c:v>
                      </c:pt>
                      <c:pt idx="6">
                        <c:v>2797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1B52-457D-90E0-FA9055F16091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tiesas'!$E$17:$K$17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>
                        <c:v>1490</c:v>
                      </c:pt>
                      <c:pt idx="6">
                        <c:v>1421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1B52-457D-90E0-FA9055F16091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tiesas'!$E$18:$K$18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>
                        <c:v>417</c:v>
                      </c:pt>
                      <c:pt idx="6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1B52-457D-90E0-FA9055F16091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tiesas'!$E$19:$K$19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>
                        <c:v>430</c:v>
                      </c:pt>
                      <c:pt idx="6">
                        <c:v>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1B52-457D-90E0-FA9055F16091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tiesas'!$E$20:$K$20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>
                        <c:v>136</c:v>
                      </c:pt>
                      <c:pt idx="6">
                        <c:v>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1B52-457D-90E0-FA9055F16091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tiesas'!$E$21:$K$21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>
                        <c:v>488</c:v>
                      </c:pt>
                      <c:pt idx="6">
                        <c:v>551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1B52-457D-90E0-FA9055F16091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tiesas'!$E$22:$K$22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>
                        <c:v>486</c:v>
                      </c:pt>
                      <c:pt idx="6">
                        <c:v>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1B52-457D-90E0-FA9055F16091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tiesas'!$E$23:$K$23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>
                        <c:v>178</c:v>
                      </c:pt>
                      <c:pt idx="6">
                        <c:v>158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1B52-457D-90E0-FA9055F16091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tiesas'!$E$24:$K$24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>
                        <c:v>382</c:v>
                      </c:pt>
                      <c:pt idx="6">
                        <c:v>440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1B52-457D-90E0-FA9055F16091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tiesas'!$E$25:$K$25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>
                        <c:v>401</c:v>
                      </c:pt>
                      <c:pt idx="6">
                        <c:v>416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1B52-457D-90E0-FA9055F16091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tiesas'!$E$26:$K$26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>
                        <c:v>114</c:v>
                      </c:pt>
                      <c:pt idx="6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1B52-457D-90E0-FA9055F16091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tiesas'!$E$27:$K$27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>
                        <c:v>617</c:v>
                      </c:pt>
                      <c:pt idx="6">
                        <c:v>729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1B52-457D-90E0-FA9055F16091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tiesas'!$E$28:$K$28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>
                        <c:v>599</c:v>
                      </c:pt>
                      <c:pt idx="6">
                        <c:v>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1B52-457D-90E0-FA9055F16091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tiesas'!$E$29:$K$29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>
                        <c:v>271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1B52-457D-90E0-FA9055F16091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tiesas'!$E$30:$K$30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>
                        <c:v>1665</c:v>
                      </c:pt>
                      <c:pt idx="6">
                        <c:v>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1B52-457D-90E0-FA9055F16091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tiesas'!$E$31:$K$31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>
                        <c:v>1658</c:v>
                      </c:pt>
                      <c:pt idx="6">
                        <c:v>1603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1B52-457D-90E0-FA9055F16091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tiesas'!$E$32:$K$32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>
                        <c:v>943</c:v>
                      </c:pt>
                      <c:pt idx="6">
                        <c:v>1195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1B52-457D-90E0-FA9055F16091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tiesas'!$E$33:$K$33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>
                        <c:v>14161</c:v>
                      </c:pt>
                      <c:pt idx="6">
                        <c:v>12775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1B52-457D-90E0-FA9055F16091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tiesas'!$E$34:$K$34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>
                        <c:v>11856</c:v>
                      </c:pt>
                      <c:pt idx="6">
                        <c:v>12465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1B52-457D-90E0-FA9055F16091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tiesas'!$E$35:$K$35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>
                        <c:v>10540</c:v>
                      </c:pt>
                      <c:pt idx="6">
                        <c:v>10736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1B52-457D-90E0-FA9055F16091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tiesas'!$E$36:$K$36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>
                        <c:v>4522</c:v>
                      </c:pt>
                      <c:pt idx="6">
                        <c:v>4275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1B52-457D-90E0-FA9055F16091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tiesas'!$E$37:$K$37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>
                        <c:v>4069</c:v>
                      </c:pt>
                      <c:pt idx="6">
                        <c:v>3942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1B52-457D-90E0-FA9055F16091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tiesas'!$E$38:$K$38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>
                        <c:v>2884</c:v>
                      </c:pt>
                      <c:pt idx="6">
                        <c:v>3208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1B52-457D-90E0-FA9055F16091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tiesas'!$E$39:$K$39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>
                        <c:v>5011</c:v>
                      </c:pt>
                      <c:pt idx="6">
                        <c:v>4039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1B52-457D-90E0-FA9055F16091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tiesas'!$E$40:$K$40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>
                        <c:v>4508</c:v>
                      </c:pt>
                      <c:pt idx="6">
                        <c:v>4568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1B52-457D-90E0-FA9055F16091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tiesas'!$E$41:$K$41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>
                        <c:v>2074</c:v>
                      </c:pt>
                      <c:pt idx="6">
                        <c:v>1542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1B52-457D-90E0-FA9055F16091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tiesas'!$E$42:$K$42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>
                        <c:v>4762</c:v>
                      </c:pt>
                      <c:pt idx="6">
                        <c:v>3789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1B52-457D-90E0-FA9055F16091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tiesas'!$E$43:$K$43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>
                        <c:v>4260</c:v>
                      </c:pt>
                      <c:pt idx="6">
                        <c:v>3880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1B52-457D-90E0-FA9055F16091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tiesas'!$E$44:$K$44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>
                        <c:v>2162</c:v>
                      </c:pt>
                      <c:pt idx="6">
                        <c:v>2070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1B52-457D-90E0-FA9055F16091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tiesas'!$E$45:$K$45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>
                        <c:v>3796</c:v>
                      </c:pt>
                      <c:pt idx="6">
                        <c:v>3210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1B52-457D-90E0-FA9055F16091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tiesas'!$E$46:$K$46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>
                        <c:v>3270</c:v>
                      </c:pt>
                      <c:pt idx="6">
                        <c:v>3269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1B52-457D-90E0-FA9055F16091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tiesas'!$E$47:$K$47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>
                        <c:v>1751</c:v>
                      </c:pt>
                      <c:pt idx="6">
                        <c:v>1689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1B52-457D-90E0-FA9055F16091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tiesas'!$E$48:$K$48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>
                        <c:v>6653</c:v>
                      </c:pt>
                      <c:pt idx="6">
                        <c:v>5474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1B52-457D-90E0-FA9055F16091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tiesas'!$E$49:$K$49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>
                        <c:v>6174</c:v>
                      </c:pt>
                      <c:pt idx="6">
                        <c:v>6129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1B52-457D-90E0-FA9055F16091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tiesas'!$E$50:$K$50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>
                        <c:v>3153</c:v>
                      </c:pt>
                      <c:pt idx="6">
                        <c:v>2501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1B52-457D-90E0-FA9055F16091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Tiesneša amata vietu aizpildījums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Tiesas!$N$1</c:f>
              <c:strCache>
                <c:ptCount val="1"/>
                <c:pt idx="0">
                  <c:v>Tiesneši 31.12.2025.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Tiesas!$A$2:$A$16</c:f>
              <c:strCache>
                <c:ptCount val="15"/>
                <c:pt idx="0">
                  <c:v>ATS</c:v>
                </c:pt>
                <c:pt idx="1">
                  <c:v>AAT</c:v>
                </c:pt>
                <c:pt idx="2">
                  <c:v>RAT</c:v>
                </c:pt>
                <c:pt idx="3">
                  <c:v>KAT</c:v>
                </c:pt>
                <c:pt idx="4">
                  <c:v>LAT</c:v>
                </c:pt>
                <c:pt idx="5">
                  <c:v>VAT</c:v>
                </c:pt>
                <c:pt idx="6">
                  <c:v>ZAT</c:v>
                </c:pt>
                <c:pt idx="7">
                  <c:v>ART</c:v>
                </c:pt>
                <c:pt idx="8">
                  <c:v>RPT</c:v>
                </c:pt>
                <c:pt idx="9">
                  <c:v>RRT</c:v>
                </c:pt>
                <c:pt idx="10">
                  <c:v>KRT</c:v>
                </c:pt>
                <c:pt idx="11">
                  <c:v>LRT</c:v>
                </c:pt>
                <c:pt idx="12">
                  <c:v>VRT</c:v>
                </c:pt>
                <c:pt idx="13">
                  <c:v>ZRT</c:v>
                </c:pt>
                <c:pt idx="14">
                  <c:v>ELT</c:v>
                </c:pt>
              </c:strCache>
            </c:strRef>
          </c:cat>
          <c:val>
            <c:numRef>
              <c:f>Tiesas!$N$2:$N$16</c:f>
              <c:numCache>
                <c:formatCode>General</c:formatCode>
                <c:ptCount val="15"/>
                <c:pt idx="0">
                  <c:v>35</c:v>
                </c:pt>
                <c:pt idx="1">
                  <c:v>21</c:v>
                </c:pt>
                <c:pt idx="2">
                  <c:v>55</c:v>
                </c:pt>
                <c:pt idx="3">
                  <c:v>13</c:v>
                </c:pt>
                <c:pt idx="4">
                  <c:v>13</c:v>
                </c:pt>
                <c:pt idx="5">
                  <c:v>9</c:v>
                </c:pt>
                <c:pt idx="6">
                  <c:v>13</c:v>
                </c:pt>
                <c:pt idx="7">
                  <c:v>36</c:v>
                </c:pt>
                <c:pt idx="8">
                  <c:v>101</c:v>
                </c:pt>
                <c:pt idx="9">
                  <c:v>37</c:v>
                </c:pt>
                <c:pt idx="10">
                  <c:v>37</c:v>
                </c:pt>
                <c:pt idx="11">
                  <c:v>30</c:v>
                </c:pt>
                <c:pt idx="12">
                  <c:v>28</c:v>
                </c:pt>
                <c:pt idx="13">
                  <c:v>53</c:v>
                </c:pt>
                <c:pt idx="1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F7-4650-906E-3D8447359193}"/>
            </c:ext>
          </c:extLst>
        </c:ser>
        <c:ser>
          <c:idx val="1"/>
          <c:order val="1"/>
          <c:tx>
            <c:strRef>
              <c:f>Tiesas!$O$1</c:f>
              <c:strCache>
                <c:ptCount val="1"/>
                <c:pt idx="0">
                  <c:v>Vakances 31.12.2025.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Tiesas!$A$2:$A$16</c:f>
              <c:strCache>
                <c:ptCount val="15"/>
                <c:pt idx="0">
                  <c:v>ATS</c:v>
                </c:pt>
                <c:pt idx="1">
                  <c:v>AAT</c:v>
                </c:pt>
                <c:pt idx="2">
                  <c:v>RAT</c:v>
                </c:pt>
                <c:pt idx="3">
                  <c:v>KAT</c:v>
                </c:pt>
                <c:pt idx="4">
                  <c:v>LAT</c:v>
                </c:pt>
                <c:pt idx="5">
                  <c:v>VAT</c:v>
                </c:pt>
                <c:pt idx="6">
                  <c:v>ZAT</c:v>
                </c:pt>
                <c:pt idx="7">
                  <c:v>ART</c:v>
                </c:pt>
                <c:pt idx="8">
                  <c:v>RPT</c:v>
                </c:pt>
                <c:pt idx="9">
                  <c:v>RRT</c:v>
                </c:pt>
                <c:pt idx="10">
                  <c:v>KRT</c:v>
                </c:pt>
                <c:pt idx="11">
                  <c:v>LRT</c:v>
                </c:pt>
                <c:pt idx="12">
                  <c:v>VRT</c:v>
                </c:pt>
                <c:pt idx="13">
                  <c:v>ZRT</c:v>
                </c:pt>
                <c:pt idx="14">
                  <c:v>ELT</c:v>
                </c:pt>
              </c:strCache>
            </c:strRef>
          </c:cat>
          <c:val>
            <c:numRef>
              <c:f>Tiesas!$O$2:$O$16</c:f>
              <c:numCache>
                <c:formatCode>General</c:formatCode>
                <c:ptCount val="15"/>
                <c:pt idx="0">
                  <c:v>1</c:v>
                </c:pt>
                <c:pt idx="1">
                  <c:v>1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4</c:v>
                </c:pt>
                <c:pt idx="6">
                  <c:v>2</c:v>
                </c:pt>
                <c:pt idx="7">
                  <c:v>6</c:v>
                </c:pt>
                <c:pt idx="8">
                  <c:v>19</c:v>
                </c:pt>
                <c:pt idx="9">
                  <c:v>6</c:v>
                </c:pt>
                <c:pt idx="10">
                  <c:v>7</c:v>
                </c:pt>
                <c:pt idx="11">
                  <c:v>14</c:v>
                </c:pt>
                <c:pt idx="12">
                  <c:v>11</c:v>
                </c:pt>
                <c:pt idx="13">
                  <c:v>8</c:v>
                </c:pt>
                <c:pt idx="1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F7-4650-906E-3D844735919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780834304"/>
        <c:axId val="780828064"/>
      </c:barChart>
      <c:catAx>
        <c:axId val="78083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80828064"/>
        <c:crosses val="autoZero"/>
        <c:auto val="1"/>
        <c:lblAlgn val="ctr"/>
        <c:lblOffset val="100"/>
        <c:noMultiLvlLbl val="0"/>
      </c:catAx>
      <c:valAx>
        <c:axId val="780828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80834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Lietu apgrozījums Ekonomisko lietu tiesā uz vienu tiesnesi</a:t>
            </a:r>
            <a:endParaRPr lang="en-US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tiesas'!$O$51:$U$51</c:f>
              <c:numCache>
                <c:formatCode>General</c:formatCode>
                <c:ptCount val="7"/>
                <c:pt idx="2" formatCode="0.0">
                  <c:v>40.888888888888886</c:v>
                </c:pt>
                <c:pt idx="3" formatCode="0.0">
                  <c:v>42.2</c:v>
                </c:pt>
                <c:pt idx="4" formatCode="0.0">
                  <c:v>39.799999999999997</c:v>
                </c:pt>
                <c:pt idx="5" formatCode="0.0">
                  <c:v>48.1</c:v>
                </c:pt>
                <c:pt idx="6" formatCode="0.0">
                  <c:v>43.777777777777779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4428-484A-BB42-47B14E82D898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tiesas'!$O$52:$U$52</c:f>
              <c:numCache>
                <c:formatCode>General</c:formatCode>
                <c:ptCount val="7"/>
                <c:pt idx="2" formatCode="0.0">
                  <c:v>21.444444444444443</c:v>
                </c:pt>
                <c:pt idx="3" formatCode="0.0">
                  <c:v>35.299999999999997</c:v>
                </c:pt>
                <c:pt idx="4" formatCode="0.0">
                  <c:v>38</c:v>
                </c:pt>
                <c:pt idx="5" formatCode="0.0">
                  <c:v>38.4</c:v>
                </c:pt>
                <c:pt idx="6" formatCode="0.0">
                  <c:v>43.888888888888886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4428-484A-BB42-47B14E82D898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tiesas'!$O$53:$U$53</c:f>
              <c:numCache>
                <c:formatCode>General</c:formatCode>
                <c:ptCount val="7"/>
                <c:pt idx="2" formatCode="0.0">
                  <c:v>19.333333333333332</c:v>
                </c:pt>
                <c:pt idx="3" formatCode="0.0">
                  <c:v>24.3</c:v>
                </c:pt>
                <c:pt idx="4" formatCode="0.0">
                  <c:v>26</c:v>
                </c:pt>
                <c:pt idx="5" formatCode="0.0">
                  <c:v>35.4</c:v>
                </c:pt>
                <c:pt idx="6" formatCode="0.0">
                  <c:v>39.111111111111114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4428-484A-BB42-47B14E82D89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tiesas'!$O$3:$U$3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  <c:pt idx="6">
                        <c:v>57.454545454545453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4428-484A-BB42-47B14E82D898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tiesas'!$O$4:$U$4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  <c:pt idx="6">
                        <c:v>58.272727272727273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428-484A-BB42-47B14E82D898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tiesas'!$O$5:$U$5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  <c:pt idx="6">
                        <c:v>36.545454545454547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428-484A-BB42-47B14E82D898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tiesas'!$O$6:$U$6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  <c:pt idx="6">
                        <c:v>55.714285714285715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428-484A-BB42-47B14E82D898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tiesas'!$O$7:$U$7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  <c:pt idx="6">
                        <c:v>53.214285714285715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428-484A-BB42-47B14E82D898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tiesas'!$O$8:$U$8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  <c:pt idx="6">
                        <c:v>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4428-484A-BB42-47B14E82D898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tiesas'!$O$9:$U$9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  <c:pt idx="6">
                        <c:v>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4428-484A-BB42-47B14E82D898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tiesas'!$O$10:$U$10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  <c:pt idx="6">
                        <c:v>47.888888888888886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4428-484A-BB42-47B14E82D898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tiesas'!$O$11:$U$11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  <c:pt idx="6">
                        <c:v>21.111111111111111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4428-484A-BB42-47B14E82D898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tiesas'!$O$12:$U$12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  <c:pt idx="6">
                        <c:v>37.571428571428569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4428-484A-BB42-47B14E82D898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tiesas'!$O$13:$U$13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  <c:pt idx="6">
                        <c:v>38.333333333333336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4428-484A-BB42-47B14E82D898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tiesas'!$O$14:$U$14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  <c:pt idx="6">
                        <c:v>25.714285714285715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4428-484A-BB42-47B14E82D898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tiesas'!$O$15:$U$15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  <c:pt idx="6">
                        <c:v>51.981818181818184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4428-484A-BB42-47B14E82D898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tiesas'!$O$16:$U$16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  <c:pt idx="6">
                        <c:v>50.854545454545452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4428-484A-BB42-47B14E82D898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tiesas'!$O$17:$U$17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  <c:pt idx="6">
                        <c:v>25.836363636363636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4428-484A-BB42-47B14E82D898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tiesas'!$O$18:$U$18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  <c:pt idx="6">
                        <c:v>46.153846153846153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4428-484A-BB42-47B14E82D898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tiesas'!$O$19:$U$19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  <c:pt idx="6">
                        <c:v>44.53846153846154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4428-484A-BB42-47B14E82D898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tiesas'!$O$20:$U$20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  <c:pt idx="6">
                        <c:v>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4428-484A-BB42-47B14E82D898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tiesas'!$O$21:$U$21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  <c:pt idx="6">
                        <c:v>42.384615384615387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4428-484A-BB42-47B14E82D898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tiesas'!$O$22:$U$22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  <c:pt idx="6">
                        <c:v>43.92307692307692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4428-484A-BB42-47B14E82D898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tiesas'!$O$23:$U$23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  <c:pt idx="6">
                        <c:v>12.153846153846153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4428-484A-BB42-47B14E82D898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tiesas'!$O$24:$U$24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  <c:pt idx="6">
                        <c:v>48.888888888888886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4428-484A-BB42-47B14E82D898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tiesas'!$O$25:$U$25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  <c:pt idx="6">
                        <c:v>46.222222222222221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4428-484A-BB42-47B14E82D898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tiesas'!$O$26:$U$26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  <c:pt idx="6">
                        <c:v>15.111111111111111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4428-484A-BB42-47B14E82D898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tiesas'!$O$27:$U$27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  <c:pt idx="6">
                        <c:v>56.07692307692308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4428-484A-BB42-47B14E82D898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tiesas'!$O$28:$U$28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  <c:pt idx="6">
                        <c:v>54.230769230769234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4428-484A-BB42-47B14E82D898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tiesas'!$O$29:$U$29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  <c:pt idx="6">
                        <c:v>22.615384615384617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4428-484A-BB42-47B14E82D898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tiesas'!$O$30:$U$30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  <c:pt idx="6">
                        <c:v>51.555555555555557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4428-484A-BB42-47B14E82D898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tiesas'!$O$31:$U$31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  <c:pt idx="6">
                        <c:v>44.527777777777779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4428-484A-BB42-47B14E82D898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tiesas'!$O$32:$U$32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  <c:pt idx="6">
                        <c:v>33.194444444444443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4428-484A-BB42-47B14E82D898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tiesas'!$O$33:$U$33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  <c:pt idx="6">
                        <c:v>148.54651162790697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4428-484A-BB42-47B14E82D898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tiesas'!$O$34:$U$34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  <c:pt idx="6">
                        <c:v>144.94186046511629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4428-484A-BB42-47B14E82D898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tiesas'!$O$35:$U$35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  <c:pt idx="6">
                        <c:v>124.83720930232558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4428-484A-BB42-47B14E82D898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tiesas'!$O$36:$U$36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  <c:pt idx="6">
                        <c:v>147.41379310344828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4428-484A-BB42-47B14E82D898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tiesas'!$O$37:$U$37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  <c:pt idx="6">
                        <c:v>135.93103448275863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4428-484A-BB42-47B14E82D898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tiesas'!$O$38:$U$38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  <c:pt idx="6">
                        <c:v>110.62068965517241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4428-484A-BB42-47B14E82D898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tiesas'!$O$39:$U$39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  <c:pt idx="6">
                        <c:v>144.25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4428-484A-BB42-47B14E82D898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tiesas'!$O$40:$U$40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  <c:pt idx="6">
                        <c:v>163.14285714285714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4428-484A-BB42-47B14E82D898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tiesas'!$O$41:$U$41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  <c:pt idx="6">
                        <c:v>55.071428571428569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4428-484A-BB42-47B14E82D898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tiesas'!$O$42:$U$42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  <c:pt idx="6">
                        <c:v>157.875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4428-484A-BB42-47B14E82D898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tiesas'!$O$43:$U$43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  <c:pt idx="6">
                        <c:v>161.66666666666666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4428-484A-BB42-47B14E82D898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tiesas'!$O$44:$U$44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  <c:pt idx="6">
                        <c:v>86.25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4428-484A-BB42-47B14E82D898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tiesas'!$O$45:$U$45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  <c:pt idx="6">
                        <c:v>160.5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4428-484A-BB42-47B14E82D898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tiesas'!$O$46:$U$46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  <c:pt idx="6">
                        <c:v>163.44999999999999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4428-484A-BB42-47B14E82D898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tiesas'!$O$47:$U$47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  <c:pt idx="6">
                        <c:v>84.45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4428-484A-BB42-47B14E82D898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tiesas'!$O$48:$U$48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  <c:pt idx="6">
                        <c:v>124.40909090909091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4428-484A-BB42-47B14E82D898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tiesas'!$O$49:$U$49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  <c:pt idx="6">
                        <c:v>139.29545454545453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4428-484A-BB42-47B14E82D898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tiesas'!$O$50:$U$50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  <c:pt idx="6">
                        <c:v>56.840909090909093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4428-484A-BB42-47B14E82D898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5595555555555556E-2"/>
          <c:y val="8.409833333333333E-2"/>
          <c:w val="0.92523722222222227"/>
          <c:h val="0.77422259259259263"/>
        </c:manualLayout>
      </c:layout>
      <c:scatterChart>
        <c:scatterStyle val="lineMarker"/>
        <c:varyColors val="0"/>
        <c:ser>
          <c:idx val="16"/>
          <c:order val="16"/>
          <c:tx>
            <c:strRef>
              <c:f>DT_CR!$B$19</c:f>
              <c:strCache>
                <c:ptCount val="1"/>
                <c:pt idx="0">
                  <c:v>ELT</c:v>
                </c:pt>
              </c:strCache>
              <c:extLst xmlns:c15="http://schemas.microsoft.com/office/drawing/2012/chart"/>
            </c:strRef>
          </c:tx>
          <c:spPr>
            <a:ln w="31750" cap="rnd">
              <a:solidFill>
                <a:schemeClr val="accent5">
                  <a:lumMod val="80000"/>
                  <a:lumOff val="20000"/>
                </a:schemeClr>
              </a:solidFill>
              <a:round/>
              <a:tailEnd type="stealth" w="lg" len="lg"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CC2F0637-B6C5-43B3-9F85-4243419425F5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FCDE-4463-BA1E-8A133524C6F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7E0FC43-B667-4F77-962F-5CCB80039032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FCDE-4463-BA1E-8A133524C6F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E3EB8A1-0D00-4508-87E4-1F21D1281578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FCDE-4463-BA1E-8A133524C6F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52A53FC-1595-441F-9411-005248390841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FCDE-4463-BA1E-8A133524C6F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43EBF16-90C2-499D-A990-5405EA4BB664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FCDE-4463-BA1E-8A133524C6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DT_CR!$F$19:$J$19</c:f>
              <c:numCache>
                <c:formatCode>0%</c:formatCode>
                <c:ptCount val="5"/>
                <c:pt idx="0">
                  <c:v>0.52445652173913049</c:v>
                </c:pt>
                <c:pt idx="1">
                  <c:v>0.8364928909952607</c:v>
                </c:pt>
                <c:pt idx="2">
                  <c:v>0.95477386934673369</c:v>
                </c:pt>
                <c:pt idx="3">
                  <c:v>0.79833679833679838</c:v>
                </c:pt>
                <c:pt idx="4">
                  <c:v>1.0025380710659899</c:v>
                </c:pt>
              </c:numCache>
              <c:extLst xmlns:c15="http://schemas.microsoft.com/office/drawing/2012/chart"/>
            </c:numRef>
          </c:xVal>
          <c:yVal>
            <c:numRef>
              <c:f>DT_CR!$N$19:$R$19</c:f>
              <c:numCache>
                <c:formatCode>0.0</c:formatCode>
                <c:ptCount val="5"/>
                <c:pt idx="0">
                  <c:v>10.968911917098445</c:v>
                </c:pt>
                <c:pt idx="1">
                  <c:v>8.3753541076487252</c:v>
                </c:pt>
                <c:pt idx="2">
                  <c:v>8.3245614035087723</c:v>
                </c:pt>
                <c:pt idx="3">
                  <c:v>11.216145833333334</c:v>
                </c:pt>
                <c:pt idx="4">
                  <c:v>10.842194092827006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DT_CR!$L$2:$R$2</c15:f>
                <c15:dlblRangeCache>
                  <c:ptCount val="7"/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FCDE-4463-BA1E-8A133524C6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15967"/>
        <c:axId val="181411500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DT_CR!$B$3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headEnd type="none" w="lg" len="lg"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278115DB-7100-44FD-96E0-53A52488EF8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6-FCDE-4463-BA1E-8A133524C6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45DA0D5-7815-4971-98E2-3BB83A54359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7-FCDE-4463-BA1E-8A133524C6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FE35BCA-44F6-4DD1-8EF0-2934E4716CB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8-FCDE-4463-BA1E-8A133524C6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3A68CF1-4B26-45A9-B1CD-CC715453C53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9-FCDE-4463-BA1E-8A133524C6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99C9778B-76D2-4623-B9B8-271FB6007E1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A-FCDE-4463-BA1E-8A133524C6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78ACB21B-1442-4517-962F-C831B33DB0B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B-FCDE-4463-BA1E-8A133524C6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7A72FE9-E356-4247-886C-9CF165E59DE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C-FCDE-4463-BA1E-8A133524C6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DT_CR!$D$3:$J$3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  <c:pt idx="6">
                        <c:v>1.014240506329114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DT_CR!$L$3:$R$3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  <c:pt idx="6">
                        <c:v>7.6302652106084254</c:v>
                      </c:pt>
                    </c:numCache>
                  </c:numRef>
                </c:yVal>
                <c:smooth val="1"/>
                <c:extLst>
                  <c:ext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D-FCDE-4463-BA1E-8A133524C6FE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31750" cap="rnd">
                    <a:solidFill>
                      <a:schemeClr val="accent2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3029916-5BBF-41C3-8E58-AB1CABE51ED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E-FCDE-4463-BA1E-8A133524C6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A4EBB82-52B7-4862-B7BE-C00AE6316F0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F-FCDE-4463-BA1E-8A133524C6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4848699-5728-4A15-952E-59AF44986BB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0-FCDE-4463-BA1E-8A133524C6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CF258FE0-976C-4B93-AE93-BE6C4BBE7E5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1-FCDE-4463-BA1E-8A133524C6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855EAD2-2ABE-4876-8B76-561C8753846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2-FCDE-4463-BA1E-8A133524C6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96600F9E-89DF-4BD7-B686-FEF8D26536E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3-FCDE-4463-BA1E-8A133524C6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13CFE9D-011E-461A-A3BD-916D61D2BAC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4-FCDE-4463-BA1E-8A133524C6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DT_CR!$D$4:$J$4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  <c:pt idx="6">
                        <c:v>0.95512820512820518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DT_CR!$L$4:$R$4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  <c:pt idx="6">
                        <c:v>4.8013422818791955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5-FCDE-4463-BA1E-8A133524C6FE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31750" cap="rnd">
                    <a:solidFill>
                      <a:schemeClr val="accent3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21F896BC-D870-4C40-AFFB-03A7E4155EA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6-FCDE-4463-BA1E-8A133524C6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25FA79BF-858E-4BCD-9E0E-46BDE3C9A54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7-FCDE-4463-BA1E-8A133524C6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5132CB3-0758-424C-84A8-D645B5E739C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8-FCDE-4463-BA1E-8A133524C6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573F050-1573-41B7-BEF8-E20A10F000D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9-FCDE-4463-BA1E-8A133524C6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1C1AE43-E838-4D0E-BBEE-A437CE68CDB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A-FCDE-4463-BA1E-8A133524C6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6C1F80E7-5EA0-4676-9A08-A1A9C8CADEA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B-FCDE-4463-BA1E-8A133524C6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72F2A70-67B4-4D3A-9FC2-197B762EA7A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C-FCDE-4463-BA1E-8A133524C6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DT_CR!$D$5:$J$5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  <c:pt idx="6">
                        <c:v>0.95777777777777773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DT_CR!$L$5:$R$5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  <c:pt idx="6">
                        <c:v>5.3634957463263726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D-FCDE-4463-BA1E-8A133524C6FE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31750" cap="rnd">
                    <a:solidFill>
                      <a:schemeClr val="accent4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C357B738-DC67-410C-AC1C-0E2BD3DA3DA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E-FCDE-4463-BA1E-8A133524C6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3A08175-1950-40F7-AFF6-1B8AB5EE7F1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F-FCDE-4463-BA1E-8A133524C6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3594233-6AA5-4AEF-8C6F-7A53C47FBF2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0-FCDE-4463-BA1E-8A133524C6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E568A4F6-593D-4E78-A34B-3442407EBE8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1-FCDE-4463-BA1E-8A133524C6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BC825EAA-AC44-4D46-8708-88D12D3D7A8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2-FCDE-4463-BA1E-8A133524C6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BE94F3FE-B22B-40A4-9D7F-D8B4773A356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3-FCDE-4463-BA1E-8A133524C6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15F5291-1A31-427D-987E-504F447E601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4-FCDE-4463-BA1E-8A133524C6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DT_CR!$D$6:$J$6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  <c:pt idx="6">
                        <c:v>1.020278833967047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DT_CR!$L$6:$R$6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  <c:pt idx="6">
                        <c:v>8.1614906832298129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5-FCDE-4463-BA1E-8A133524C6FE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31750" cap="rnd">
                    <a:solidFill>
                      <a:schemeClr val="accent5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E6EC8BB-26A9-4863-A8ED-63A76EB1A83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6-FCDE-4463-BA1E-8A133524C6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85E5B0E-EEAE-42A1-8C0B-E15AE8B4188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7-FCDE-4463-BA1E-8A133524C6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7F917C0-2350-4ED3-82BB-6558EB06550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8-FCDE-4463-BA1E-8A133524C6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3AE9D5BF-4B2B-418E-9F3C-CE469D050E8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9-FCDE-4463-BA1E-8A133524C6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0A7C09F-B5D7-4DF0-BF40-013FDF58944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A-FCDE-4463-BA1E-8A133524C6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0F815C8-F33F-48FA-9E71-FEBBF8E0761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B-FCDE-4463-BA1E-8A133524C6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CE87B5CA-27DA-4FD5-9803-E463AD8E648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C-FCDE-4463-BA1E-8A133524C6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DT_CR!$D$7:$J$7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  <c:pt idx="6">
                        <c:v>0.97831409583770546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DT_CR!$L$7:$R$7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  <c:pt idx="6">
                        <c:v>6.1812060541055898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D-FCDE-4463-BA1E-8A133524C6FE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31750" cap="rnd">
                    <a:solidFill>
                      <a:schemeClr val="accent6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67F4E6B-3A68-47D6-87E0-2C62CD09A17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E-FCDE-4463-BA1E-8A133524C6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AAE1EC84-8EB1-480C-8E2E-F8B28148B43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F-FCDE-4463-BA1E-8A133524C6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EA54BBF4-FB50-4701-A94D-0F0A3C0BDDC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0-FCDE-4463-BA1E-8A133524C6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1FD98D92-F8F2-4CFA-B3CA-04D3936E7DC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1-FCDE-4463-BA1E-8A133524C6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EC1245E8-4C86-4419-9A2E-76872B3D4A5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2-FCDE-4463-BA1E-8A133524C6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019D5E8-D61D-4205-B9C1-FDD53BA3237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3-FCDE-4463-BA1E-8A133524C6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9A71BE4E-4387-401B-A11B-719B916C588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4-FCDE-4463-BA1E-8A133524C6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DT_CR!$D$8:$J$8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  <c:pt idx="6">
                        <c:v>0.96499999999999997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DT_CR!$L$8:$R$8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  <c:pt idx="6">
                        <c:v>3.2780656303972364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5-FCDE-4463-BA1E-8A133524C6FE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1627FB66-6A9A-42EE-B72F-9520CEC99CE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6-FCDE-4463-BA1E-8A133524C6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F01F72E-B008-4F91-9C03-4FBFDB604C1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7-FCDE-4463-BA1E-8A133524C6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A7EA3F5-4399-4DB2-AE59-7368819BB01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8-FCDE-4463-BA1E-8A133524C6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DBF23FD-60FD-4541-A6F3-699C1E0EC82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9-FCDE-4463-BA1E-8A133524C6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B20401BA-40E3-428A-BAF1-C5C5332C1D8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A-FCDE-4463-BA1E-8A133524C6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1FDD0760-2522-4648-AB5F-F8560FEC66F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B-FCDE-4463-BA1E-8A133524C6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3BCC5F6E-1968-4B46-9C04-73FDA614E13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C-FCDE-4463-BA1E-8A133524C6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DT_CR!$D$9:$J$9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  <c:pt idx="6">
                        <c:v>1.0362976406533575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DT_CR!$L$9:$R$9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  <c:pt idx="6">
                        <c:v>3.3666082895504963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D-FCDE-4463-BA1E-8A133524C6FE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72AB6674-830D-4AFE-BB26-21F021B1F02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E-FCDE-4463-BA1E-8A133524C6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2F22F7D-F06B-43A2-B72D-8E1EC947EEC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F-FCDE-4463-BA1E-8A133524C6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8EDCDF2-14E2-49A9-BE3D-6E6F182D729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0-FCDE-4463-BA1E-8A133524C6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EA3B757-3D3A-4864-B46B-600EDF4E90E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1-FCDE-4463-BA1E-8A133524C6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B0CEC254-1234-4520-AAEE-468EF852545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2-FCDE-4463-BA1E-8A133524C6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6D346314-CC00-4A95-B3A0-8D6D1003EEB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3-FCDE-4463-BA1E-8A133524C6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BD373E0-BBBD-43D3-AB1F-B5F5BF2FA82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4-FCDE-4463-BA1E-8A133524C6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DT_CR!$D$10:$J$10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  <c:pt idx="6">
                        <c:v>0.94545454545454544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DT_CR!$L$10:$R$10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  <c:pt idx="6">
                        <c:v>3.9775641025641026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5-FCDE-4463-BA1E-8A133524C6FE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243508B-BAA7-4FAC-A0A2-F5528982E31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6-FCDE-4463-BA1E-8A133524C6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EDE09EFC-9113-43FE-BE05-325FC78B637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7-FCDE-4463-BA1E-8A133524C6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A0185699-5427-4838-B95E-A21608EF380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8-FCDE-4463-BA1E-8A133524C6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C7FCD2C-98C8-4AE6-9527-0508C157B7E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9-FCDE-4463-BA1E-8A133524C6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BBB5C4F0-4DAF-4A31-8CA8-E980C51B4C5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A-FCDE-4463-BA1E-8A133524C6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912B666-52E8-445E-B1A8-3E0AAB48F93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B-FCDE-4463-BA1E-8A133524C6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2E02DBE8-0874-439B-BE2C-4DD7B57A7E3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C-FCDE-4463-BA1E-8A133524C6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DT_CR!$D$11:$J$11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  <c:pt idx="6">
                        <c:v>0.96707818930041156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DT_CR!$L$11:$R$11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  <c:pt idx="6">
                        <c:v>5.0737588652482266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D-FCDE-4463-BA1E-8A133524C6FE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C8F1738C-B1FD-4277-8C5C-93E27626088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E-FCDE-4463-BA1E-8A133524C6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1829387A-E53B-48A4-BE94-0F808B0A114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F-FCDE-4463-BA1E-8A133524C6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2029B8A-5FD9-4035-9AE3-DBB9BC1216E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0-FCDE-4463-BA1E-8A133524C6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CB6A4B3-6C0F-44E5-B40C-DA686B4FEC1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1-FCDE-4463-BA1E-8A133524C6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54B1B20-3152-46F0-9E0C-8F657E080E6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2-FCDE-4463-BA1E-8A133524C6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1D0C2A4A-8849-4F09-A1B6-4543117DB75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3-FCDE-4463-BA1E-8A133524C6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EB190AE5-FB5C-4816-8E20-CA5ED1C3FDE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4-FCDE-4463-BA1E-8A133524C6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DT_CR!$D$12:$J$12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  <c:pt idx="6">
                        <c:v>0.86368534482758619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DT_CR!$L$12:$R$12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  <c:pt idx="6">
                        <c:v>9.0699729673528786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5-FCDE-4463-BA1E-8A133524C6FE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42D8837-1625-4907-9C2D-E4F1C866EDF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6-FCDE-4463-BA1E-8A133524C6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12F88E03-0D0C-47C9-9666-DB22AEFFAA5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7-FCDE-4463-BA1E-8A133524C6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A20EA3E-9961-41DD-9743-289C2518EA1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8-FCDE-4463-BA1E-8A133524C6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364557E-B92C-4D7A-B4DE-404C682E832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9-FCDE-4463-BA1E-8A133524C6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53388934-DC46-4362-BBBC-7E583C33E83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A-FCDE-4463-BA1E-8A133524C6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79E4140-EFF4-4C3E-9655-854F3A4AF2E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B-FCDE-4463-BA1E-8A133524C6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C857F5B5-BA24-4F5A-A57C-F8F65162ABE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C-FCDE-4463-BA1E-8A133524C6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DT_CR!$D$13:$J$13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  <c:pt idx="6">
                        <c:v>0.97573385518590994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DT_CR!$L$13:$R$13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  <c:pt idx="6">
                        <c:v>10.479048001069662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D-FCDE-4463-BA1E-8A133524C6FE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31750" cap="rnd">
                    <a:solidFill>
                      <a:schemeClr val="accent6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C341DE1D-8ECD-43F2-B245-DBEAAAC6640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E-FCDE-4463-BA1E-8A133524C6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BBFBB7E-70EE-4D6C-B7D2-81E85BB99F8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F-FCDE-4463-BA1E-8A133524C6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47A3DBC8-92AB-48F9-BF3C-DCDFF98D684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0-FCDE-4463-BA1E-8A133524C6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7F85DC32-C4DB-4E51-B8BB-68199435F7C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1-FCDE-4463-BA1E-8A133524C6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E009299C-8828-42B2-9498-9ECFF3367D7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2-FCDE-4463-BA1E-8A133524C6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71E2D39A-E1E3-4EC7-9142-0B451E0D175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3-FCDE-4463-BA1E-8A133524C6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FE11E8C-E7CF-4E46-9FC2-F08F8591001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4-FCDE-4463-BA1E-8A133524C6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DT_CR!$D$14:$J$14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  <c:pt idx="6">
                        <c:v>0.92210526315789476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DT_CR!$L$14:$R$14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  <c:pt idx="6">
                        <c:v>9.9012345679012359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5-FCDE-4463-BA1E-8A133524C6FE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85FBFE71-670C-4BA7-BF49-DB808219972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6-FCDE-4463-BA1E-8A133524C6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91BFF4E-C49C-460E-A3FA-201AD795A41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7-FCDE-4463-BA1E-8A133524C6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F7A1C8C-EAD8-40F7-A700-EBCA51E27B2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8-FCDE-4463-BA1E-8A133524C6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3EE2FC4E-1932-44EF-B622-006AC5BCC2D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9-FCDE-4463-BA1E-8A133524C6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C7F97936-2708-45BA-AD30-08FFA450C40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A-FCDE-4463-BA1E-8A133524C6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53ABF21-F023-436F-90A9-64069F2767A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B-FCDE-4463-BA1E-8A133524C6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0B53875-3D28-46A7-8F94-AE34F732B9E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C-FCDE-4463-BA1E-8A133524C6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DT_CR!$D$15:$J$15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  <c:pt idx="6">
                        <c:v>1.1309730131220599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DT_CR!$L$15:$R$15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  <c:pt idx="6">
                        <c:v>4.1070490367775827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D-FCDE-4463-BA1E-8A133524C6FE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1882F4F-FC7D-41CF-A9AB-60E6AFDC894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E-FCDE-4463-BA1E-8A133524C6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0FB614E-BE15-4343-BD29-0C402A60368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F-FCDE-4463-BA1E-8A133524C6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2CE2809-4D5F-4CF8-830E-188F9E0248F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0-FCDE-4463-BA1E-8A133524C6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A5FAC7F7-3C03-4DDF-86F5-6C846CEF661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1-FCDE-4463-BA1E-8A133524C6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A6B82C20-A2EF-4C8E-BB91-39830D3CB8E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2-FCDE-4463-BA1E-8A133524C6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97F95BD1-FD22-4020-9395-A46A462F794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3-FCDE-4463-BA1E-8A133524C6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AC0DF2E5-AB8D-4499-9952-989ACBC38F6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4-FCDE-4463-BA1E-8A133524C6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DT_CR!$D$16:$J$16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  <c:pt idx="6">
                        <c:v>1.0240168910002638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DT_CR!$L$16:$R$16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  <c:pt idx="6">
                        <c:v>6.4909793814432986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5-FCDE-4463-BA1E-8A133524C6FE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30E8B29E-4C4F-46F4-858C-F5CCA58F843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6-FCDE-4463-BA1E-8A133524C6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452700C-E286-46D6-907E-AD645C608C0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7-FCDE-4463-BA1E-8A133524C6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3B60B53-F470-4C16-9ADD-E7387DC2FCE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8-FCDE-4463-BA1E-8A133524C6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3B8227D4-E32C-4FA5-B045-2397EC5138B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9-FCDE-4463-BA1E-8A133524C6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5BCAE19-E9DB-485D-9F77-212B91E51BD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A-FCDE-4463-BA1E-8A133524C6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1E7D87E7-F632-4FDB-A0DA-71025A54545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B-FCDE-4463-BA1E-8A133524C6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45EC8EC-2AFA-453B-A5F0-14EC1D8A55A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C-FCDE-4463-BA1E-8A133524C6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DT_CR!$D$17:$J$17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  <c:pt idx="6">
                        <c:v>1.0183800623052959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DT_CR!$L$17:$R$17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  <c:pt idx="6">
                        <c:v>6.2861731416335269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D-FCDE-4463-BA1E-8A133524C6FE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16A3C17-3082-48E4-B6F5-99960C2ECAE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E-FCDE-4463-BA1E-8A133524C6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A74121E-3807-48E7-BD7A-F565E9819F0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F-FCDE-4463-BA1E-8A133524C6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B95787A5-854E-4A47-A52D-F51EBC54916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0-FCDE-4463-BA1E-8A133524C6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A74AD6C-7010-4C8E-AA6E-459ED67C0AA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1-FCDE-4463-BA1E-8A133524C6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F462484-C448-494A-9FED-C85D8E3BE57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2-FCDE-4463-BA1E-8A133524C6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B79A7837-705F-4C6A-A709-52DA8EE7B52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3-FCDE-4463-BA1E-8A133524C6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DBA58E29-7022-423A-A62C-67E9761A929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4-FCDE-4463-BA1E-8A133524C6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DT_CR!$D$18:$J$18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  <c:pt idx="6">
                        <c:v>1.119656558275484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DT_CR!$L$18:$R$18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  <c:pt idx="6">
                        <c:v>4.964730516125524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85-FCDE-4463-BA1E-8A133524C6FE}"/>
                  </c:ext>
                </c:extLst>
              </c15:ser>
            </c15:filteredScatterSeries>
          </c:ext>
        </c:extLst>
      </c:scatterChart>
      <c:valAx>
        <c:axId val="1814115967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Caurlaidība</a:t>
                </a:r>
              </a:p>
            </c:rich>
          </c:tx>
          <c:layout>
            <c:manualLayout>
              <c:xMode val="edge"/>
              <c:yMode val="edge"/>
              <c:x val="0.4689571876821933"/>
              <c:y val="0.9031450000000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007"/>
        <c:crosses val="autoZero"/>
        <c:crossBetween val="midCat"/>
      </c:valAx>
      <c:valAx>
        <c:axId val="1814115007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</a:t>
                </a:r>
                <a:r>
                  <a:rPr lang="lv-LV" baseline="0"/>
                  <a:t> laiks</a:t>
                </a:r>
                <a:endParaRPr lang="lv-LV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9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10963387015969"/>
          <c:y val="0.94149740740740739"/>
          <c:w val="0.24229038429423982"/>
          <c:h val="3.968777777777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T.sk.!$D$41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T.sk.!$B$42:$B$58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T.sk.!$D$42:$D$58</c:f>
              <c:numCache>
                <c:formatCode>General</c:formatCode>
                <c:ptCount val="17"/>
                <c:pt idx="0">
                  <c:v>11</c:v>
                </c:pt>
                <c:pt idx="1">
                  <c:v>16</c:v>
                </c:pt>
                <c:pt idx="2">
                  <c:v>6</c:v>
                </c:pt>
                <c:pt idx="3">
                  <c:v>22</c:v>
                </c:pt>
                <c:pt idx="4">
                  <c:v>61</c:v>
                </c:pt>
                <c:pt idx="5">
                  <c:v>13</c:v>
                </c:pt>
                <c:pt idx="6">
                  <c:v>13</c:v>
                </c:pt>
                <c:pt idx="7">
                  <c:v>13</c:v>
                </c:pt>
                <c:pt idx="8">
                  <c:v>15</c:v>
                </c:pt>
                <c:pt idx="9">
                  <c:v>37</c:v>
                </c:pt>
                <c:pt idx="10">
                  <c:v>116</c:v>
                </c:pt>
                <c:pt idx="11">
                  <c:v>42</c:v>
                </c:pt>
                <c:pt idx="12">
                  <c:v>43</c:v>
                </c:pt>
                <c:pt idx="13">
                  <c:v>43</c:v>
                </c:pt>
                <c:pt idx="14">
                  <c:v>36</c:v>
                </c:pt>
                <c:pt idx="15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04-4406-A15B-C9B81349CEE2}"/>
            </c:ext>
          </c:extLst>
        </c:ser>
        <c:ser>
          <c:idx val="1"/>
          <c:order val="1"/>
          <c:tx>
            <c:strRef>
              <c:f>T.sk.!$E$41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T.sk.!$B$42:$B$58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T.sk.!$E$42:$E$58</c:f>
              <c:numCache>
                <c:formatCode>General</c:formatCode>
                <c:ptCount val="17"/>
                <c:pt idx="0">
                  <c:v>11</c:v>
                </c:pt>
                <c:pt idx="1">
                  <c:v>14</c:v>
                </c:pt>
                <c:pt idx="2">
                  <c:v>8</c:v>
                </c:pt>
                <c:pt idx="3">
                  <c:v>22</c:v>
                </c:pt>
                <c:pt idx="4">
                  <c:v>56</c:v>
                </c:pt>
                <c:pt idx="5">
                  <c:v>13</c:v>
                </c:pt>
                <c:pt idx="6">
                  <c:v>13</c:v>
                </c:pt>
                <c:pt idx="7">
                  <c:v>13</c:v>
                </c:pt>
                <c:pt idx="8">
                  <c:v>15</c:v>
                </c:pt>
                <c:pt idx="9">
                  <c:v>39</c:v>
                </c:pt>
                <c:pt idx="10">
                  <c:v>118</c:v>
                </c:pt>
                <c:pt idx="11">
                  <c:v>43</c:v>
                </c:pt>
                <c:pt idx="12">
                  <c:v>43</c:v>
                </c:pt>
                <c:pt idx="13">
                  <c:v>42</c:v>
                </c:pt>
                <c:pt idx="14">
                  <c:v>37</c:v>
                </c:pt>
                <c:pt idx="15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04-4406-A15B-C9B81349CEE2}"/>
            </c:ext>
          </c:extLst>
        </c:ser>
        <c:ser>
          <c:idx val="2"/>
          <c:order val="2"/>
          <c:tx>
            <c:strRef>
              <c:f>T.sk.!$F$41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T.sk.!$B$42:$B$58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T.sk.!$F$42:$F$58</c:f>
              <c:numCache>
                <c:formatCode>General</c:formatCode>
                <c:ptCount val="17"/>
                <c:pt idx="0">
                  <c:v>13</c:v>
                </c:pt>
                <c:pt idx="1">
                  <c:v>14</c:v>
                </c:pt>
                <c:pt idx="2">
                  <c:v>8</c:v>
                </c:pt>
                <c:pt idx="3">
                  <c:v>19</c:v>
                </c:pt>
                <c:pt idx="4">
                  <c:v>57</c:v>
                </c:pt>
                <c:pt idx="5">
                  <c:v>13</c:v>
                </c:pt>
                <c:pt idx="6">
                  <c:v>13</c:v>
                </c:pt>
                <c:pt idx="7">
                  <c:v>13</c:v>
                </c:pt>
                <c:pt idx="8">
                  <c:v>14</c:v>
                </c:pt>
                <c:pt idx="9">
                  <c:v>40</c:v>
                </c:pt>
                <c:pt idx="10">
                  <c:v>113</c:v>
                </c:pt>
                <c:pt idx="11">
                  <c:v>41</c:v>
                </c:pt>
                <c:pt idx="12">
                  <c:v>41</c:v>
                </c:pt>
                <c:pt idx="13">
                  <c:v>42</c:v>
                </c:pt>
                <c:pt idx="14">
                  <c:v>35</c:v>
                </c:pt>
                <c:pt idx="15">
                  <c:v>59</c:v>
                </c:pt>
                <c:pt idx="1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04-4406-A15B-C9B81349CEE2}"/>
            </c:ext>
          </c:extLst>
        </c:ser>
        <c:ser>
          <c:idx val="3"/>
          <c:order val="3"/>
          <c:tx>
            <c:strRef>
              <c:f>T.sk.!$G$41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T.sk.!$B$42:$B$58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T.sk.!$G$42:$G$58</c:f>
              <c:numCache>
                <c:formatCode>General</c:formatCode>
                <c:ptCount val="17"/>
                <c:pt idx="0">
                  <c:v>11</c:v>
                </c:pt>
                <c:pt idx="1">
                  <c:v>13</c:v>
                </c:pt>
                <c:pt idx="2">
                  <c:v>9</c:v>
                </c:pt>
                <c:pt idx="3">
                  <c:v>19</c:v>
                </c:pt>
                <c:pt idx="4">
                  <c:v>57</c:v>
                </c:pt>
                <c:pt idx="5">
                  <c:v>12</c:v>
                </c:pt>
                <c:pt idx="6">
                  <c:v>13</c:v>
                </c:pt>
                <c:pt idx="7">
                  <c:v>12</c:v>
                </c:pt>
                <c:pt idx="8">
                  <c:v>14</c:v>
                </c:pt>
                <c:pt idx="9">
                  <c:v>38</c:v>
                </c:pt>
                <c:pt idx="10">
                  <c:v>110</c:v>
                </c:pt>
                <c:pt idx="11">
                  <c:v>41</c:v>
                </c:pt>
                <c:pt idx="12">
                  <c:v>40</c:v>
                </c:pt>
                <c:pt idx="13">
                  <c:v>39</c:v>
                </c:pt>
                <c:pt idx="14">
                  <c:v>34</c:v>
                </c:pt>
                <c:pt idx="15">
                  <c:v>57</c:v>
                </c:pt>
                <c:pt idx="1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04-4406-A15B-C9B81349CEE2}"/>
            </c:ext>
          </c:extLst>
        </c:ser>
        <c:ser>
          <c:idx val="4"/>
          <c:order val="4"/>
          <c:tx>
            <c:strRef>
              <c:f>T.sk.!$H$41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T.sk.!$B$42:$B$58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T.sk.!$H$42:$H$58</c:f>
              <c:numCache>
                <c:formatCode>General</c:formatCode>
                <c:ptCount val="17"/>
                <c:pt idx="0">
                  <c:v>12</c:v>
                </c:pt>
                <c:pt idx="1">
                  <c:v>14</c:v>
                </c:pt>
                <c:pt idx="2">
                  <c:v>9</c:v>
                </c:pt>
                <c:pt idx="3">
                  <c:v>19</c:v>
                </c:pt>
                <c:pt idx="4">
                  <c:v>57</c:v>
                </c:pt>
                <c:pt idx="5">
                  <c:v>11</c:v>
                </c:pt>
                <c:pt idx="6">
                  <c:v>13</c:v>
                </c:pt>
                <c:pt idx="7">
                  <c:v>12</c:v>
                </c:pt>
                <c:pt idx="8">
                  <c:v>14</c:v>
                </c:pt>
                <c:pt idx="9">
                  <c:v>39</c:v>
                </c:pt>
                <c:pt idx="10">
                  <c:v>109</c:v>
                </c:pt>
                <c:pt idx="11">
                  <c:v>41</c:v>
                </c:pt>
                <c:pt idx="12">
                  <c:v>39</c:v>
                </c:pt>
                <c:pt idx="13">
                  <c:v>38</c:v>
                </c:pt>
                <c:pt idx="14">
                  <c:v>33</c:v>
                </c:pt>
                <c:pt idx="15">
                  <c:v>55</c:v>
                </c:pt>
                <c:pt idx="1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04-4406-A15B-C9B81349CEE2}"/>
            </c:ext>
          </c:extLst>
        </c:ser>
        <c:ser>
          <c:idx val="5"/>
          <c:order val="5"/>
          <c:tx>
            <c:strRef>
              <c:f>T.sk.!$I$41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T.sk.!$B$42:$B$58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T.sk.!$I$42:$I$58</c:f>
              <c:numCache>
                <c:formatCode>General</c:formatCode>
                <c:ptCount val="17"/>
                <c:pt idx="0">
                  <c:v>11</c:v>
                </c:pt>
                <c:pt idx="1">
                  <c:v>14</c:v>
                </c:pt>
                <c:pt idx="2">
                  <c:v>9</c:v>
                </c:pt>
                <c:pt idx="3">
                  <c:v>20</c:v>
                </c:pt>
                <c:pt idx="4">
                  <c:v>57</c:v>
                </c:pt>
                <c:pt idx="5">
                  <c:v>12</c:v>
                </c:pt>
                <c:pt idx="6">
                  <c:v>13</c:v>
                </c:pt>
                <c:pt idx="7">
                  <c:v>12</c:v>
                </c:pt>
                <c:pt idx="8">
                  <c:v>15</c:v>
                </c:pt>
                <c:pt idx="9">
                  <c:v>37</c:v>
                </c:pt>
                <c:pt idx="10">
                  <c:v>106</c:v>
                </c:pt>
                <c:pt idx="11">
                  <c:v>40</c:v>
                </c:pt>
                <c:pt idx="12">
                  <c:v>38</c:v>
                </c:pt>
                <c:pt idx="13">
                  <c:v>35</c:v>
                </c:pt>
                <c:pt idx="14">
                  <c:v>30</c:v>
                </c:pt>
                <c:pt idx="15">
                  <c:v>52</c:v>
                </c:pt>
                <c:pt idx="1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D04-4406-A15B-C9B81349CEE2}"/>
            </c:ext>
          </c:extLst>
        </c:ser>
        <c:ser>
          <c:idx val="6"/>
          <c:order val="6"/>
          <c:tx>
            <c:strRef>
              <c:f>T.sk.!$J$41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T.sk.!$B$42:$B$58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T.sk.!$J$42:$J$58</c:f>
              <c:numCache>
                <c:formatCode>General</c:formatCode>
                <c:ptCount val="17"/>
                <c:pt idx="0">
                  <c:v>11</c:v>
                </c:pt>
                <c:pt idx="1">
                  <c:v>14</c:v>
                </c:pt>
                <c:pt idx="2">
                  <c:v>9</c:v>
                </c:pt>
                <c:pt idx="3">
                  <c:v>21</c:v>
                </c:pt>
                <c:pt idx="4">
                  <c:v>55</c:v>
                </c:pt>
                <c:pt idx="5">
                  <c:v>13</c:v>
                </c:pt>
                <c:pt idx="6">
                  <c:v>13</c:v>
                </c:pt>
                <c:pt idx="7">
                  <c:v>9</c:v>
                </c:pt>
                <c:pt idx="8">
                  <c:v>13</c:v>
                </c:pt>
                <c:pt idx="9">
                  <c:v>36</c:v>
                </c:pt>
                <c:pt idx="10">
                  <c:v>101</c:v>
                </c:pt>
                <c:pt idx="11">
                  <c:v>37</c:v>
                </c:pt>
                <c:pt idx="12">
                  <c:v>37</c:v>
                </c:pt>
                <c:pt idx="13">
                  <c:v>30</c:v>
                </c:pt>
                <c:pt idx="14">
                  <c:v>28</c:v>
                </c:pt>
                <c:pt idx="15">
                  <c:v>53</c:v>
                </c:pt>
                <c:pt idx="1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04-4406-A15B-C9B81349CE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0077280"/>
        <c:axId val="700075360"/>
        <c:extLst>
          <c:ext xmlns:c15="http://schemas.microsoft.com/office/drawing/2012/chart" uri="{02D57815-91ED-43cb-92C2-25804820EDAC}">
            <c15:filteredBarSeries>
              <c15:ser>
                <c:idx val="7"/>
                <c:order val="7"/>
                <c:tx>
                  <c:strRef>
                    <c:extLst>
                      <c:ext uri="{02D57815-91ED-43cb-92C2-25804820EDAC}">
                        <c15:formulaRef>
                          <c15:sqref>T.sk.!$K$41</c15:sqref>
                        </c15:formulaRef>
                      </c:ext>
                    </c:extLst>
                    <c:strCache>
                      <c:ptCount val="1"/>
                      <c:pt idx="0">
                        <c:v>Final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T.sk.!$B$42:$B$58</c15:sqref>
                        </c15:formulaRef>
                      </c:ext>
                    </c:extLst>
                    <c:strCache>
                      <c:ptCount val="17"/>
                      <c:pt idx="0">
                        <c:v>S-ALD</c:v>
                      </c:pt>
                      <c:pt idx="1">
                        <c:v>S-CLD</c:v>
                      </c:pt>
                      <c:pt idx="2">
                        <c:v>S-KLD</c:v>
                      </c:pt>
                      <c:pt idx="3">
                        <c:v>AAT</c:v>
                      </c:pt>
                      <c:pt idx="4">
                        <c:v>RAT</c:v>
                      </c:pt>
                      <c:pt idx="5">
                        <c:v>KAT</c:v>
                      </c:pt>
                      <c:pt idx="6">
                        <c:v>LAT</c:v>
                      </c:pt>
                      <c:pt idx="7">
                        <c:v>VAT</c:v>
                      </c:pt>
                      <c:pt idx="8">
                        <c:v>ZAT</c:v>
                      </c:pt>
                      <c:pt idx="9">
                        <c:v>ART</c:v>
                      </c:pt>
                      <c:pt idx="10">
                        <c:v>RPT</c:v>
                      </c:pt>
                      <c:pt idx="11">
                        <c:v>RRT</c:v>
                      </c:pt>
                      <c:pt idx="12">
                        <c:v>KRT</c:v>
                      </c:pt>
                      <c:pt idx="13">
                        <c:v>LRT</c:v>
                      </c:pt>
                      <c:pt idx="14">
                        <c:v>VRT</c:v>
                      </c:pt>
                      <c:pt idx="15">
                        <c:v>ZRT</c:v>
                      </c:pt>
                      <c:pt idx="16">
                        <c:v>ELT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T.sk.!$K$42:$K$58</c15:sqref>
                        </c15:formulaRef>
                      </c:ext>
                    </c:extLst>
                    <c:numCache>
                      <c:formatCode>General</c:formatCode>
                      <c:ptCount val="17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6D04-4406-A15B-C9B81349CEE2}"/>
                  </c:ext>
                </c:extLst>
              </c15:ser>
            </c15:filteredBarSeries>
          </c:ext>
        </c:extLst>
      </c:barChart>
      <c:catAx>
        <c:axId val="70007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00075360"/>
        <c:crosses val="autoZero"/>
        <c:auto val="1"/>
        <c:lblAlgn val="ctr"/>
        <c:lblOffset val="100"/>
        <c:noMultiLvlLbl val="0"/>
      </c:catAx>
      <c:valAx>
        <c:axId val="700075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000772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Rajona (pilsētas) tiesas</a:t>
            </a:r>
          </a:p>
          <a:p>
            <a:pPr>
              <a:defRPr/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tiesneši uz 100'000 iedzīvotāju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tiesnešu sk.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Tiesas!$A$10:$A$15</c:f>
              <c:strCache>
                <c:ptCount val="6"/>
                <c:pt idx="0">
                  <c:v>RPT</c:v>
                </c:pt>
                <c:pt idx="1">
                  <c:v>RRT</c:v>
                </c:pt>
                <c:pt idx="2">
                  <c:v>KRT</c:v>
                </c:pt>
                <c:pt idx="3">
                  <c:v>LRT</c:v>
                </c:pt>
                <c:pt idx="4">
                  <c:v>VRT</c:v>
                </c:pt>
                <c:pt idx="5">
                  <c:v>ZRT</c:v>
                </c:pt>
              </c:strCache>
            </c:strRef>
          </c:cat>
          <c:val>
            <c:numRef>
              <c:f>Tiesas!$V$10:$V$15</c:f>
              <c:numCache>
                <c:formatCode>0.0</c:formatCode>
                <c:ptCount val="6"/>
                <c:pt idx="0">
                  <c:v>17.064212123362427</c:v>
                </c:pt>
                <c:pt idx="1">
                  <c:v>14.493889062989659</c:v>
                </c:pt>
                <c:pt idx="2">
                  <c:v>15.99488163787588</c:v>
                </c:pt>
                <c:pt idx="3">
                  <c:v>12.543588971676575</c:v>
                </c:pt>
                <c:pt idx="4">
                  <c:v>12.944445214947136</c:v>
                </c:pt>
                <c:pt idx="5">
                  <c:v>16.410142087060446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B4-4073-9C44-14B878342125}"/>
            </c:ext>
          </c:extLst>
        </c:ser>
        <c:ser>
          <c:idx val="1"/>
          <c:order val="1"/>
          <c:tx>
            <c:v>vakances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Tiesas!$A$10:$A$15</c:f>
              <c:strCache>
                <c:ptCount val="6"/>
                <c:pt idx="0">
                  <c:v>RPT</c:v>
                </c:pt>
                <c:pt idx="1">
                  <c:v>RRT</c:v>
                </c:pt>
                <c:pt idx="2">
                  <c:v>KRT</c:v>
                </c:pt>
                <c:pt idx="3">
                  <c:v>LRT</c:v>
                </c:pt>
                <c:pt idx="4">
                  <c:v>VRT</c:v>
                </c:pt>
                <c:pt idx="5">
                  <c:v>ZRT</c:v>
                </c:pt>
              </c:strCache>
            </c:strRef>
          </c:cat>
          <c:val>
            <c:numRef>
              <c:f>Tiesas!$W$10:$W$15</c:f>
              <c:numCache>
                <c:formatCode>0.0</c:formatCode>
                <c:ptCount val="6"/>
                <c:pt idx="0">
                  <c:v>3.2100993103355044</c:v>
                </c:pt>
                <c:pt idx="1">
                  <c:v>2.3503603885929181</c:v>
                </c:pt>
                <c:pt idx="2">
                  <c:v>3.0260586882467866</c:v>
                </c:pt>
                <c:pt idx="3">
                  <c:v>5.8536748534490695</c:v>
                </c:pt>
                <c:pt idx="4">
                  <c:v>5.0853177630149471</c:v>
                </c:pt>
                <c:pt idx="5">
                  <c:v>2.4770025791789365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B4-4073-9C44-14B8783421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352944784"/>
        <c:axId val="352946704"/>
      </c:barChart>
      <c:lineChart>
        <c:grouping val="standard"/>
        <c:varyColors val="0"/>
        <c:ser>
          <c:idx val="2"/>
          <c:order val="2"/>
          <c:tx>
            <c:v>vidējais no a.v.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Tiesas!$A$10:$A$15</c:f>
              <c:strCache>
                <c:ptCount val="6"/>
                <c:pt idx="0">
                  <c:v>RPT</c:v>
                </c:pt>
                <c:pt idx="1">
                  <c:v>RRT</c:v>
                </c:pt>
                <c:pt idx="2">
                  <c:v>KRT</c:v>
                </c:pt>
                <c:pt idx="3">
                  <c:v>LRT</c:v>
                </c:pt>
                <c:pt idx="4">
                  <c:v>VRT</c:v>
                </c:pt>
                <c:pt idx="5">
                  <c:v>ZRT</c:v>
                </c:pt>
              </c:strCache>
            </c:strRef>
          </c:cat>
          <c:val>
            <c:numRef>
              <c:f>Tiesas!$X$10:$X$15</c:f>
              <c:numCache>
                <c:formatCode>0.0</c:formatCode>
                <c:ptCount val="6"/>
                <c:pt idx="0">
                  <c:v>18.902146120590306</c:v>
                </c:pt>
                <c:pt idx="1">
                  <c:v>18.902146120590306</c:v>
                </c:pt>
                <c:pt idx="2">
                  <c:v>18.902146120590306</c:v>
                </c:pt>
                <c:pt idx="3">
                  <c:v>18.902146120590306</c:v>
                </c:pt>
                <c:pt idx="4">
                  <c:v>18.902146120590306</c:v>
                </c:pt>
                <c:pt idx="5">
                  <c:v>18.902146120590306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B4-4073-9C44-14B878342125}"/>
            </c:ext>
          </c:extLst>
        </c:ser>
        <c:ser>
          <c:idx val="3"/>
          <c:order val="3"/>
          <c:tx>
            <c:v>vidējais tiesnešu sk.</c:v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Tiesas!$A$10:$A$15</c:f>
              <c:strCache>
                <c:ptCount val="6"/>
                <c:pt idx="0">
                  <c:v>RPT</c:v>
                </c:pt>
                <c:pt idx="1">
                  <c:v>RRT</c:v>
                </c:pt>
                <c:pt idx="2">
                  <c:v>KRT</c:v>
                </c:pt>
                <c:pt idx="3">
                  <c:v>LRT</c:v>
                </c:pt>
                <c:pt idx="4">
                  <c:v>VRT</c:v>
                </c:pt>
                <c:pt idx="5">
                  <c:v>ZRT</c:v>
                </c:pt>
              </c:strCache>
            </c:strRef>
          </c:cat>
          <c:val>
            <c:numRef>
              <c:f>Tiesas!$Y$10:$Y$15</c:f>
              <c:numCache>
                <c:formatCode>0.0</c:formatCode>
                <c:ptCount val="6"/>
                <c:pt idx="0">
                  <c:v>15.401748690851361</c:v>
                </c:pt>
                <c:pt idx="1">
                  <c:v>15.401748690851361</c:v>
                </c:pt>
                <c:pt idx="2">
                  <c:v>15.401748690851361</c:v>
                </c:pt>
                <c:pt idx="3">
                  <c:v>15.401748690851361</c:v>
                </c:pt>
                <c:pt idx="4">
                  <c:v>15.401748690851361</c:v>
                </c:pt>
                <c:pt idx="5">
                  <c:v>15.401748690851361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3B4-4073-9C44-14B8783421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2944784"/>
        <c:axId val="352946704"/>
      </c:lineChart>
      <c:catAx>
        <c:axId val="35294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52946704"/>
        <c:crosses val="autoZero"/>
        <c:auto val="1"/>
        <c:lblAlgn val="ctr"/>
        <c:lblOffset val="100"/>
        <c:noMultiLvlLbl val="0"/>
      </c:catAx>
      <c:valAx>
        <c:axId val="35294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5294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Apgabaltiesas</a:t>
            </a:r>
          </a:p>
          <a:p>
            <a:pPr>
              <a:defRPr/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tiesneši uz 100'000 iedzīvotāju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tiesnešu sk.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Tiesas!$A$4:$A$8</c:f>
              <c:strCache>
                <c:ptCount val="5"/>
                <c:pt idx="0">
                  <c:v>RAT</c:v>
                </c:pt>
                <c:pt idx="1">
                  <c:v>KAT</c:v>
                </c:pt>
                <c:pt idx="2">
                  <c:v>LAT</c:v>
                </c:pt>
                <c:pt idx="3">
                  <c:v>VAT</c:v>
                </c:pt>
                <c:pt idx="4">
                  <c:v>ZAT</c:v>
                </c:pt>
              </c:strCache>
            </c:strRef>
          </c:cat>
          <c:val>
            <c:numRef>
              <c:f>Tiesas!$V$4:$V$8</c:f>
              <c:numCache>
                <c:formatCode>0.0</c:formatCode>
                <c:ptCount val="5"/>
                <c:pt idx="0">
                  <c:v>6.4922647616394507</c:v>
                </c:pt>
                <c:pt idx="1">
                  <c:v>5.6198232781726061</c:v>
                </c:pt>
                <c:pt idx="2">
                  <c:v>5.4355552210598495</c:v>
                </c:pt>
                <c:pt idx="3">
                  <c:v>4.1607145333758648</c:v>
                </c:pt>
                <c:pt idx="4">
                  <c:v>4.0251291911657701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24-446F-B8F5-5DFFE606825E}"/>
            </c:ext>
          </c:extLst>
        </c:ser>
        <c:ser>
          <c:idx val="1"/>
          <c:order val="1"/>
          <c:tx>
            <c:v>vakances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Tiesas!$A$4:$A$8</c:f>
              <c:strCache>
                <c:ptCount val="5"/>
                <c:pt idx="0">
                  <c:v>RAT</c:v>
                </c:pt>
                <c:pt idx="1">
                  <c:v>KAT</c:v>
                </c:pt>
                <c:pt idx="2">
                  <c:v>LAT</c:v>
                </c:pt>
                <c:pt idx="3">
                  <c:v>VAT</c:v>
                </c:pt>
                <c:pt idx="4">
                  <c:v>ZAT</c:v>
                </c:pt>
              </c:strCache>
            </c:strRef>
          </c:cat>
          <c:val>
            <c:numRef>
              <c:f>Tiesas!$W$4:$W$8</c:f>
              <c:numCache>
                <c:formatCode>0.0</c:formatCode>
                <c:ptCount val="5"/>
                <c:pt idx="0">
                  <c:v>1.1804117748435363</c:v>
                </c:pt>
                <c:pt idx="1">
                  <c:v>0</c:v>
                </c:pt>
                <c:pt idx="2">
                  <c:v>0</c:v>
                </c:pt>
                <c:pt idx="3">
                  <c:v>1.8492064592781627</c:v>
                </c:pt>
                <c:pt idx="4">
                  <c:v>0.61925064479473413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24-446F-B8F5-5DFFE6068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352944784"/>
        <c:axId val="352946704"/>
      </c:barChart>
      <c:lineChart>
        <c:grouping val="standard"/>
        <c:varyColors val="0"/>
        <c:ser>
          <c:idx val="2"/>
          <c:order val="2"/>
          <c:tx>
            <c:v>vidējais no a.v.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Tiesas!$A$4:$A$8</c:f>
              <c:strCache>
                <c:ptCount val="5"/>
                <c:pt idx="0">
                  <c:v>RAT</c:v>
                </c:pt>
                <c:pt idx="1">
                  <c:v>KAT</c:v>
                </c:pt>
                <c:pt idx="2">
                  <c:v>LAT</c:v>
                </c:pt>
                <c:pt idx="3">
                  <c:v>VAT</c:v>
                </c:pt>
                <c:pt idx="4">
                  <c:v>ZAT</c:v>
                </c:pt>
              </c:strCache>
            </c:strRef>
          </c:cat>
          <c:val>
            <c:numRef>
              <c:f>Tiesas!$X$4:$X$8</c:f>
              <c:numCache>
                <c:formatCode>0.0</c:formatCode>
                <c:ptCount val="5"/>
                <c:pt idx="0">
                  <c:v>6.4084199098297621</c:v>
                </c:pt>
                <c:pt idx="1">
                  <c:v>6.4084199098297621</c:v>
                </c:pt>
                <c:pt idx="2">
                  <c:v>6.4084199098297621</c:v>
                </c:pt>
                <c:pt idx="3">
                  <c:v>6.4084199098297621</c:v>
                </c:pt>
                <c:pt idx="4">
                  <c:v>6.4084199098297621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C24-446F-B8F5-5DFFE606825E}"/>
            </c:ext>
          </c:extLst>
        </c:ser>
        <c:ser>
          <c:idx val="3"/>
          <c:order val="3"/>
          <c:tx>
            <c:v>vidējais tiesnešu sk.</c:v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Tiesas!$A$4:$A$8</c:f>
              <c:strCache>
                <c:ptCount val="5"/>
                <c:pt idx="0">
                  <c:v>RAT</c:v>
                </c:pt>
                <c:pt idx="1">
                  <c:v>KAT</c:v>
                </c:pt>
                <c:pt idx="2">
                  <c:v>LAT</c:v>
                </c:pt>
                <c:pt idx="3">
                  <c:v>VAT</c:v>
                </c:pt>
                <c:pt idx="4">
                  <c:v>ZAT</c:v>
                </c:pt>
              </c:strCache>
            </c:strRef>
          </c:cat>
          <c:val>
            <c:numRef>
              <c:f>Tiesas!$Y$4:$Y$8</c:f>
              <c:numCache>
                <c:formatCode>0.0</c:formatCode>
                <c:ptCount val="5"/>
                <c:pt idx="0">
                  <c:v>5.5467836194324835</c:v>
                </c:pt>
                <c:pt idx="1">
                  <c:v>5.5467836194324835</c:v>
                </c:pt>
                <c:pt idx="2">
                  <c:v>5.5467836194324835</c:v>
                </c:pt>
                <c:pt idx="3">
                  <c:v>5.5467836194324835</c:v>
                </c:pt>
                <c:pt idx="4">
                  <c:v>5.5467836194324835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C24-446F-B8F5-5DFFE6068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2944784"/>
        <c:axId val="352946704"/>
      </c:lineChart>
      <c:catAx>
        <c:axId val="35294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52946704"/>
        <c:crosses val="autoZero"/>
        <c:auto val="1"/>
        <c:lblAlgn val="ctr"/>
        <c:lblOffset val="100"/>
        <c:noMultiLvlLbl val="0"/>
      </c:catAx>
      <c:valAx>
        <c:axId val="35294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5294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Zemesgrāmatu lietu summa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23565511545067869"/>
          <c:y val="0.10268414719549161"/>
          <c:w val="0.73331927816361631"/>
          <c:h val="0.72900423162346095"/>
        </c:manualLayout>
      </c:layout>
      <c:lineChart>
        <c:grouping val="standard"/>
        <c:varyColors val="0"/>
        <c:ser>
          <c:idx val="0"/>
          <c:order val="0"/>
          <c:tx>
            <c:strRef>
              <c:f>'Saņ., Izsk., Uzkr.'!$D$1:$K$1</c:f>
              <c:strCache>
                <c:ptCount val="8"/>
                <c:pt idx="0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Uzkr.'!$D$35:$J$35</c:f>
              <c:numCache>
                <c:formatCode>General</c:formatCode>
                <c:ptCount val="7"/>
                <c:pt idx="0">
                  <c:v>279239</c:v>
                </c:pt>
                <c:pt idx="1">
                  <c:v>230611</c:v>
                </c:pt>
                <c:pt idx="2">
                  <c:v>240748</c:v>
                </c:pt>
                <c:pt idx="3">
                  <c:v>250121</c:v>
                </c:pt>
                <c:pt idx="4">
                  <c:v>237081</c:v>
                </c:pt>
                <c:pt idx="5" formatCode="0">
                  <c:v>235290</c:v>
                </c:pt>
                <c:pt idx="6" formatCode="0">
                  <c:v>246664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E9D0-4B8F-BD3F-C592C6E22DAE}"/>
            </c:ext>
          </c:extLst>
        </c:ser>
        <c:ser>
          <c:idx val="1"/>
          <c:order val="1"/>
          <c:tx>
            <c:strRef>
              <c:f>'Saņ., Izsk., Uzkr.'!$L$1:$S$1</c:f>
              <c:strCache>
                <c:ptCount val="8"/>
                <c:pt idx="0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7"/>
              <c:pt idx="0">
                <c:v>2019</c:v>
              </c:pt>
              <c:pt idx="1">
                <c:v>2020</c:v>
              </c:pt>
              <c:pt idx="2">
                <c:v>2021</c:v>
              </c:pt>
              <c:pt idx="3">
                <c:v>2022</c:v>
              </c:pt>
              <c:pt idx="4">
                <c:v>2023</c:v>
              </c:pt>
              <c:pt idx="5">
                <c:v>2024</c:v>
              </c:pt>
              <c:pt idx="6">
                <c:v>2025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'Saņ., Izsk., Uzkr.'!$L$35:$R$35</c:f>
              <c:numCache>
                <c:formatCode>General</c:formatCode>
                <c:ptCount val="7"/>
                <c:pt idx="0">
                  <c:v>278504</c:v>
                </c:pt>
                <c:pt idx="1">
                  <c:v>231093</c:v>
                </c:pt>
                <c:pt idx="2">
                  <c:v>240014</c:v>
                </c:pt>
                <c:pt idx="3">
                  <c:v>250187</c:v>
                </c:pt>
                <c:pt idx="4">
                  <c:v>238163</c:v>
                </c:pt>
                <c:pt idx="5" formatCode="0">
                  <c:v>234457</c:v>
                </c:pt>
                <c:pt idx="6" formatCode="0">
                  <c:v>245052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E9D0-4B8F-BD3F-C592C6E22DAE}"/>
            </c:ext>
          </c:extLst>
        </c:ser>
        <c:ser>
          <c:idx val="2"/>
          <c:order val="2"/>
          <c:tx>
            <c:strRef>
              <c:f>'Saņ., Izsk., Uzkr.'!$T$1:$AA$1</c:f>
              <c:strCache>
                <c:ptCount val="8"/>
                <c:pt idx="0">
                  <c:v>Atlikums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7"/>
              <c:pt idx="0">
                <c:v>2019</c:v>
              </c:pt>
              <c:pt idx="1">
                <c:v>2020</c:v>
              </c:pt>
              <c:pt idx="2">
                <c:v>2021</c:v>
              </c:pt>
              <c:pt idx="3">
                <c:v>2022</c:v>
              </c:pt>
              <c:pt idx="4">
                <c:v>2023</c:v>
              </c:pt>
              <c:pt idx="5">
                <c:v>2024</c:v>
              </c:pt>
              <c:pt idx="6">
                <c:v>2025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'Saņ., Izsk., Uzkr.'!$T$35:$Z$35</c:f>
              <c:numCache>
                <c:formatCode>General</c:formatCode>
                <c:ptCount val="7"/>
                <c:pt idx="0">
                  <c:v>4618</c:v>
                </c:pt>
                <c:pt idx="1">
                  <c:v>4136</c:v>
                </c:pt>
                <c:pt idx="2">
                  <c:v>4870</c:v>
                </c:pt>
                <c:pt idx="3">
                  <c:v>4814</c:v>
                </c:pt>
                <c:pt idx="4">
                  <c:v>3732</c:v>
                </c:pt>
                <c:pt idx="5" formatCode="0">
                  <c:v>4749</c:v>
                </c:pt>
                <c:pt idx="6" formatCode="0">
                  <c:v>6797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E9D0-4B8F-BD3F-C592C6E22DA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Bezstrīdus lietu summa</a:t>
            </a:r>
          </a:p>
        </c:rich>
      </c:tx>
      <c:layout>
        <c:manualLayout>
          <c:xMode val="edge"/>
          <c:yMode val="edge"/>
          <c:x val="0.29875997735863624"/>
          <c:y val="2.48663082408424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Uzkr.'!$D$1:$K$1</c:f>
              <c:strCache>
                <c:ptCount val="8"/>
                <c:pt idx="0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Uzkr.'!$D$34:$J$34</c:f>
              <c:numCache>
                <c:formatCode>General</c:formatCode>
                <c:ptCount val="7"/>
                <c:pt idx="0">
                  <c:v>44333</c:v>
                </c:pt>
                <c:pt idx="1">
                  <c:v>59192</c:v>
                </c:pt>
                <c:pt idx="2">
                  <c:v>76207</c:v>
                </c:pt>
                <c:pt idx="3">
                  <c:v>86538</c:v>
                </c:pt>
                <c:pt idx="4">
                  <c:v>83986</c:v>
                </c:pt>
                <c:pt idx="5" formatCode="0">
                  <c:v>110365</c:v>
                </c:pt>
                <c:pt idx="6" formatCode="0">
                  <c:v>205578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364C-403B-89A6-88F27475C67A}"/>
            </c:ext>
          </c:extLst>
        </c:ser>
        <c:ser>
          <c:idx val="1"/>
          <c:order val="1"/>
          <c:tx>
            <c:strRef>
              <c:f>'Saņ., Izsk., Uzkr.'!$L$1:$S$1</c:f>
              <c:strCache>
                <c:ptCount val="8"/>
                <c:pt idx="0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7"/>
              <c:pt idx="0">
                <c:v>2019</c:v>
              </c:pt>
              <c:pt idx="1">
                <c:v>2020</c:v>
              </c:pt>
              <c:pt idx="2">
                <c:v>2021</c:v>
              </c:pt>
              <c:pt idx="3">
                <c:v>2022</c:v>
              </c:pt>
              <c:pt idx="4">
                <c:v>2023</c:v>
              </c:pt>
              <c:pt idx="5">
                <c:v>2024</c:v>
              </c:pt>
              <c:pt idx="6">
                <c:v>2025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'Saņ., Izsk., Uzkr.'!$L$34:$R$34</c:f>
              <c:numCache>
                <c:formatCode>General</c:formatCode>
                <c:ptCount val="7"/>
                <c:pt idx="0">
                  <c:v>43297</c:v>
                </c:pt>
                <c:pt idx="1">
                  <c:v>56550</c:v>
                </c:pt>
                <c:pt idx="2">
                  <c:v>76128</c:v>
                </c:pt>
                <c:pt idx="3">
                  <c:v>84113</c:v>
                </c:pt>
                <c:pt idx="4">
                  <c:v>85383</c:v>
                </c:pt>
                <c:pt idx="5" formatCode="0">
                  <c:v>104576</c:v>
                </c:pt>
                <c:pt idx="6" formatCode="0">
                  <c:v>166715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364C-403B-89A6-88F27475C67A}"/>
            </c:ext>
          </c:extLst>
        </c:ser>
        <c:ser>
          <c:idx val="2"/>
          <c:order val="2"/>
          <c:tx>
            <c:strRef>
              <c:f>'Saņ., Izsk., Uzkr.'!$T$1:$AA$1</c:f>
              <c:strCache>
                <c:ptCount val="8"/>
                <c:pt idx="0">
                  <c:v>Atlikums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7"/>
              <c:pt idx="0">
                <c:v>2019</c:v>
              </c:pt>
              <c:pt idx="1">
                <c:v>2020</c:v>
              </c:pt>
              <c:pt idx="2">
                <c:v>2021</c:v>
              </c:pt>
              <c:pt idx="3">
                <c:v>2022</c:v>
              </c:pt>
              <c:pt idx="4">
                <c:v>2023</c:v>
              </c:pt>
              <c:pt idx="5">
                <c:v>2024</c:v>
              </c:pt>
              <c:pt idx="6">
                <c:v>2025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'Saņ., Izsk., Uzkr.'!$T$34:$Z$34</c:f>
              <c:numCache>
                <c:formatCode>General</c:formatCode>
                <c:ptCount val="7"/>
                <c:pt idx="0">
                  <c:v>5808</c:v>
                </c:pt>
                <c:pt idx="1">
                  <c:v>8450</c:v>
                </c:pt>
                <c:pt idx="2">
                  <c:v>8529</c:v>
                </c:pt>
                <c:pt idx="3">
                  <c:v>10954</c:v>
                </c:pt>
                <c:pt idx="4">
                  <c:v>9557</c:v>
                </c:pt>
                <c:pt idx="5" formatCode="0">
                  <c:v>15348</c:v>
                </c:pt>
                <c:pt idx="6" formatCode="0">
                  <c:v>54210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364C-403B-89A6-88F27475C67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ax val="3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Tiesvedības lietu summa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Uzkr.'!$D$1:$K$1</c:f>
              <c:strCache>
                <c:ptCount val="8"/>
                <c:pt idx="0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Uzkr.'!$D$33:$J$33</c:f>
              <c:numCache>
                <c:formatCode>General</c:formatCode>
                <c:ptCount val="7"/>
                <c:pt idx="0">
                  <c:v>57393</c:v>
                </c:pt>
                <c:pt idx="1">
                  <c:v>53265</c:v>
                </c:pt>
                <c:pt idx="2">
                  <c:v>46647</c:v>
                </c:pt>
                <c:pt idx="3">
                  <c:v>43965</c:v>
                </c:pt>
                <c:pt idx="4">
                  <c:v>43608</c:v>
                </c:pt>
                <c:pt idx="5" formatCode="0">
                  <c:v>48999</c:v>
                </c:pt>
                <c:pt idx="6" formatCode="0">
                  <c:v>43642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25CE-424C-BBC9-83F93C6A9B27}"/>
            </c:ext>
          </c:extLst>
        </c:ser>
        <c:ser>
          <c:idx val="1"/>
          <c:order val="1"/>
          <c:tx>
            <c:strRef>
              <c:f>'Saņ., Izsk., Uzkr.'!$L$1:$S$1</c:f>
              <c:strCache>
                <c:ptCount val="8"/>
                <c:pt idx="0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7"/>
              <c:pt idx="0">
                <c:v>2019</c:v>
              </c:pt>
              <c:pt idx="1">
                <c:v>2020</c:v>
              </c:pt>
              <c:pt idx="2">
                <c:v>2021</c:v>
              </c:pt>
              <c:pt idx="3">
                <c:v>2022</c:v>
              </c:pt>
              <c:pt idx="4">
                <c:v>2023</c:v>
              </c:pt>
              <c:pt idx="5">
                <c:v>2024</c:v>
              </c:pt>
              <c:pt idx="6">
                <c:v>2025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'Saņ., Izsk., Uzkr.'!$L$33:$R$33</c:f>
              <c:numCache>
                <c:formatCode>General</c:formatCode>
                <c:ptCount val="7"/>
                <c:pt idx="0">
                  <c:v>55421</c:v>
                </c:pt>
                <c:pt idx="1">
                  <c:v>51119</c:v>
                </c:pt>
                <c:pt idx="2">
                  <c:v>47381</c:v>
                </c:pt>
                <c:pt idx="3">
                  <c:v>44830</c:v>
                </c:pt>
                <c:pt idx="4">
                  <c:v>43136</c:v>
                </c:pt>
                <c:pt idx="5" formatCode="0">
                  <c:v>43950</c:v>
                </c:pt>
                <c:pt idx="6" formatCode="0">
                  <c:v>43941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25CE-424C-BBC9-83F93C6A9B27}"/>
            </c:ext>
          </c:extLst>
        </c:ser>
        <c:ser>
          <c:idx val="2"/>
          <c:order val="2"/>
          <c:tx>
            <c:strRef>
              <c:f>'Saņ., Izsk., Uzkr.'!$T$1:$AA$1</c:f>
              <c:strCache>
                <c:ptCount val="8"/>
                <c:pt idx="0">
                  <c:v>Atlikums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7"/>
              <c:pt idx="0">
                <c:v>2019</c:v>
              </c:pt>
              <c:pt idx="1">
                <c:v>2020</c:v>
              </c:pt>
              <c:pt idx="2">
                <c:v>2021</c:v>
              </c:pt>
              <c:pt idx="3">
                <c:v>2022</c:v>
              </c:pt>
              <c:pt idx="4">
                <c:v>2023</c:v>
              </c:pt>
              <c:pt idx="5">
                <c:v>2024</c:v>
              </c:pt>
              <c:pt idx="6">
                <c:v>2025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'Saņ., Izsk., Uzkr.'!$T$33:$Z$33</c:f>
              <c:numCache>
                <c:formatCode>General</c:formatCode>
                <c:ptCount val="7"/>
                <c:pt idx="0">
                  <c:v>24366</c:v>
                </c:pt>
                <c:pt idx="1">
                  <c:v>24997</c:v>
                </c:pt>
                <c:pt idx="2">
                  <c:v>24002</c:v>
                </c:pt>
                <c:pt idx="3">
                  <c:v>23075</c:v>
                </c:pt>
                <c:pt idx="4">
                  <c:v>22934</c:v>
                </c:pt>
                <c:pt idx="5" formatCode="0">
                  <c:v>27447</c:v>
                </c:pt>
                <c:pt idx="6" formatCode="0">
                  <c:v>26884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25CE-424C-BBC9-83F93C6A9B2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Zemesgrāmatu lietas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 uz T'!$D$1:$K$1</c:f>
              <c:strCache>
                <c:ptCount val="8"/>
                <c:pt idx="0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T'!$D$35:$J$35</c:f>
              <c:numCache>
                <c:formatCode>0.0</c:formatCode>
                <c:ptCount val="7"/>
                <c:pt idx="0">
                  <c:v>3989.1285714285714</c:v>
                </c:pt>
                <c:pt idx="1">
                  <c:v>3294.4428571428571</c:v>
                </c:pt>
                <c:pt idx="2">
                  <c:v>3540.4117647058824</c:v>
                </c:pt>
                <c:pt idx="3">
                  <c:v>3970.1746031746034</c:v>
                </c:pt>
                <c:pt idx="4">
                  <c:v>3823.8870967741937</c:v>
                </c:pt>
                <c:pt idx="5">
                  <c:v>4127.894736842105</c:v>
                </c:pt>
                <c:pt idx="6">
                  <c:v>4484.8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C179-40F8-93D7-76B8ACB40912}"/>
            </c:ext>
          </c:extLst>
        </c:ser>
        <c:ser>
          <c:idx val="1"/>
          <c:order val="1"/>
          <c:tx>
            <c:strRef>
              <c:f>'Saņ., Izsk., Uzkr. uz T'!$L$1:$S$1</c:f>
              <c:strCache>
                <c:ptCount val="8"/>
                <c:pt idx="0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7"/>
              <c:pt idx="0">
                <c:v>2019</c:v>
              </c:pt>
              <c:pt idx="1">
                <c:v>2020</c:v>
              </c:pt>
              <c:pt idx="2">
                <c:v>2021</c:v>
              </c:pt>
              <c:pt idx="3">
                <c:v>2022</c:v>
              </c:pt>
              <c:pt idx="4">
                <c:v>2023</c:v>
              </c:pt>
              <c:pt idx="5">
                <c:v>2024</c:v>
              </c:pt>
              <c:pt idx="6">
                <c:v>2025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'Saņ., Izsk., Uzkr. uz T'!$L$35:$R$35</c:f>
              <c:numCache>
                <c:formatCode>0.0</c:formatCode>
                <c:ptCount val="7"/>
                <c:pt idx="0">
                  <c:v>3978.6285714285714</c:v>
                </c:pt>
                <c:pt idx="1">
                  <c:v>3301.3285714285716</c:v>
                </c:pt>
                <c:pt idx="2">
                  <c:v>3529.6176470588234</c:v>
                </c:pt>
                <c:pt idx="3">
                  <c:v>3971.2222222222222</c:v>
                </c:pt>
                <c:pt idx="4">
                  <c:v>3841.3387096774195</c:v>
                </c:pt>
                <c:pt idx="5">
                  <c:v>4113.2807017543855</c:v>
                </c:pt>
                <c:pt idx="6">
                  <c:v>4455.4909090909086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C179-40F8-93D7-76B8ACB40912}"/>
            </c:ext>
          </c:extLst>
        </c:ser>
        <c:ser>
          <c:idx val="2"/>
          <c:order val="2"/>
          <c:tx>
            <c:strRef>
              <c:f>'Saņ., Izsk., Uzkr. uz T'!$T$1:$AA$1</c:f>
              <c:strCache>
                <c:ptCount val="8"/>
                <c:pt idx="0">
                  <c:v>Atlikums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7"/>
              <c:pt idx="0">
                <c:v>2019</c:v>
              </c:pt>
              <c:pt idx="1">
                <c:v>2020</c:v>
              </c:pt>
              <c:pt idx="2">
                <c:v>2021</c:v>
              </c:pt>
              <c:pt idx="3">
                <c:v>2022</c:v>
              </c:pt>
              <c:pt idx="4">
                <c:v>2023</c:v>
              </c:pt>
              <c:pt idx="5">
                <c:v>2024</c:v>
              </c:pt>
              <c:pt idx="6">
                <c:v>2025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'Saņ., Izsk., Uzkr. uz T'!$T$35:$Z$35</c:f>
              <c:numCache>
                <c:formatCode>0.0</c:formatCode>
                <c:ptCount val="7"/>
                <c:pt idx="0">
                  <c:v>65.971428571428575</c:v>
                </c:pt>
                <c:pt idx="1">
                  <c:v>59.085714285714289</c:v>
                </c:pt>
                <c:pt idx="2">
                  <c:v>71.617647058823536</c:v>
                </c:pt>
                <c:pt idx="3">
                  <c:v>76.412698412698418</c:v>
                </c:pt>
                <c:pt idx="4">
                  <c:v>60.193548387096776</c:v>
                </c:pt>
                <c:pt idx="5">
                  <c:v>83.315789473684205</c:v>
                </c:pt>
                <c:pt idx="6">
                  <c:v>123.58181818181818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C179-40F8-93D7-76B8ACB4091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Bezstrīdus lietas uz 1 tiesnesi</a:t>
            </a:r>
          </a:p>
        </c:rich>
      </c:tx>
      <c:layout>
        <c:manualLayout>
          <c:xMode val="edge"/>
          <c:yMode val="edge"/>
          <c:x val="0.20819994762290051"/>
          <c:y val="1.93404577575250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 uz T'!$D$1:$K$1</c:f>
              <c:strCache>
                <c:ptCount val="8"/>
                <c:pt idx="0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T'!$D$34:$J$34</c:f>
              <c:numCache>
                <c:formatCode>0.0</c:formatCode>
                <c:ptCount val="7"/>
                <c:pt idx="0">
                  <c:v>633.32857142857142</c:v>
                </c:pt>
                <c:pt idx="1">
                  <c:v>845.6</c:v>
                </c:pt>
                <c:pt idx="2">
                  <c:v>1120.6911764705883</c:v>
                </c:pt>
                <c:pt idx="3">
                  <c:v>1373.6190476190477</c:v>
                </c:pt>
                <c:pt idx="4">
                  <c:v>1354.6129032258063</c:v>
                </c:pt>
                <c:pt idx="5">
                  <c:v>1936.2280701754387</c:v>
                </c:pt>
                <c:pt idx="6">
                  <c:v>3737.7818181818184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E6FD-46D3-B097-A912E7E73706}"/>
            </c:ext>
          </c:extLst>
        </c:ser>
        <c:ser>
          <c:idx val="1"/>
          <c:order val="1"/>
          <c:tx>
            <c:strRef>
              <c:f>'Saņ., Izsk., Uzkr. uz T'!$L$1:$S$1</c:f>
              <c:strCache>
                <c:ptCount val="8"/>
                <c:pt idx="0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7"/>
              <c:pt idx="0">
                <c:v>2019</c:v>
              </c:pt>
              <c:pt idx="1">
                <c:v>2020</c:v>
              </c:pt>
              <c:pt idx="2">
                <c:v>2021</c:v>
              </c:pt>
              <c:pt idx="3">
                <c:v>2022</c:v>
              </c:pt>
              <c:pt idx="4">
                <c:v>2023</c:v>
              </c:pt>
              <c:pt idx="5">
                <c:v>2024</c:v>
              </c:pt>
              <c:pt idx="6">
                <c:v>2025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'Saņ., Izsk., Uzkr. uz T'!$L$34:$R$34</c:f>
              <c:numCache>
                <c:formatCode>0.0</c:formatCode>
                <c:ptCount val="7"/>
                <c:pt idx="0">
                  <c:v>618.52857142857147</c:v>
                </c:pt>
                <c:pt idx="1">
                  <c:v>807.85714285714289</c:v>
                </c:pt>
                <c:pt idx="2">
                  <c:v>1119.5294117647059</c:v>
                </c:pt>
                <c:pt idx="3">
                  <c:v>1335.1269841269841</c:v>
                </c:pt>
                <c:pt idx="4">
                  <c:v>1377.1451612903227</c:v>
                </c:pt>
                <c:pt idx="5">
                  <c:v>1834.6666666666667</c:v>
                </c:pt>
                <c:pt idx="6">
                  <c:v>3031.181818181818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E6FD-46D3-B097-A912E7E73706}"/>
            </c:ext>
          </c:extLst>
        </c:ser>
        <c:ser>
          <c:idx val="2"/>
          <c:order val="2"/>
          <c:tx>
            <c:strRef>
              <c:f>'Saņ., Izsk., Uzkr. uz T'!$T$1:$AA$1</c:f>
              <c:strCache>
                <c:ptCount val="8"/>
                <c:pt idx="0">
                  <c:v>Atlikums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7"/>
              <c:pt idx="0">
                <c:v>2019</c:v>
              </c:pt>
              <c:pt idx="1">
                <c:v>2020</c:v>
              </c:pt>
              <c:pt idx="2">
                <c:v>2021</c:v>
              </c:pt>
              <c:pt idx="3">
                <c:v>2022</c:v>
              </c:pt>
              <c:pt idx="4">
                <c:v>2023</c:v>
              </c:pt>
              <c:pt idx="5">
                <c:v>2024</c:v>
              </c:pt>
              <c:pt idx="6">
                <c:v>2025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'Saņ., Izsk., Uzkr. uz T'!$T$34:$Z$34</c:f>
              <c:numCache>
                <c:formatCode>0.0</c:formatCode>
                <c:ptCount val="7"/>
                <c:pt idx="0">
                  <c:v>82.971428571428575</c:v>
                </c:pt>
                <c:pt idx="1">
                  <c:v>120.71428571428571</c:v>
                </c:pt>
                <c:pt idx="2">
                  <c:v>125.42647058823529</c:v>
                </c:pt>
                <c:pt idx="3">
                  <c:v>173.87301587301587</c:v>
                </c:pt>
                <c:pt idx="4">
                  <c:v>154.14516129032259</c:v>
                </c:pt>
                <c:pt idx="5">
                  <c:v>269.26315789473682</c:v>
                </c:pt>
                <c:pt idx="6">
                  <c:v>985.63636363636363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E6FD-46D3-B097-A912E7E7370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A2-45FD-957E-C06D92174950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A2-45FD-957E-C06D92174950}"/>
              </c:ext>
            </c:extLst>
          </c:dPt>
          <c:dLbls>
            <c:dLbl>
              <c:idx val="1"/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25381226702813"/>
                      <c:h val="0.230105913507848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DA2-45FD-957E-C06D921749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Tiesneši!$V$13:$V$14</c:f>
              <c:strCache>
                <c:ptCount val="2"/>
                <c:pt idx="0">
                  <c:v>Vīrieši</c:v>
                </c:pt>
                <c:pt idx="1">
                  <c:v>Sievietes</c:v>
                </c:pt>
              </c:strCache>
            </c:strRef>
          </c:cat>
          <c:val>
            <c:numRef>
              <c:f>Tiesneši!$T$13:$T$14</c:f>
              <c:numCache>
                <c:formatCode>General</c:formatCode>
                <c:ptCount val="2"/>
                <c:pt idx="0">
                  <c:v>99</c:v>
                </c:pt>
                <c:pt idx="1">
                  <c:v>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A2-45FD-957E-C06D9217495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Tiesvedības lietas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 uz T'!$D$1:$K$1</c:f>
              <c:strCache>
                <c:ptCount val="8"/>
                <c:pt idx="0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T'!$D$33:$J$33</c:f>
              <c:numCache>
                <c:formatCode>0.0</c:formatCode>
                <c:ptCount val="7"/>
                <c:pt idx="0">
                  <c:v>119.81837160751566</c:v>
                </c:pt>
                <c:pt idx="1">
                  <c:v>111.20041753653445</c:v>
                </c:pt>
                <c:pt idx="2">
                  <c:v>97.79245283018868</c:v>
                </c:pt>
                <c:pt idx="3">
                  <c:v>94.143468950749465</c:v>
                </c:pt>
                <c:pt idx="4">
                  <c:v>93.982758620689651</c:v>
                </c:pt>
                <c:pt idx="5">
                  <c:v>107.69010989010989</c:v>
                </c:pt>
                <c:pt idx="6">
                  <c:v>100.32643678160919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CC63-41DA-8352-46DA0FFC58C1}"/>
            </c:ext>
          </c:extLst>
        </c:ser>
        <c:ser>
          <c:idx val="1"/>
          <c:order val="1"/>
          <c:tx>
            <c:strRef>
              <c:f>'Saņ., Izsk., Uzkr. uz T'!$L$1:$S$1</c:f>
              <c:strCache>
                <c:ptCount val="8"/>
                <c:pt idx="0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7"/>
              <c:pt idx="0">
                <c:v>2019</c:v>
              </c:pt>
              <c:pt idx="1">
                <c:v>2020</c:v>
              </c:pt>
              <c:pt idx="2">
                <c:v>2021</c:v>
              </c:pt>
              <c:pt idx="3">
                <c:v>2022</c:v>
              </c:pt>
              <c:pt idx="4">
                <c:v>2023</c:v>
              </c:pt>
              <c:pt idx="5">
                <c:v>2024</c:v>
              </c:pt>
              <c:pt idx="6">
                <c:v>2025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'Saņ., Izsk., Uzkr. uz T'!$L$33:$R$33</c:f>
              <c:numCache>
                <c:formatCode>0.0</c:formatCode>
                <c:ptCount val="7"/>
                <c:pt idx="0">
                  <c:v>115.70146137787056</c:v>
                </c:pt>
                <c:pt idx="1">
                  <c:v>106.72025052192066</c:v>
                </c:pt>
                <c:pt idx="2">
                  <c:v>99.331236897274636</c:v>
                </c:pt>
                <c:pt idx="3">
                  <c:v>95.995717344753743</c:v>
                </c:pt>
                <c:pt idx="4">
                  <c:v>92.965517241379317</c:v>
                </c:pt>
                <c:pt idx="5">
                  <c:v>96.593406593406598</c:v>
                </c:pt>
                <c:pt idx="6">
                  <c:v>101.01379310344828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CC63-41DA-8352-46DA0FFC58C1}"/>
            </c:ext>
          </c:extLst>
        </c:ser>
        <c:ser>
          <c:idx val="2"/>
          <c:order val="2"/>
          <c:tx>
            <c:strRef>
              <c:f>'Saņ., Izsk., Uzkr. uz T'!$T$1:$AA$1</c:f>
              <c:strCache>
                <c:ptCount val="8"/>
                <c:pt idx="0">
                  <c:v>Atlikums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7"/>
              <c:pt idx="0">
                <c:v>2019</c:v>
              </c:pt>
              <c:pt idx="1">
                <c:v>2020</c:v>
              </c:pt>
              <c:pt idx="2">
                <c:v>2021</c:v>
              </c:pt>
              <c:pt idx="3">
                <c:v>2022</c:v>
              </c:pt>
              <c:pt idx="4">
                <c:v>2023</c:v>
              </c:pt>
              <c:pt idx="5">
                <c:v>2024</c:v>
              </c:pt>
              <c:pt idx="6">
                <c:v>2025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'Saņ., Izsk., Uzkr. uz T'!$T$33:$Z$33</c:f>
              <c:numCache>
                <c:formatCode>0.0</c:formatCode>
                <c:ptCount val="7"/>
                <c:pt idx="0">
                  <c:v>50.868475991649269</c:v>
                </c:pt>
                <c:pt idx="1">
                  <c:v>52.185803757828808</c:v>
                </c:pt>
                <c:pt idx="2">
                  <c:v>50.318658280922435</c:v>
                </c:pt>
                <c:pt idx="3">
                  <c:v>49.41113490364026</c:v>
                </c:pt>
                <c:pt idx="4">
                  <c:v>49.426724137931032</c:v>
                </c:pt>
                <c:pt idx="5">
                  <c:v>60.323076923076925</c:v>
                </c:pt>
                <c:pt idx="6">
                  <c:v>61.802298850574715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CC63-41DA-8352-46DA0FFC58C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Saņemts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'Saņ., Izsk., Uzkr.'!$B$12</c:f>
              <c:strCache>
                <c:ptCount val="1"/>
                <c:pt idx="0">
                  <c:v>ART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Uzkr.'!$D$12:$J$12</c:f>
              <c:numCache>
                <c:formatCode>General</c:formatCode>
                <c:ptCount val="7"/>
                <c:pt idx="0">
                  <c:v>1844</c:v>
                </c:pt>
                <c:pt idx="1">
                  <c:v>1669</c:v>
                </c:pt>
                <c:pt idx="2">
                  <c:v>1865</c:v>
                </c:pt>
                <c:pt idx="3">
                  <c:v>1847</c:v>
                </c:pt>
                <c:pt idx="4">
                  <c:v>1526</c:v>
                </c:pt>
                <c:pt idx="5" formatCode="0">
                  <c:v>1665</c:v>
                </c:pt>
                <c:pt idx="6" formatCode="0">
                  <c:v>1856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13E0-4FE2-8619-DA7443BB1B35}"/>
            </c:ext>
          </c:extLst>
        </c:ser>
        <c:ser>
          <c:idx val="10"/>
          <c:order val="10"/>
          <c:tx>
            <c:strRef>
              <c:f>'Saņ., Izsk., Uzkr.'!$B$13</c:f>
              <c:strCache>
                <c:ptCount val="1"/>
                <c:pt idx="0">
                  <c:v>RPT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Uzkr.'!$D$13:$J$13</c:f>
              <c:numCache>
                <c:formatCode>General</c:formatCode>
                <c:ptCount val="7"/>
                <c:pt idx="0">
                  <c:v>15845</c:v>
                </c:pt>
                <c:pt idx="1">
                  <c:v>15844</c:v>
                </c:pt>
                <c:pt idx="2">
                  <c:v>13171</c:v>
                </c:pt>
                <c:pt idx="3">
                  <c:v>12201</c:v>
                </c:pt>
                <c:pt idx="4">
                  <c:v>12147</c:v>
                </c:pt>
                <c:pt idx="5" formatCode="0">
                  <c:v>14161</c:v>
                </c:pt>
                <c:pt idx="6" formatCode="0">
                  <c:v>12775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13E0-4FE2-8619-DA7443BB1B35}"/>
            </c:ext>
          </c:extLst>
        </c:ser>
        <c:ser>
          <c:idx val="11"/>
          <c:order val="11"/>
          <c:tx>
            <c:strRef>
              <c:f>'Saņ., Izsk., Uzkr.'!$B$14</c:f>
              <c:strCache>
                <c:ptCount val="1"/>
                <c:pt idx="0">
                  <c:v>RRT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Uzkr.'!$D$14:$J$14</c:f>
              <c:numCache>
                <c:formatCode>General</c:formatCode>
                <c:ptCount val="7"/>
                <c:pt idx="0">
                  <c:v>6343</c:v>
                </c:pt>
                <c:pt idx="1">
                  <c:v>5491</c:v>
                </c:pt>
                <c:pt idx="2">
                  <c:v>4230</c:v>
                </c:pt>
                <c:pt idx="3">
                  <c:v>3979</c:v>
                </c:pt>
                <c:pt idx="4">
                  <c:v>3948</c:v>
                </c:pt>
                <c:pt idx="5" formatCode="0">
                  <c:v>4522</c:v>
                </c:pt>
                <c:pt idx="6" formatCode="0">
                  <c:v>4275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13E0-4FE2-8619-DA7443BB1B35}"/>
            </c:ext>
          </c:extLst>
        </c:ser>
        <c:ser>
          <c:idx val="12"/>
          <c:order val="12"/>
          <c:tx>
            <c:strRef>
              <c:f>'Saņ., Izsk., Uzkr.'!$B$15</c:f>
              <c:strCache>
                <c:ptCount val="1"/>
                <c:pt idx="0">
                  <c:v>KRT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Uzkr.'!$D$15:$J$15</c:f>
              <c:numCache>
                <c:formatCode>General</c:formatCode>
                <c:ptCount val="7"/>
                <c:pt idx="0">
                  <c:v>5157</c:v>
                </c:pt>
                <c:pt idx="1">
                  <c:v>4491</c:v>
                </c:pt>
                <c:pt idx="2">
                  <c:v>4192</c:v>
                </c:pt>
                <c:pt idx="3">
                  <c:v>4119</c:v>
                </c:pt>
                <c:pt idx="4">
                  <c:v>4302</c:v>
                </c:pt>
                <c:pt idx="5" formatCode="0">
                  <c:v>5011</c:v>
                </c:pt>
                <c:pt idx="6" formatCode="0">
                  <c:v>4039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13E0-4FE2-8619-DA7443BB1B35}"/>
            </c:ext>
          </c:extLst>
        </c:ser>
        <c:ser>
          <c:idx val="13"/>
          <c:order val="13"/>
          <c:tx>
            <c:strRef>
              <c:f>'Saņ., Izsk., Uzkr.'!$B$16</c:f>
              <c:strCache>
                <c:ptCount val="1"/>
                <c:pt idx="0">
                  <c:v>LRT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Uzkr.'!$D$16:$J$16</c:f>
              <c:numCache>
                <c:formatCode>General</c:formatCode>
                <c:ptCount val="7"/>
                <c:pt idx="0">
                  <c:v>5434</c:v>
                </c:pt>
                <c:pt idx="1">
                  <c:v>5011</c:v>
                </c:pt>
                <c:pt idx="2">
                  <c:v>3969</c:v>
                </c:pt>
                <c:pt idx="3">
                  <c:v>3827</c:v>
                </c:pt>
                <c:pt idx="4">
                  <c:v>4150</c:v>
                </c:pt>
                <c:pt idx="5" formatCode="0">
                  <c:v>4762</c:v>
                </c:pt>
                <c:pt idx="6" formatCode="0">
                  <c:v>3789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13E0-4FE2-8619-DA7443BB1B35}"/>
            </c:ext>
          </c:extLst>
        </c:ser>
        <c:ser>
          <c:idx val="14"/>
          <c:order val="14"/>
          <c:tx>
            <c:strRef>
              <c:f>'Saņ., Izsk., Uzkr.'!$B$17</c:f>
              <c:strCache>
                <c:ptCount val="1"/>
                <c:pt idx="0">
                  <c:v>VRT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Uzkr.'!$D$17:$J$17</c:f>
              <c:numCache>
                <c:formatCode>General</c:formatCode>
                <c:ptCount val="7"/>
                <c:pt idx="0">
                  <c:v>4480</c:v>
                </c:pt>
                <c:pt idx="1">
                  <c:v>4042</c:v>
                </c:pt>
                <c:pt idx="2">
                  <c:v>3502</c:v>
                </c:pt>
                <c:pt idx="3">
                  <c:v>3102</c:v>
                </c:pt>
                <c:pt idx="4">
                  <c:v>3254</c:v>
                </c:pt>
                <c:pt idx="5" formatCode="0">
                  <c:v>3796</c:v>
                </c:pt>
                <c:pt idx="6" formatCode="0">
                  <c:v>3210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13E0-4FE2-8619-DA7443BB1B35}"/>
            </c:ext>
          </c:extLst>
        </c:ser>
        <c:ser>
          <c:idx val="15"/>
          <c:order val="15"/>
          <c:tx>
            <c:strRef>
              <c:f>'Saņ., Izsk., Uzkr.'!$B$18</c:f>
              <c:strCache>
                <c:ptCount val="1"/>
                <c:pt idx="0">
                  <c:v>ZRT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Uzkr.'!$D$18:$J$18</c:f>
              <c:numCache>
                <c:formatCode>General</c:formatCode>
                <c:ptCount val="7"/>
                <c:pt idx="0">
                  <c:v>7337</c:v>
                </c:pt>
                <c:pt idx="1">
                  <c:v>6863</c:v>
                </c:pt>
                <c:pt idx="2">
                  <c:v>5848</c:v>
                </c:pt>
                <c:pt idx="3">
                  <c:v>5504</c:v>
                </c:pt>
                <c:pt idx="4">
                  <c:v>5468</c:v>
                </c:pt>
                <c:pt idx="5" formatCode="0">
                  <c:v>6653</c:v>
                </c:pt>
                <c:pt idx="6" formatCode="0">
                  <c:v>5474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13E0-4FE2-8619-DA7443BB1B35}"/>
            </c:ext>
          </c:extLst>
        </c:ser>
        <c:ser>
          <c:idx val="16"/>
          <c:order val="16"/>
          <c:tx>
            <c:strRef>
              <c:f>'Saņ., Izsk., Uzkr.'!$B$19</c:f>
              <c:strCache>
                <c:ptCount val="1"/>
                <c:pt idx="0">
                  <c:v>ELT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Uzkr.'!$D$19:$J$19</c:f>
              <c:numCache>
                <c:formatCode>General</c:formatCode>
                <c:ptCount val="7"/>
                <c:pt idx="2">
                  <c:v>368</c:v>
                </c:pt>
                <c:pt idx="3">
                  <c:v>422</c:v>
                </c:pt>
                <c:pt idx="4">
                  <c:v>398</c:v>
                </c:pt>
                <c:pt idx="5" formatCode="0">
                  <c:v>481</c:v>
                </c:pt>
                <c:pt idx="6" formatCode="0">
                  <c:v>394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13E0-4FE2-8619-DA7443BB1B3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Uzkr.'!$D$3:$J$3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 formatCode="0">
                        <c:v>625</c:v>
                      </c:pt>
                      <c:pt idx="6" formatCode="0">
                        <c:v>632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13E0-4FE2-8619-DA7443BB1B35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Uzkr.'!$D$4:$J$4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 formatCode="0">
                        <c:v>827</c:v>
                      </c:pt>
                      <c:pt idx="6" formatCode="0">
                        <c:v>780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13E0-4FE2-8619-DA7443BB1B35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Uzkr.'!$D$5:$J$5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 formatCode="0">
                        <c:v>556</c:v>
                      </c:pt>
                      <c:pt idx="6" formatCode="0">
                        <c:v>450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13E0-4FE2-8619-DA7443BB1B35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Uzkr.'!$D$6:$J$6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 formatCode="0">
                        <c:v>782</c:v>
                      </c:pt>
                      <c:pt idx="6" formatCode="0">
                        <c:v>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13E0-4FE2-8619-DA7443BB1B35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Uzkr.'!$D$7:$J$7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 formatCode="0">
                        <c:v>3254</c:v>
                      </c:pt>
                      <c:pt idx="6" formatCode="0">
                        <c:v>2859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13E0-4FE2-8619-DA7443BB1B35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Uzkr.'!$D$8:$J$8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 formatCode="0">
                        <c:v>417</c:v>
                      </c:pt>
                      <c:pt idx="6" formatCode="0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13E0-4FE2-8619-DA7443BB1B35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Uzkr.'!$D$9:$J$9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 formatCode="0">
                        <c:v>488</c:v>
                      </c:pt>
                      <c:pt idx="6" formatCode="0">
                        <c:v>551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13E0-4FE2-8619-DA7443BB1B35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Uzkr.'!$D$10:$J$10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 formatCode="0">
                        <c:v>382</c:v>
                      </c:pt>
                      <c:pt idx="6" formatCode="0">
                        <c:v>440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13E0-4FE2-8619-DA7443BB1B35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Uzkr.'!$D$11:$J$11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 formatCode="0">
                        <c:v>617</c:v>
                      </c:pt>
                      <c:pt idx="6" formatCode="0">
                        <c:v>729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13E0-4FE2-8619-DA7443BB1B35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Saņemts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'Saņ., Izsk., Uzkr. uz 1T'!$B$12</c:f>
              <c:strCache>
                <c:ptCount val="1"/>
                <c:pt idx="0">
                  <c:v>ART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1T'!$D$12:$J$12</c:f>
              <c:numCache>
                <c:formatCode>0.0</c:formatCode>
                <c:ptCount val="7"/>
                <c:pt idx="0">
                  <c:v>49.837837837837839</c:v>
                </c:pt>
                <c:pt idx="1">
                  <c:v>42.794871794871796</c:v>
                </c:pt>
                <c:pt idx="2">
                  <c:v>46.625</c:v>
                </c:pt>
                <c:pt idx="3">
                  <c:v>48.60526315789474</c:v>
                </c:pt>
                <c:pt idx="4">
                  <c:v>39.128205128205131</c:v>
                </c:pt>
                <c:pt idx="5">
                  <c:v>45</c:v>
                </c:pt>
                <c:pt idx="6">
                  <c:v>51.555555555555557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CBA8-4CF5-92D3-4DAE86D5B44C}"/>
            </c:ext>
          </c:extLst>
        </c:ser>
        <c:ser>
          <c:idx val="10"/>
          <c:order val="10"/>
          <c:tx>
            <c:strRef>
              <c:f>'Saņ., Izsk., Uzkr. uz 1T'!$B$13</c:f>
              <c:strCache>
                <c:ptCount val="1"/>
                <c:pt idx="0">
                  <c:v>RPT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1T'!$D$13:$J$13</c:f>
              <c:numCache>
                <c:formatCode>0.0</c:formatCode>
                <c:ptCount val="7"/>
                <c:pt idx="0">
                  <c:v>163.35051546391753</c:v>
                </c:pt>
                <c:pt idx="1">
                  <c:v>160.04040404040404</c:v>
                </c:pt>
                <c:pt idx="2">
                  <c:v>138.6421052631579</c:v>
                </c:pt>
                <c:pt idx="3">
                  <c:v>129.79787234042553</c:v>
                </c:pt>
                <c:pt idx="4">
                  <c:v>130.61290322580646</c:v>
                </c:pt>
                <c:pt idx="5">
                  <c:v>153.92391304347825</c:v>
                </c:pt>
                <c:pt idx="6">
                  <c:v>148.54651162790697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CBA8-4CF5-92D3-4DAE86D5B44C}"/>
            </c:ext>
          </c:extLst>
        </c:ser>
        <c:ser>
          <c:idx val="11"/>
          <c:order val="11"/>
          <c:tx>
            <c:strRef>
              <c:f>'Saņ., Izsk., Uzkr. uz 1T'!$B$14</c:f>
              <c:strCache>
                <c:ptCount val="1"/>
                <c:pt idx="0">
                  <c:v>RRT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1T'!$D$14:$J$14</c:f>
              <c:numCache>
                <c:formatCode>0.0</c:formatCode>
                <c:ptCount val="7"/>
                <c:pt idx="0">
                  <c:v>218.72413793103448</c:v>
                </c:pt>
                <c:pt idx="1">
                  <c:v>183.03333333333333</c:v>
                </c:pt>
                <c:pt idx="2">
                  <c:v>145.86206896551724</c:v>
                </c:pt>
                <c:pt idx="3">
                  <c:v>132.63333333333333</c:v>
                </c:pt>
                <c:pt idx="4">
                  <c:v>127.35483870967742</c:v>
                </c:pt>
                <c:pt idx="5">
                  <c:v>150.73333333333332</c:v>
                </c:pt>
                <c:pt idx="6">
                  <c:v>147.41379310344828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CBA8-4CF5-92D3-4DAE86D5B44C}"/>
            </c:ext>
          </c:extLst>
        </c:ser>
        <c:ser>
          <c:idx val="12"/>
          <c:order val="12"/>
          <c:tx>
            <c:strRef>
              <c:f>'Saņ., Izsk., Uzkr. uz 1T'!$B$15</c:f>
              <c:strCache>
                <c:ptCount val="1"/>
                <c:pt idx="0">
                  <c:v>KRT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1T'!$D$15:$J$15</c:f>
              <c:numCache>
                <c:formatCode>0.0</c:formatCode>
                <c:ptCount val="7"/>
                <c:pt idx="0">
                  <c:v>151.6764705882353</c:v>
                </c:pt>
                <c:pt idx="1">
                  <c:v>136.09090909090909</c:v>
                </c:pt>
                <c:pt idx="2">
                  <c:v>135.2258064516129</c:v>
                </c:pt>
                <c:pt idx="3">
                  <c:v>132.87096774193549</c:v>
                </c:pt>
                <c:pt idx="4">
                  <c:v>143.4</c:v>
                </c:pt>
                <c:pt idx="5">
                  <c:v>172.79310344827587</c:v>
                </c:pt>
                <c:pt idx="6">
                  <c:v>144.25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CBA8-4CF5-92D3-4DAE86D5B44C}"/>
            </c:ext>
          </c:extLst>
        </c:ser>
        <c:ser>
          <c:idx val="13"/>
          <c:order val="13"/>
          <c:tx>
            <c:strRef>
              <c:f>'Saņ., Izsk., Uzkr. uz 1T'!$B$16</c:f>
              <c:strCache>
                <c:ptCount val="1"/>
                <c:pt idx="0">
                  <c:v>LRT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1T'!$D$16:$J$16</c:f>
              <c:numCache>
                <c:formatCode>0.0</c:formatCode>
                <c:ptCount val="7"/>
                <c:pt idx="0">
                  <c:v>159.8235294117647</c:v>
                </c:pt>
                <c:pt idx="1">
                  <c:v>147.38235294117646</c:v>
                </c:pt>
                <c:pt idx="2">
                  <c:v>120.27272727272727</c:v>
                </c:pt>
                <c:pt idx="3">
                  <c:v>127.56666666666666</c:v>
                </c:pt>
                <c:pt idx="4">
                  <c:v>143.10344827586206</c:v>
                </c:pt>
                <c:pt idx="5">
                  <c:v>170.07142857142858</c:v>
                </c:pt>
                <c:pt idx="6">
                  <c:v>157.875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CBA8-4CF5-92D3-4DAE86D5B44C}"/>
            </c:ext>
          </c:extLst>
        </c:ser>
        <c:ser>
          <c:idx val="14"/>
          <c:order val="14"/>
          <c:tx>
            <c:strRef>
              <c:f>'Saņ., Izsk., Uzkr. uz 1T'!$B$17</c:f>
              <c:strCache>
                <c:ptCount val="1"/>
                <c:pt idx="0">
                  <c:v>VRT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1T'!$D$17:$J$17</c:f>
              <c:numCache>
                <c:formatCode>0.0</c:formatCode>
                <c:ptCount val="7"/>
                <c:pt idx="0">
                  <c:v>160</c:v>
                </c:pt>
                <c:pt idx="1">
                  <c:v>139.37931034482759</c:v>
                </c:pt>
                <c:pt idx="2">
                  <c:v>129.7037037037037</c:v>
                </c:pt>
                <c:pt idx="3">
                  <c:v>119.30769230769231</c:v>
                </c:pt>
                <c:pt idx="4">
                  <c:v>130.16</c:v>
                </c:pt>
                <c:pt idx="5">
                  <c:v>165.04347826086956</c:v>
                </c:pt>
                <c:pt idx="6">
                  <c:v>160.5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CBA8-4CF5-92D3-4DAE86D5B44C}"/>
            </c:ext>
          </c:extLst>
        </c:ser>
        <c:ser>
          <c:idx val="15"/>
          <c:order val="15"/>
          <c:tx>
            <c:strRef>
              <c:f>'Saņ., Izsk., Uzkr. uz 1T'!$B$18</c:f>
              <c:strCache>
                <c:ptCount val="1"/>
                <c:pt idx="0">
                  <c:v>ZRT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1T'!$D$18:$J$18</c:f>
              <c:numCache>
                <c:formatCode>0.0</c:formatCode>
                <c:ptCount val="7"/>
                <c:pt idx="0">
                  <c:v>149.73469387755102</c:v>
                </c:pt>
                <c:pt idx="1">
                  <c:v>140.0612244897959</c:v>
                </c:pt>
                <c:pt idx="2">
                  <c:v>121.83333333333333</c:v>
                </c:pt>
                <c:pt idx="3">
                  <c:v>117.1063829787234</c:v>
                </c:pt>
                <c:pt idx="4">
                  <c:v>121.51111111111111</c:v>
                </c:pt>
                <c:pt idx="5">
                  <c:v>158.4047619047619</c:v>
                </c:pt>
                <c:pt idx="6">
                  <c:v>124.40909090909091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CBA8-4CF5-92D3-4DAE86D5B44C}"/>
            </c:ext>
          </c:extLst>
        </c:ser>
        <c:ser>
          <c:idx val="16"/>
          <c:order val="16"/>
          <c:tx>
            <c:strRef>
              <c:f>'Saņ., Izsk., Uzkr. uz 1T'!$B$19</c:f>
              <c:strCache>
                <c:ptCount val="1"/>
                <c:pt idx="0">
                  <c:v>ELT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1T'!$D$19:$J$19</c:f>
              <c:numCache>
                <c:formatCode>General</c:formatCode>
                <c:ptCount val="7"/>
                <c:pt idx="2" formatCode="0.0">
                  <c:v>40.888888888888886</c:v>
                </c:pt>
                <c:pt idx="3" formatCode="0.0">
                  <c:v>42.2</c:v>
                </c:pt>
                <c:pt idx="4" formatCode="0.0">
                  <c:v>39.799999999999997</c:v>
                </c:pt>
                <c:pt idx="5" formatCode="0.0">
                  <c:v>48.1</c:v>
                </c:pt>
                <c:pt idx="6" formatCode="0.0">
                  <c:v>43.777777777777779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CBA8-4CF5-92D3-4DAE86D5B44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 uz 1T'!$B$3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 uz 1T'!$D$3:$J$3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  <c:pt idx="6">
                        <c:v>57.454545454545453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CBA8-4CF5-92D3-4DAE86D5B44C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1T'!$D$4:$J$4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  <c:pt idx="6">
                        <c:v>55.714285714285715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CBA8-4CF5-92D3-4DAE86D5B44C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1T'!$D$5:$J$5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  <c:pt idx="6">
                        <c:v>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CBA8-4CF5-92D3-4DAE86D5B44C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1T'!$D$6:$J$6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  <c:pt idx="6">
                        <c:v>37.571428571428569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CBA8-4CF5-92D3-4DAE86D5B44C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1T'!$D$7:$J$7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  <c:pt idx="6">
                        <c:v>51.981818181818184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CBA8-4CF5-92D3-4DAE86D5B44C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1T'!$D$8:$J$8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  <c:pt idx="6">
                        <c:v>46.153846153846153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CBA8-4CF5-92D3-4DAE86D5B44C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1T'!$D$9:$J$9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  <c:pt idx="6">
                        <c:v>42.384615384615387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CBA8-4CF5-92D3-4DAE86D5B44C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1T'!$D$10:$J$10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  <c:pt idx="6">
                        <c:v>48.888888888888886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CBA8-4CF5-92D3-4DAE86D5B44C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1T'!$D$11:$J$11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  <c:pt idx="6">
                        <c:v>56.07692307692308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CBA8-4CF5-92D3-4DAE86D5B44C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Saņemts</a:t>
            </a:r>
          </a:p>
        </c:rich>
      </c:tx>
      <c:layout>
        <c:manualLayout>
          <c:xMode val="edge"/>
          <c:yMode val="edge"/>
          <c:x val="0.35286440239507177"/>
          <c:y val="2.20407093637437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8035918416607495E-2"/>
          <c:y val="0.1067157015667652"/>
          <c:w val="0.85337871475644067"/>
          <c:h val="0.82653802141776656"/>
        </c:manualLayout>
      </c:layout>
      <c:lineChart>
        <c:grouping val="standard"/>
        <c:varyColors val="0"/>
        <c:ser>
          <c:idx val="3"/>
          <c:order val="3"/>
          <c:tx>
            <c:strRef>
              <c:f>'Saņ., Izsk., Uzkr.'!$B$6</c:f>
              <c:strCache>
                <c:ptCount val="1"/>
                <c:pt idx="0">
                  <c:v>AAT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Uzkr.'!$D$6:$J$6</c:f>
              <c:numCache>
                <c:formatCode>General</c:formatCode>
                <c:ptCount val="7"/>
                <c:pt idx="0">
                  <c:v>1116</c:v>
                </c:pt>
                <c:pt idx="1">
                  <c:v>906</c:v>
                </c:pt>
                <c:pt idx="2">
                  <c:v>948</c:v>
                </c:pt>
                <c:pt idx="3">
                  <c:v>919</c:v>
                </c:pt>
                <c:pt idx="4">
                  <c:v>832</c:v>
                </c:pt>
                <c:pt idx="5" formatCode="0">
                  <c:v>782</c:v>
                </c:pt>
                <c:pt idx="6" formatCode="0">
                  <c:v>789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6800-4FF4-B9D4-6F0857011BF8}"/>
            </c:ext>
          </c:extLst>
        </c:ser>
        <c:ser>
          <c:idx val="4"/>
          <c:order val="4"/>
          <c:tx>
            <c:strRef>
              <c:f>'Saņ., Izsk., Uzkr.'!$B$7</c:f>
              <c:strCache>
                <c:ptCount val="1"/>
                <c:pt idx="0">
                  <c:v>RAT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Uzkr.'!$D$7:$J$7</c:f>
              <c:numCache>
                <c:formatCode>General</c:formatCode>
                <c:ptCount val="7"/>
                <c:pt idx="0">
                  <c:v>4458</c:v>
                </c:pt>
                <c:pt idx="1">
                  <c:v>3872</c:v>
                </c:pt>
                <c:pt idx="2">
                  <c:v>3877</c:v>
                </c:pt>
                <c:pt idx="3">
                  <c:v>3942</c:v>
                </c:pt>
                <c:pt idx="4">
                  <c:v>3445</c:v>
                </c:pt>
                <c:pt idx="5" formatCode="0">
                  <c:v>3254</c:v>
                </c:pt>
                <c:pt idx="6" formatCode="0">
                  <c:v>2859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6800-4FF4-B9D4-6F0857011BF8}"/>
            </c:ext>
          </c:extLst>
        </c:ser>
        <c:ser>
          <c:idx val="5"/>
          <c:order val="5"/>
          <c:tx>
            <c:strRef>
              <c:f>'Saņ., Izsk., Uzkr.'!$B$8</c:f>
              <c:strCache>
                <c:ptCount val="1"/>
                <c:pt idx="0">
                  <c:v>KAT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Uzkr.'!$D$8:$J$8</c:f>
              <c:numCache>
                <c:formatCode>General</c:formatCode>
                <c:ptCount val="7"/>
                <c:pt idx="0">
                  <c:v>692</c:v>
                </c:pt>
                <c:pt idx="1">
                  <c:v>532</c:v>
                </c:pt>
                <c:pt idx="2">
                  <c:v>506</c:v>
                </c:pt>
                <c:pt idx="3">
                  <c:v>454</c:v>
                </c:pt>
                <c:pt idx="4">
                  <c:v>482</c:v>
                </c:pt>
                <c:pt idx="5" formatCode="0">
                  <c:v>417</c:v>
                </c:pt>
                <c:pt idx="6" formatCode="0">
                  <c:v>600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6800-4FF4-B9D4-6F0857011BF8}"/>
            </c:ext>
          </c:extLst>
        </c:ser>
        <c:ser>
          <c:idx val="6"/>
          <c:order val="6"/>
          <c:tx>
            <c:strRef>
              <c:f>'Saņ., Izsk., Uzkr.'!$B$9</c:f>
              <c:strCache>
                <c:ptCount val="1"/>
                <c:pt idx="0">
                  <c:v>LAT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Uzkr.'!$D$9:$J$9</c:f>
              <c:numCache>
                <c:formatCode>General</c:formatCode>
                <c:ptCount val="7"/>
                <c:pt idx="0">
                  <c:v>593</c:v>
                </c:pt>
                <c:pt idx="1">
                  <c:v>533</c:v>
                </c:pt>
                <c:pt idx="2">
                  <c:v>503</c:v>
                </c:pt>
                <c:pt idx="3">
                  <c:v>491</c:v>
                </c:pt>
                <c:pt idx="4">
                  <c:v>521</c:v>
                </c:pt>
                <c:pt idx="5" formatCode="0">
                  <c:v>488</c:v>
                </c:pt>
                <c:pt idx="6" formatCode="0">
                  <c:v>551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6800-4FF4-B9D4-6F0857011BF8}"/>
            </c:ext>
          </c:extLst>
        </c:ser>
        <c:ser>
          <c:idx val="7"/>
          <c:order val="7"/>
          <c:tx>
            <c:strRef>
              <c:f>'Saņ., Izsk., Uzkr.'!$B$10</c:f>
              <c:strCache>
                <c:ptCount val="1"/>
                <c:pt idx="0">
                  <c:v>VAT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Uzkr.'!$D$10:$J$10</c:f>
              <c:numCache>
                <c:formatCode>General</c:formatCode>
                <c:ptCount val="7"/>
                <c:pt idx="0" formatCode="0">
                  <c:v>506</c:v>
                </c:pt>
                <c:pt idx="1">
                  <c:v>487</c:v>
                </c:pt>
                <c:pt idx="2">
                  <c:v>447</c:v>
                </c:pt>
                <c:pt idx="3">
                  <c:v>401</c:v>
                </c:pt>
                <c:pt idx="4">
                  <c:v>453</c:v>
                </c:pt>
                <c:pt idx="5" formatCode="0">
                  <c:v>382</c:v>
                </c:pt>
                <c:pt idx="6" formatCode="0">
                  <c:v>440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6800-4FF4-B9D4-6F0857011BF8}"/>
            </c:ext>
          </c:extLst>
        </c:ser>
        <c:ser>
          <c:idx val="8"/>
          <c:order val="8"/>
          <c:tx>
            <c:strRef>
              <c:f>'Saņ., Izsk., Uzkr.'!$B$11</c:f>
              <c:strCache>
                <c:ptCount val="1"/>
                <c:pt idx="0">
                  <c:v>ZAT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Uzkr.'!$D$11:$J$11</c:f>
              <c:numCache>
                <c:formatCode>General</c:formatCode>
                <c:ptCount val="7"/>
                <c:pt idx="0">
                  <c:v>816</c:v>
                </c:pt>
                <c:pt idx="1">
                  <c:v>885</c:v>
                </c:pt>
                <c:pt idx="2">
                  <c:v>761</c:v>
                </c:pt>
                <c:pt idx="3">
                  <c:v>656</c:v>
                </c:pt>
                <c:pt idx="4">
                  <c:v>642</c:v>
                </c:pt>
                <c:pt idx="5" formatCode="0">
                  <c:v>617</c:v>
                </c:pt>
                <c:pt idx="6" formatCode="0">
                  <c:v>729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6800-4FF4-B9D4-6F0857011BF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Uzkr.'!$D$3:$J$3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 formatCode="0">
                        <c:v>625</c:v>
                      </c:pt>
                      <c:pt idx="6" formatCode="0">
                        <c:v>632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6800-4FF4-B9D4-6F0857011BF8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Uzkr.'!$D$4:$J$4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 formatCode="0">
                        <c:v>827</c:v>
                      </c:pt>
                      <c:pt idx="6" formatCode="0">
                        <c:v>780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800-4FF4-B9D4-6F0857011BF8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Uzkr.'!$D$5:$J$5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 formatCode="0">
                        <c:v>556</c:v>
                      </c:pt>
                      <c:pt idx="6" formatCode="0">
                        <c:v>450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6800-4FF4-B9D4-6F0857011BF8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Uzkr.'!$D$12:$J$12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 formatCode="0">
                        <c:v>1665</c:v>
                      </c:pt>
                      <c:pt idx="6" formatCode="0">
                        <c:v>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800-4FF4-B9D4-6F0857011BF8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Uzkr.'!$D$13:$J$13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 formatCode="0">
                        <c:v>14161</c:v>
                      </c:pt>
                      <c:pt idx="6" formatCode="0">
                        <c:v>12775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800-4FF4-B9D4-6F0857011BF8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Uzkr.'!$D$14:$J$14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 formatCode="0">
                        <c:v>4522</c:v>
                      </c:pt>
                      <c:pt idx="6" formatCode="0">
                        <c:v>4275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800-4FF4-B9D4-6F0857011BF8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Uzkr.'!$D$15:$J$15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 formatCode="0">
                        <c:v>5011</c:v>
                      </c:pt>
                      <c:pt idx="6" formatCode="0">
                        <c:v>4039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6800-4FF4-B9D4-6F0857011BF8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Uzkr.'!$D$16:$J$16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 formatCode="0">
                        <c:v>4762</c:v>
                      </c:pt>
                      <c:pt idx="6" formatCode="0">
                        <c:v>3789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6800-4FF4-B9D4-6F0857011BF8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Uzkr.'!$D$17:$J$17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 formatCode="0">
                        <c:v>3796</c:v>
                      </c:pt>
                      <c:pt idx="6" formatCode="0">
                        <c:v>3210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6800-4FF4-B9D4-6F0857011BF8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Uzkr.'!$D$18:$J$18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 formatCode="0">
                        <c:v>6653</c:v>
                      </c:pt>
                      <c:pt idx="6" formatCode="0">
                        <c:v>5474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6800-4FF4-B9D4-6F0857011BF8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Uzkr.'!$D$19:$J$19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 formatCode="0">
                        <c:v>481</c:v>
                      </c:pt>
                      <c:pt idx="6" formatCode="0">
                        <c:v>394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6800-4FF4-B9D4-6F0857011BF8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Saņemts uz</a:t>
            </a:r>
            <a:r>
              <a:rPr lang="lv-LV" b="1" baseline="0" dirty="0"/>
              <a:t> 1 tiesnesi</a:t>
            </a:r>
            <a:endParaRPr lang="lv-LV" b="1" dirty="0"/>
          </a:p>
        </c:rich>
      </c:tx>
      <c:layout>
        <c:manualLayout>
          <c:xMode val="edge"/>
          <c:yMode val="edge"/>
          <c:x val="0.348616991016725"/>
          <c:y val="1.92856206932757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8035918416607495E-2"/>
          <c:y val="0.1067157015667652"/>
          <c:w val="0.85337871475644067"/>
          <c:h val="0.82653802141776656"/>
        </c:manualLayout>
      </c:layout>
      <c:lineChart>
        <c:grouping val="standard"/>
        <c:varyColors val="0"/>
        <c:ser>
          <c:idx val="3"/>
          <c:order val="3"/>
          <c:tx>
            <c:strRef>
              <c:f>'Saņ., Izsk., Uzkr. uz 1T'!$B$6</c:f>
              <c:strCache>
                <c:ptCount val="1"/>
                <c:pt idx="0">
                  <c:v>AAT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1T'!$D$6:$J$6</c:f>
              <c:numCache>
                <c:formatCode>0.0</c:formatCode>
                <c:ptCount val="7"/>
                <c:pt idx="0">
                  <c:v>50.727272727272727</c:v>
                </c:pt>
                <c:pt idx="1">
                  <c:v>41.18181818181818</c:v>
                </c:pt>
                <c:pt idx="2">
                  <c:v>49.89473684210526</c:v>
                </c:pt>
                <c:pt idx="3">
                  <c:v>48.368421052631582</c:v>
                </c:pt>
                <c:pt idx="4">
                  <c:v>43.789473684210527</c:v>
                </c:pt>
                <c:pt idx="5">
                  <c:v>39.1</c:v>
                </c:pt>
                <c:pt idx="6">
                  <c:v>37.571428571428569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C0C0-43B1-A259-0221B32B6FF9}"/>
            </c:ext>
          </c:extLst>
        </c:ser>
        <c:ser>
          <c:idx val="4"/>
          <c:order val="4"/>
          <c:tx>
            <c:strRef>
              <c:f>'Saņ., Izsk., Uzkr. uz 1T'!$B$7</c:f>
              <c:strCache>
                <c:ptCount val="1"/>
                <c:pt idx="0">
                  <c:v>RAT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1T'!$D$7:$J$7</c:f>
              <c:numCache>
                <c:formatCode>0.0</c:formatCode>
                <c:ptCount val="7"/>
                <c:pt idx="0">
                  <c:v>73.081967213114751</c:v>
                </c:pt>
                <c:pt idx="1">
                  <c:v>69.142857142857139</c:v>
                </c:pt>
                <c:pt idx="2">
                  <c:v>68.017543859649123</c:v>
                </c:pt>
                <c:pt idx="3">
                  <c:v>69.15789473684211</c:v>
                </c:pt>
                <c:pt idx="4">
                  <c:v>60.438596491228068</c:v>
                </c:pt>
                <c:pt idx="5">
                  <c:v>57.087719298245617</c:v>
                </c:pt>
                <c:pt idx="6">
                  <c:v>51.981818181818184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C0C0-43B1-A259-0221B32B6FF9}"/>
            </c:ext>
          </c:extLst>
        </c:ser>
        <c:ser>
          <c:idx val="5"/>
          <c:order val="5"/>
          <c:tx>
            <c:strRef>
              <c:f>'Saņ., Izsk., Uzkr. uz 1T'!$B$8</c:f>
              <c:strCache>
                <c:ptCount val="1"/>
                <c:pt idx="0">
                  <c:v>KAT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1T'!$D$8:$J$8</c:f>
              <c:numCache>
                <c:formatCode>0.0</c:formatCode>
                <c:ptCount val="7"/>
                <c:pt idx="0">
                  <c:v>53.230769230769234</c:v>
                </c:pt>
                <c:pt idx="1">
                  <c:v>40.92307692307692</c:v>
                </c:pt>
                <c:pt idx="2">
                  <c:v>38.92307692307692</c:v>
                </c:pt>
                <c:pt idx="3">
                  <c:v>37.833333333333336</c:v>
                </c:pt>
                <c:pt idx="4">
                  <c:v>43.81818181818182</c:v>
                </c:pt>
                <c:pt idx="5">
                  <c:v>34.75</c:v>
                </c:pt>
                <c:pt idx="6">
                  <c:v>46.153846153846153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C0C0-43B1-A259-0221B32B6FF9}"/>
            </c:ext>
          </c:extLst>
        </c:ser>
        <c:ser>
          <c:idx val="6"/>
          <c:order val="6"/>
          <c:tx>
            <c:strRef>
              <c:f>'Saņ., Izsk., Uzkr. uz 1T'!$B$9</c:f>
              <c:strCache>
                <c:ptCount val="1"/>
                <c:pt idx="0">
                  <c:v>LAT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1T'!$D$9:$J$9</c:f>
              <c:numCache>
                <c:formatCode>0.0</c:formatCode>
                <c:ptCount val="7"/>
                <c:pt idx="0">
                  <c:v>45.615384615384613</c:v>
                </c:pt>
                <c:pt idx="1">
                  <c:v>41</c:v>
                </c:pt>
                <c:pt idx="2">
                  <c:v>38.692307692307693</c:v>
                </c:pt>
                <c:pt idx="3">
                  <c:v>37.769230769230766</c:v>
                </c:pt>
                <c:pt idx="4">
                  <c:v>40.07692307692308</c:v>
                </c:pt>
                <c:pt idx="5">
                  <c:v>37.53846153846154</c:v>
                </c:pt>
                <c:pt idx="6">
                  <c:v>42.384615384615387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C0C0-43B1-A259-0221B32B6FF9}"/>
            </c:ext>
          </c:extLst>
        </c:ser>
        <c:ser>
          <c:idx val="7"/>
          <c:order val="7"/>
          <c:tx>
            <c:strRef>
              <c:f>'Saņ., Izsk., Uzkr. uz 1T'!$B$10</c:f>
              <c:strCache>
                <c:ptCount val="1"/>
                <c:pt idx="0">
                  <c:v>VAT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1T'!$D$10:$J$10</c:f>
              <c:numCache>
                <c:formatCode>0.0</c:formatCode>
                <c:ptCount val="7"/>
                <c:pt idx="0">
                  <c:v>38.92307692307692</c:v>
                </c:pt>
                <c:pt idx="1">
                  <c:v>37.46153846153846</c:v>
                </c:pt>
                <c:pt idx="2">
                  <c:v>34.384615384615387</c:v>
                </c:pt>
                <c:pt idx="3">
                  <c:v>33.416666666666664</c:v>
                </c:pt>
                <c:pt idx="4">
                  <c:v>37.75</c:v>
                </c:pt>
                <c:pt idx="5">
                  <c:v>31.833333333333332</c:v>
                </c:pt>
                <c:pt idx="6">
                  <c:v>48.888888888888886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C0C0-43B1-A259-0221B32B6FF9}"/>
            </c:ext>
          </c:extLst>
        </c:ser>
        <c:ser>
          <c:idx val="8"/>
          <c:order val="8"/>
          <c:tx>
            <c:strRef>
              <c:f>'Saņ., Izsk., Uzkr. uz 1T'!$B$11</c:f>
              <c:strCache>
                <c:ptCount val="1"/>
                <c:pt idx="0">
                  <c:v>ZAT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1T'!$D$11:$J$11</c:f>
              <c:numCache>
                <c:formatCode>0.0</c:formatCode>
                <c:ptCount val="7"/>
                <c:pt idx="0">
                  <c:v>54.4</c:v>
                </c:pt>
                <c:pt idx="1">
                  <c:v>59</c:v>
                </c:pt>
                <c:pt idx="2">
                  <c:v>54.357142857142854</c:v>
                </c:pt>
                <c:pt idx="3">
                  <c:v>46.857142857142854</c:v>
                </c:pt>
                <c:pt idx="4">
                  <c:v>45.857142857142854</c:v>
                </c:pt>
                <c:pt idx="5">
                  <c:v>41.133333333333333</c:v>
                </c:pt>
                <c:pt idx="6">
                  <c:v>56.07692307692308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C0C0-43B1-A259-0221B32B6FF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 uz 1T'!$B$3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 uz 1T'!$D$3:$J$3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  <c:pt idx="6">
                        <c:v>57.454545454545453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C0C0-43B1-A259-0221B32B6FF9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1T'!$D$4:$J$4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  <c:pt idx="6">
                        <c:v>55.714285714285715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C0C0-43B1-A259-0221B32B6FF9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1T'!$D$5:$J$5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  <c:pt idx="6">
                        <c:v>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C0C0-43B1-A259-0221B32B6FF9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1T'!$D$12:$J$12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  <c:pt idx="6">
                        <c:v>51.555555555555557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C0C0-43B1-A259-0221B32B6FF9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1T'!$D$13:$J$13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  <c:pt idx="6">
                        <c:v>148.54651162790697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C0C0-43B1-A259-0221B32B6FF9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1T'!$D$14:$J$14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  <c:pt idx="6">
                        <c:v>147.41379310344828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C0C0-43B1-A259-0221B32B6FF9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1T'!$D$15:$J$15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  <c:pt idx="6">
                        <c:v>144.25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C0C0-43B1-A259-0221B32B6FF9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1T'!$D$16:$J$16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  <c:pt idx="6">
                        <c:v>157.875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C0C0-43B1-A259-0221B32B6FF9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1T'!$D$17:$J$17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  <c:pt idx="6">
                        <c:v>160.5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C0C0-43B1-A259-0221B32B6FF9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1T'!$D$18:$J$18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  <c:pt idx="6">
                        <c:v>124.40909090909091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C0C0-43B1-A259-0221B32B6FF9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1T'!$D$19:$J$19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  <c:pt idx="6" formatCode="0.0">
                        <c:v>43.777777777777779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C0C0-43B1-A259-0221B32B6FF9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Saņemts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Uzkr.'!$B$3</c:f>
              <c:strCache>
                <c:ptCount val="1"/>
                <c:pt idx="0">
                  <c:v>S-ALD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Uzkr.'!$D$3:$J$3</c:f>
              <c:numCache>
                <c:formatCode>General</c:formatCode>
                <c:ptCount val="7"/>
                <c:pt idx="0">
                  <c:v>844</c:v>
                </c:pt>
                <c:pt idx="1">
                  <c:v>826</c:v>
                </c:pt>
                <c:pt idx="2">
                  <c:v>706</c:v>
                </c:pt>
                <c:pt idx="3">
                  <c:v>630</c:v>
                </c:pt>
                <c:pt idx="4">
                  <c:v>577</c:v>
                </c:pt>
                <c:pt idx="5" formatCode="0">
                  <c:v>625</c:v>
                </c:pt>
                <c:pt idx="6" formatCode="0">
                  <c:v>632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FC33-4578-BF01-0992D8BB5B2A}"/>
            </c:ext>
          </c:extLst>
        </c:ser>
        <c:ser>
          <c:idx val="1"/>
          <c:order val="1"/>
          <c:tx>
            <c:strRef>
              <c:f>'Saņ., Izsk., Uzkr.'!$B$4</c:f>
              <c:strCache>
                <c:ptCount val="1"/>
                <c:pt idx="0">
                  <c:v>S-CLD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Uzkr.'!$D$4:$J$4</c:f>
              <c:numCache>
                <c:formatCode>General</c:formatCode>
                <c:ptCount val="7"/>
                <c:pt idx="0">
                  <c:v>1164</c:v>
                </c:pt>
                <c:pt idx="1">
                  <c:v>1127</c:v>
                </c:pt>
                <c:pt idx="2">
                  <c:v>1092</c:v>
                </c:pt>
                <c:pt idx="3">
                  <c:v>913</c:v>
                </c:pt>
                <c:pt idx="4">
                  <c:v>958</c:v>
                </c:pt>
                <c:pt idx="5" formatCode="0">
                  <c:v>827</c:v>
                </c:pt>
                <c:pt idx="6" formatCode="0">
                  <c:v>780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FC33-4578-BF01-0992D8BB5B2A}"/>
            </c:ext>
          </c:extLst>
        </c:ser>
        <c:ser>
          <c:idx val="2"/>
          <c:order val="2"/>
          <c:tx>
            <c:strRef>
              <c:f>'Saņ., Izsk., Uzkr.'!$B$5</c:f>
              <c:strCache>
                <c:ptCount val="1"/>
                <c:pt idx="0">
                  <c:v>S-KLD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Uzkr.'!$D$5:$J$5</c:f>
              <c:numCache>
                <c:formatCode>General</c:formatCode>
                <c:ptCount val="7"/>
                <c:pt idx="0">
                  <c:v>764</c:v>
                </c:pt>
                <c:pt idx="1">
                  <c:v>686</c:v>
                </c:pt>
                <c:pt idx="2">
                  <c:v>662</c:v>
                </c:pt>
                <c:pt idx="3">
                  <c:v>558</c:v>
                </c:pt>
                <c:pt idx="4">
                  <c:v>505</c:v>
                </c:pt>
                <c:pt idx="5" formatCode="0">
                  <c:v>556</c:v>
                </c:pt>
                <c:pt idx="6" formatCode="0">
                  <c:v>450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FC33-4578-BF01-0992D8BB5B2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'Saņ., Izsk., Uzkr.'!$B$6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Uzkr.'!$D$6:$J$6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 formatCode="0">
                        <c:v>782</c:v>
                      </c:pt>
                      <c:pt idx="6" formatCode="0">
                        <c:v>789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FC33-4578-BF01-0992D8BB5B2A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Uzkr.'!$D$7:$J$7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 formatCode="0">
                        <c:v>3254</c:v>
                      </c:pt>
                      <c:pt idx="6" formatCode="0">
                        <c:v>2859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C33-4578-BF01-0992D8BB5B2A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Uzkr.'!$D$8:$J$8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 formatCode="0">
                        <c:v>417</c:v>
                      </c:pt>
                      <c:pt idx="6" formatCode="0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C33-4578-BF01-0992D8BB5B2A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Uzkr.'!$D$9:$J$9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 formatCode="0">
                        <c:v>488</c:v>
                      </c:pt>
                      <c:pt idx="6" formatCode="0">
                        <c:v>551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C33-4578-BF01-0992D8BB5B2A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Uzkr.'!$D$10:$J$10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 formatCode="0">
                        <c:v>382</c:v>
                      </c:pt>
                      <c:pt idx="6" formatCode="0">
                        <c:v>440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C33-4578-BF01-0992D8BB5B2A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Uzkr.'!$D$11:$J$11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 formatCode="0">
                        <c:v>617</c:v>
                      </c:pt>
                      <c:pt idx="6" formatCode="0">
                        <c:v>729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C33-4578-BF01-0992D8BB5B2A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Uzkr.'!$D$12:$J$12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 formatCode="0">
                        <c:v>1665</c:v>
                      </c:pt>
                      <c:pt idx="6" formatCode="0">
                        <c:v>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C33-4578-BF01-0992D8BB5B2A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Uzkr.'!$D$13:$J$13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 formatCode="0">
                        <c:v>14161</c:v>
                      </c:pt>
                      <c:pt idx="6" formatCode="0">
                        <c:v>12775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FC33-4578-BF01-0992D8BB5B2A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Uzkr.'!$D$14:$J$14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 formatCode="0">
                        <c:v>4522</c:v>
                      </c:pt>
                      <c:pt idx="6" formatCode="0">
                        <c:v>4275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C33-4578-BF01-0992D8BB5B2A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Uzkr.'!$D$15:$J$15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 formatCode="0">
                        <c:v>5011</c:v>
                      </c:pt>
                      <c:pt idx="6" formatCode="0">
                        <c:v>4039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C33-4578-BF01-0992D8BB5B2A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Uzkr.'!$D$16:$J$16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 formatCode="0">
                        <c:v>4762</c:v>
                      </c:pt>
                      <c:pt idx="6" formatCode="0">
                        <c:v>3789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FC33-4578-BF01-0992D8BB5B2A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Uzkr.'!$D$17:$J$17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 formatCode="0">
                        <c:v>3796</c:v>
                      </c:pt>
                      <c:pt idx="6" formatCode="0">
                        <c:v>3210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FC33-4578-BF01-0992D8BB5B2A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Uzkr.'!$D$18:$J$18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 formatCode="0">
                        <c:v>6653</c:v>
                      </c:pt>
                      <c:pt idx="6" formatCode="0">
                        <c:v>5474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FC33-4578-BF01-0992D8BB5B2A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Uzkr.'!$D$19:$J$19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 formatCode="0">
                        <c:v>481</c:v>
                      </c:pt>
                      <c:pt idx="6" formatCode="0">
                        <c:v>394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FC33-4578-BF01-0992D8BB5B2A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Saņemts uz 1 tienesi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 uz 1T'!$B$3</c:f>
              <c:strCache>
                <c:ptCount val="1"/>
                <c:pt idx="0">
                  <c:v>S-ALD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1T'!$D$3:$J$3</c:f>
              <c:numCache>
                <c:formatCode>0.0</c:formatCode>
                <c:ptCount val="7"/>
                <c:pt idx="0">
                  <c:v>76.727272727272734</c:v>
                </c:pt>
                <c:pt idx="1">
                  <c:v>75.090909090909093</c:v>
                </c:pt>
                <c:pt idx="2">
                  <c:v>54.307692307692307</c:v>
                </c:pt>
                <c:pt idx="3">
                  <c:v>57.272727272727273</c:v>
                </c:pt>
                <c:pt idx="4">
                  <c:v>48.083333333333336</c:v>
                </c:pt>
                <c:pt idx="5">
                  <c:v>56.81818181818182</c:v>
                </c:pt>
                <c:pt idx="6">
                  <c:v>57.454545454545453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3458-409C-B198-9E5C8131E803}"/>
            </c:ext>
          </c:extLst>
        </c:ser>
        <c:ser>
          <c:idx val="1"/>
          <c:order val="1"/>
          <c:tx>
            <c:strRef>
              <c:f>'Saņ., Izsk., Uzkr. uz 1T'!$B$4</c:f>
              <c:strCache>
                <c:ptCount val="1"/>
                <c:pt idx="0">
                  <c:v>S-CLD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1T'!$D$4:$J$4</c:f>
              <c:numCache>
                <c:formatCode>0.0</c:formatCode>
                <c:ptCount val="7"/>
                <c:pt idx="0">
                  <c:v>72.75</c:v>
                </c:pt>
                <c:pt idx="1">
                  <c:v>80.5</c:v>
                </c:pt>
                <c:pt idx="2">
                  <c:v>78</c:v>
                </c:pt>
                <c:pt idx="3">
                  <c:v>70.230769230769226</c:v>
                </c:pt>
                <c:pt idx="4">
                  <c:v>68.428571428571431</c:v>
                </c:pt>
                <c:pt idx="5">
                  <c:v>59.071428571428569</c:v>
                </c:pt>
                <c:pt idx="6">
                  <c:v>55.714285714285715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3458-409C-B198-9E5C8131E803}"/>
            </c:ext>
          </c:extLst>
        </c:ser>
        <c:ser>
          <c:idx val="2"/>
          <c:order val="2"/>
          <c:tx>
            <c:strRef>
              <c:f>'Saņ., Izsk., Uzkr. uz 1T'!$B$5</c:f>
              <c:strCache>
                <c:ptCount val="1"/>
                <c:pt idx="0">
                  <c:v>S-KLD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1T'!$D$5:$J$5</c:f>
              <c:numCache>
                <c:formatCode>0.0</c:formatCode>
                <c:ptCount val="7"/>
                <c:pt idx="0">
                  <c:v>127.33333333333333</c:v>
                </c:pt>
                <c:pt idx="1">
                  <c:v>85.75</c:v>
                </c:pt>
                <c:pt idx="2">
                  <c:v>82.75</c:v>
                </c:pt>
                <c:pt idx="3">
                  <c:v>62</c:v>
                </c:pt>
                <c:pt idx="4">
                  <c:v>56.111111111111114</c:v>
                </c:pt>
                <c:pt idx="5">
                  <c:v>61.777777777777779</c:v>
                </c:pt>
                <c:pt idx="6">
                  <c:v>50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3458-409C-B198-9E5C8131E80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'Saņ., Izsk., Uzkr. uz 1T'!$B$6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 uz 1T'!$D$6:$J$6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  <c:pt idx="6">
                        <c:v>37.571428571428569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3458-409C-B198-9E5C8131E803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1T'!$D$7:$J$7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  <c:pt idx="6">
                        <c:v>51.981818181818184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458-409C-B198-9E5C8131E803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1T'!$D$8:$J$8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  <c:pt idx="6">
                        <c:v>46.153846153846153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458-409C-B198-9E5C8131E803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1T'!$D$9:$J$9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  <c:pt idx="6">
                        <c:v>42.384615384615387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458-409C-B198-9E5C8131E803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1T'!$D$10:$J$10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  <c:pt idx="6">
                        <c:v>48.888888888888886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458-409C-B198-9E5C8131E803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1T'!$D$11:$J$11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  <c:pt idx="6">
                        <c:v>56.07692307692308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3458-409C-B198-9E5C8131E803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1T'!$D$12:$J$12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  <c:pt idx="6">
                        <c:v>51.555555555555557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3458-409C-B198-9E5C8131E803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1T'!$D$13:$J$13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  <c:pt idx="6">
                        <c:v>148.54651162790697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3458-409C-B198-9E5C8131E803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1T'!$D$14:$J$14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  <c:pt idx="6">
                        <c:v>147.41379310344828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3458-409C-B198-9E5C8131E803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1T'!$D$15:$J$15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  <c:pt idx="6">
                        <c:v>144.25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3458-409C-B198-9E5C8131E803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1T'!$D$16:$J$16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  <c:pt idx="6">
                        <c:v>157.875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3458-409C-B198-9E5C8131E803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1T'!$D$17:$J$17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  <c:pt idx="6">
                        <c:v>160.5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3458-409C-B198-9E5C8131E803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1T'!$D$18:$J$18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  <c:pt idx="6">
                        <c:v>124.40909090909091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3458-409C-B198-9E5C8131E803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1T'!$D$19:$J$19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  <c:pt idx="6" formatCode="0.0">
                        <c:v>43.777777777777779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3458-409C-B198-9E5C8131E803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saņemto lietu skaita izmaiņas 2025/2024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'Saņ., Izsk., Uzkr.'!$AF$2</c:f>
              <c:strCache>
                <c:ptCount val="1"/>
                <c:pt idx="0">
                  <c:v>S izmaiņas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880-488B-8E88-2999896F69CC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880-488B-8E88-2999896F69CC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880-488B-8E88-2999896F69CC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880-488B-8E88-2999896F69CC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880-488B-8E88-2999896F69CC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880-488B-8E88-2999896F69CC}"/>
              </c:ext>
            </c:extLst>
          </c:dPt>
          <c:dPt>
            <c:idx val="6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880-488B-8E88-2999896F69CC}"/>
              </c:ext>
            </c:extLst>
          </c:dPt>
          <c:dPt>
            <c:idx val="7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880-488B-8E88-2999896F69CC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880-488B-8E88-2999896F69C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6F085E1-FA4E-48C1-BDFD-B2CC3C0A0381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93C1FF5B-2007-4E07-9083-8CF79A7492D7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0880-488B-8E88-2999896F69C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883E713-2CA8-470A-B395-41F792DF03F7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323F017B-883A-42F6-9BE5-3186E25335E8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0880-488B-8E88-2999896F69C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2B72D1F-35F6-4324-A7F6-D4FE4FB543CC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31B88309-9CC5-46D9-A87B-89E4C3DFE31C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0880-488B-8E88-2999896F69C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5C0BA6C-404B-4B75-B1E6-3825E41BCDB3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A554F475-D452-4E72-A900-8B76BAF94B7D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0880-488B-8E88-2999896F69C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603C06A-9FC3-4FFD-BD59-2D2710CDE121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803DB720-FFED-46D1-BE14-2BC62C09766E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0880-488B-8E88-2999896F69C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1F2DD44-4443-4444-ABC7-49B52EE04606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61AADAFF-1316-4FDE-8FF0-7A60B1685D73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0880-488B-8E88-2999896F69C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F589E6F1-3FB6-4B19-88E2-D57E9E74DB88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4D0A3250-ADBC-4A72-A9D3-1513AC210649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0880-488B-8E88-2999896F69C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D9417EE4-D749-41DE-B04D-95095466D6B5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6C769D99-C62B-44DB-92B6-4DA7F7DDC5C9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0880-488B-8E88-2999896F69C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1332D2F9-DBA6-4A31-9320-0F82A665669B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BD2FEE8D-63D0-45B3-B629-01B25EA46117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0880-488B-8E88-2999896F69C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8831D590-0A1C-40A0-9F91-2A3FDECEA65A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4716D69B-54DD-4B4C-BE43-F5A6DFC89ECC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0880-488B-8E88-2999896F69C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55D9A62F-E8E0-4203-8399-E89D08B6EA20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663FD454-50F5-428C-9407-6A71B11688DF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0880-488B-8E88-2999896F69CC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082BC50B-C201-4748-B20B-D65E0F3A01F3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AF9A5236-7DA6-4429-9545-A0DF716D34CC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0880-488B-8E88-2999896F69CC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2F9EFA4A-2347-42C5-A194-0F67DFE3410D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AFCC6726-931C-4554-A096-64E29ED2583A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0880-488B-8E88-2999896F69CC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89A8F8A5-B538-4FCF-8063-2C39289B34A4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E4D782FE-F10D-41CF-BF61-4F9CDAC446E2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0880-488B-8E88-2999896F69CC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0941DBA2-2EAD-4752-B1CC-D821B76995F8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7B9320C8-F96F-4D80-9957-EBE6C8006F40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0880-488B-8E88-2999896F69CC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9E8DC84C-F028-44E3-A4D1-EA7C93F256D5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F818E2B8-A9D2-44C0-A6F6-130EEBB8E7B6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0880-488B-8E88-2999896F69CC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74B3F1D8-BF1A-4761-ABD6-7023DB8B9C59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C58FAA9A-14B3-48F6-BFDA-070F28B807E0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0880-488B-8E88-2999896F69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'Saņ., Izsk., Uzkr.'!$B$3:$B$19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'Saņ., Izsk., Uzkr.'!$AF$3:$AF$19</c:f>
              <c:numCache>
                <c:formatCode>0%</c:formatCode>
                <c:ptCount val="17"/>
                <c:pt idx="0">
                  <c:v>1.12E-2</c:v>
                </c:pt>
                <c:pt idx="1">
                  <c:v>-5.6831922611850064E-2</c:v>
                </c:pt>
                <c:pt idx="2">
                  <c:v>-0.1906474820143885</c:v>
                </c:pt>
                <c:pt idx="3">
                  <c:v>8.9514066496163679E-3</c:v>
                </c:pt>
                <c:pt idx="4">
                  <c:v>-0.12138905961893055</c:v>
                </c:pt>
                <c:pt idx="5">
                  <c:v>0.43884892086330934</c:v>
                </c:pt>
                <c:pt idx="6">
                  <c:v>0.12909836065573771</c:v>
                </c:pt>
                <c:pt idx="7">
                  <c:v>0.15183246073298429</c:v>
                </c:pt>
                <c:pt idx="8">
                  <c:v>0.18152350081037277</c:v>
                </c:pt>
                <c:pt idx="9">
                  <c:v>0.11471471471471471</c:v>
                </c:pt>
                <c:pt idx="10">
                  <c:v>-9.7874443895205138E-2</c:v>
                </c:pt>
                <c:pt idx="11">
                  <c:v>-5.4621848739495799E-2</c:v>
                </c:pt>
                <c:pt idx="12">
                  <c:v>-0.19397325883057273</c:v>
                </c:pt>
                <c:pt idx="13">
                  <c:v>-0.20432591348173038</c:v>
                </c:pt>
                <c:pt idx="14">
                  <c:v>-0.15437302423603794</c:v>
                </c:pt>
                <c:pt idx="15">
                  <c:v>-0.17721328723883961</c:v>
                </c:pt>
                <c:pt idx="16">
                  <c:v>-0.18087318087318088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'Saņ., Izsk., Uzkr.'!$AC$3:$AC$19</c15:f>
                <c15:dlblRangeCache>
                  <c:ptCount val="17"/>
                  <c:pt idx="0">
                    <c:v>7</c:v>
                  </c:pt>
                  <c:pt idx="1">
                    <c:v>-47</c:v>
                  </c:pt>
                  <c:pt idx="2">
                    <c:v>-106</c:v>
                  </c:pt>
                  <c:pt idx="3">
                    <c:v>7</c:v>
                  </c:pt>
                  <c:pt idx="4">
                    <c:v>-395</c:v>
                  </c:pt>
                  <c:pt idx="5">
                    <c:v>183</c:v>
                  </c:pt>
                  <c:pt idx="6">
                    <c:v>63</c:v>
                  </c:pt>
                  <c:pt idx="7">
                    <c:v>58</c:v>
                  </c:pt>
                  <c:pt idx="8">
                    <c:v>112</c:v>
                  </c:pt>
                  <c:pt idx="9">
                    <c:v>191</c:v>
                  </c:pt>
                  <c:pt idx="10">
                    <c:v>-1386</c:v>
                  </c:pt>
                  <c:pt idx="11">
                    <c:v>-247</c:v>
                  </c:pt>
                  <c:pt idx="12">
                    <c:v>-972</c:v>
                  </c:pt>
                  <c:pt idx="13">
                    <c:v>-973</c:v>
                  </c:pt>
                  <c:pt idx="14">
                    <c:v>-586</c:v>
                  </c:pt>
                  <c:pt idx="15">
                    <c:v>-1179</c:v>
                  </c:pt>
                  <c:pt idx="16">
                    <c:v>-87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A-0880-488B-8E88-2999896F69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738788591"/>
        <c:axId val="738789071"/>
      </c:barChart>
      <c:catAx>
        <c:axId val="738788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38789071"/>
        <c:crosses val="autoZero"/>
        <c:auto val="1"/>
        <c:lblAlgn val="ctr"/>
        <c:lblOffset val="100"/>
        <c:noMultiLvlLbl val="0"/>
      </c:catAx>
      <c:valAx>
        <c:axId val="738789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38788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saņemto lietu skaita izmaiņas uz 1 tiesnesi 2025/2024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'Saņ., Izsk., Uzkr. uz T'!$AF$2</c:f>
              <c:strCache>
                <c:ptCount val="1"/>
                <c:pt idx="0">
                  <c:v>S izmaiņas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2EC-4D88-B7E2-120982B463DC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2EC-4D88-B7E2-120982B463DC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2EC-4D88-B7E2-120982B463DC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2EC-4D88-B7E2-120982B463DC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2EC-4D88-B7E2-120982B463DC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2EC-4D88-B7E2-120982B463DC}"/>
              </c:ext>
            </c:extLst>
          </c:dPt>
          <c:dPt>
            <c:idx val="6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2EC-4D88-B7E2-120982B463DC}"/>
              </c:ext>
            </c:extLst>
          </c:dPt>
          <c:dPt>
            <c:idx val="7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2EC-4D88-B7E2-120982B463DC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2EC-4D88-B7E2-120982B463D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6F085E1-FA4E-48C1-BDFD-B2CC3C0A0381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93C1FF5B-2007-4E07-9083-8CF79A7492D7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B2EC-4D88-B7E2-120982B463D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883E713-2CA8-470A-B395-41F792DF03F7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323F017B-883A-42F6-9BE5-3186E25335E8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B2EC-4D88-B7E2-120982B463D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2B72D1F-35F6-4324-A7F6-D4FE4FB543CC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31B88309-9CC5-46D9-A87B-89E4C3DFE31C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B2EC-4D88-B7E2-120982B463D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5C0BA6C-404B-4B75-B1E6-3825E41BCDB3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A554F475-D452-4E72-A900-8B76BAF94B7D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B2EC-4D88-B7E2-120982B463D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603C06A-9FC3-4FFD-BD59-2D2710CDE121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803DB720-FFED-46D1-BE14-2BC62C09766E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B2EC-4D88-B7E2-120982B463D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1F2DD44-4443-4444-ABC7-49B52EE04606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61AADAFF-1316-4FDE-8FF0-7A60B1685D73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B2EC-4D88-B7E2-120982B463D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F589E6F1-3FB6-4B19-88E2-D57E9E74DB88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4D0A3250-ADBC-4A72-A9D3-1513AC210649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B2EC-4D88-B7E2-120982B463D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D9417EE4-D749-41DE-B04D-95095466D6B5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6C769D99-C62B-44DB-92B6-4DA7F7DDC5C9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B2EC-4D88-B7E2-120982B463D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1332D2F9-DBA6-4A31-9320-0F82A665669B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BD2FEE8D-63D0-45B3-B629-01B25EA46117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B2EC-4D88-B7E2-120982B463D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8831D590-0A1C-40A0-9F91-2A3FDECEA65A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4716D69B-54DD-4B4C-BE43-F5A6DFC89ECC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B2EC-4D88-B7E2-120982B463D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55D9A62F-E8E0-4203-8399-E89D08B6EA20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663FD454-50F5-428C-9407-6A71B11688DF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B2EC-4D88-B7E2-120982B463DC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082BC50B-C201-4748-B20B-D65E0F3A01F3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AF9A5236-7DA6-4429-9545-A0DF716D34CC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B2EC-4D88-B7E2-120982B463DC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2F9EFA4A-2347-42C5-A194-0F67DFE3410D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AFCC6726-931C-4554-A096-64E29ED2583A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B2EC-4D88-B7E2-120982B463DC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89A8F8A5-B538-4FCF-8063-2C39289B34A4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E4D782FE-F10D-41CF-BF61-4F9CDAC446E2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B2EC-4D88-B7E2-120982B463DC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0941DBA2-2EAD-4752-B1CC-D821B76995F8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7B9320C8-F96F-4D80-9957-EBE6C8006F40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B2EC-4D88-B7E2-120982B463DC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9E8DC84C-F028-44E3-A4D1-EA7C93F256D5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F818E2B8-A9D2-44C0-A6F6-130EEBB8E7B6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B2EC-4D88-B7E2-120982B463DC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74B3F1D8-BF1A-4761-ABD6-7023DB8B9C59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C58FAA9A-14B3-48F6-BFDA-070F28B807E0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B2EC-4D88-B7E2-120982B463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'Saņ., Izsk., Uzkr. uz T'!$B$3:$B$19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'Saņ., Izsk., Uzkr. uz T'!$AF$3:$AF$19</c:f>
              <c:numCache>
                <c:formatCode>0%</c:formatCode>
                <c:ptCount val="17"/>
                <c:pt idx="0">
                  <c:v>1.1199999999999943E-2</c:v>
                </c:pt>
                <c:pt idx="1">
                  <c:v>-5.6831922611850008E-2</c:v>
                </c:pt>
                <c:pt idx="2">
                  <c:v>-0.1906474820143885</c:v>
                </c:pt>
                <c:pt idx="3">
                  <c:v>-3.9093898428936881E-2</c:v>
                </c:pt>
                <c:pt idx="4">
                  <c:v>-8.9439570877800745E-2</c:v>
                </c:pt>
                <c:pt idx="5">
                  <c:v>0.32816823464305478</c:v>
                </c:pt>
                <c:pt idx="6">
                  <c:v>0.12909836065573771</c:v>
                </c:pt>
                <c:pt idx="7">
                  <c:v>0.53577661431064572</c:v>
                </c:pt>
                <c:pt idx="8">
                  <c:v>0.36329634708889175</c:v>
                </c:pt>
                <c:pt idx="9">
                  <c:v>0.14567901234567904</c:v>
                </c:pt>
                <c:pt idx="10">
                  <c:v>-3.4935451608824108E-2</c:v>
                </c:pt>
                <c:pt idx="11">
                  <c:v>-2.2022602144305854E-2</c:v>
                </c:pt>
                <c:pt idx="12">
                  <c:v>-0.16518658950309323</c:v>
                </c:pt>
                <c:pt idx="13">
                  <c:v>-7.1713565728685494E-2</c:v>
                </c:pt>
                <c:pt idx="14">
                  <c:v>-2.7528977871443611E-2</c:v>
                </c:pt>
                <c:pt idx="15">
                  <c:v>-0.2146126832734378</c:v>
                </c:pt>
                <c:pt idx="16">
                  <c:v>-8.9859089859089872E-2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'Saņ., Izsk., Uzkr. uz T'!$AC$3:$AC$19</c15:f>
                <c15:dlblRangeCache>
                  <c:ptCount val="17"/>
                  <c:pt idx="0">
                    <c:v>1</c:v>
                  </c:pt>
                  <c:pt idx="1">
                    <c:v>-3</c:v>
                  </c:pt>
                  <c:pt idx="2">
                    <c:v>-12</c:v>
                  </c:pt>
                  <c:pt idx="3">
                    <c:v>-2</c:v>
                  </c:pt>
                  <c:pt idx="4">
                    <c:v>-5</c:v>
                  </c:pt>
                  <c:pt idx="5">
                    <c:v>11</c:v>
                  </c:pt>
                  <c:pt idx="6">
                    <c:v>5</c:v>
                  </c:pt>
                  <c:pt idx="7">
                    <c:v>17</c:v>
                  </c:pt>
                  <c:pt idx="8">
                    <c:v>15</c:v>
                  </c:pt>
                  <c:pt idx="9">
                    <c:v>7</c:v>
                  </c:pt>
                  <c:pt idx="10">
                    <c:v>-5</c:v>
                  </c:pt>
                  <c:pt idx="11">
                    <c:v>-3</c:v>
                  </c:pt>
                  <c:pt idx="12">
                    <c:v>-29</c:v>
                  </c:pt>
                  <c:pt idx="13">
                    <c:v>-12</c:v>
                  </c:pt>
                  <c:pt idx="14">
                    <c:v>-5</c:v>
                  </c:pt>
                  <c:pt idx="15">
                    <c:v>-34</c:v>
                  </c:pt>
                  <c:pt idx="16">
                    <c:v>-4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A-B2EC-4D88-B7E2-120982B463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738788591"/>
        <c:axId val="738789071"/>
      </c:barChart>
      <c:catAx>
        <c:axId val="738788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38789071"/>
        <c:crosses val="autoZero"/>
        <c:auto val="1"/>
        <c:lblAlgn val="ctr"/>
        <c:lblOffset val="100"/>
        <c:noMultiLvlLbl val="0"/>
      </c:catAx>
      <c:valAx>
        <c:axId val="738789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38788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Izskatīts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'Saņ., Izsk., Uzkr.'!$B$12</c:f>
              <c:strCache>
                <c:ptCount val="1"/>
                <c:pt idx="0">
                  <c:v>ART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Uzkr.'!$L$12:$R$12</c:f>
              <c:numCache>
                <c:formatCode>General</c:formatCode>
                <c:ptCount val="7"/>
                <c:pt idx="0">
                  <c:v>1900</c:v>
                </c:pt>
                <c:pt idx="1">
                  <c:v>1782</c:v>
                </c:pt>
                <c:pt idx="2">
                  <c:v>1728</c:v>
                </c:pt>
                <c:pt idx="3">
                  <c:v>1974</c:v>
                </c:pt>
                <c:pt idx="4">
                  <c:v>1674</c:v>
                </c:pt>
                <c:pt idx="5" formatCode="0">
                  <c:v>1658</c:v>
                </c:pt>
                <c:pt idx="6" formatCode="0">
                  <c:v>1603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C0BA-49D9-831C-A450735E4B1D}"/>
            </c:ext>
          </c:extLst>
        </c:ser>
        <c:ser>
          <c:idx val="10"/>
          <c:order val="10"/>
          <c:tx>
            <c:strRef>
              <c:f>'Saņ., Izsk., Uzkr.'!$B$13</c:f>
              <c:strCache>
                <c:ptCount val="1"/>
                <c:pt idx="0">
                  <c:v>RPT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Uzkr.'!$L$13:$R$13</c:f>
              <c:numCache>
                <c:formatCode>General</c:formatCode>
                <c:ptCount val="7"/>
                <c:pt idx="0">
                  <c:v>15147</c:v>
                </c:pt>
                <c:pt idx="1">
                  <c:v>13087</c:v>
                </c:pt>
                <c:pt idx="2">
                  <c:v>13446</c:v>
                </c:pt>
                <c:pt idx="3">
                  <c:v>12531</c:v>
                </c:pt>
                <c:pt idx="4">
                  <c:v>12014</c:v>
                </c:pt>
                <c:pt idx="5" formatCode="0">
                  <c:v>11856</c:v>
                </c:pt>
                <c:pt idx="6" formatCode="0">
                  <c:v>12465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C0BA-49D9-831C-A450735E4B1D}"/>
            </c:ext>
          </c:extLst>
        </c:ser>
        <c:ser>
          <c:idx val="11"/>
          <c:order val="11"/>
          <c:tx>
            <c:strRef>
              <c:f>'Saņ., Izsk., Uzkr.'!$B$14</c:f>
              <c:strCache>
                <c:ptCount val="1"/>
                <c:pt idx="0">
                  <c:v>RRT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Uzkr.'!$L$14:$R$14</c:f>
              <c:numCache>
                <c:formatCode>General</c:formatCode>
                <c:ptCount val="7"/>
                <c:pt idx="0">
                  <c:v>5642</c:v>
                </c:pt>
                <c:pt idx="1">
                  <c:v>5234</c:v>
                </c:pt>
                <c:pt idx="2">
                  <c:v>4322</c:v>
                </c:pt>
                <c:pt idx="3">
                  <c:v>4287</c:v>
                </c:pt>
                <c:pt idx="4">
                  <c:v>3985</c:v>
                </c:pt>
                <c:pt idx="5" formatCode="0">
                  <c:v>4069</c:v>
                </c:pt>
                <c:pt idx="6" formatCode="0">
                  <c:v>3942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C0BA-49D9-831C-A450735E4B1D}"/>
            </c:ext>
          </c:extLst>
        </c:ser>
        <c:ser>
          <c:idx val="12"/>
          <c:order val="12"/>
          <c:tx>
            <c:strRef>
              <c:f>'Saņ., Izsk., Uzkr.'!$B$15</c:f>
              <c:strCache>
                <c:ptCount val="1"/>
                <c:pt idx="0">
                  <c:v>KRT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Uzkr.'!$L$15:$R$15</c:f>
              <c:numCache>
                <c:formatCode>General</c:formatCode>
                <c:ptCount val="7"/>
                <c:pt idx="0">
                  <c:v>5057</c:v>
                </c:pt>
                <c:pt idx="1">
                  <c:v>4526</c:v>
                </c:pt>
                <c:pt idx="2">
                  <c:v>4264</c:v>
                </c:pt>
                <c:pt idx="3">
                  <c:v>4050</c:v>
                </c:pt>
                <c:pt idx="4">
                  <c:v>4188</c:v>
                </c:pt>
                <c:pt idx="5" formatCode="0">
                  <c:v>4508</c:v>
                </c:pt>
                <c:pt idx="6" formatCode="0">
                  <c:v>4568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C0BA-49D9-831C-A450735E4B1D}"/>
            </c:ext>
          </c:extLst>
        </c:ser>
        <c:ser>
          <c:idx val="13"/>
          <c:order val="13"/>
          <c:tx>
            <c:strRef>
              <c:f>'Saņ., Izsk., Uzkr.'!$B$16</c:f>
              <c:strCache>
                <c:ptCount val="1"/>
                <c:pt idx="0">
                  <c:v>LRT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Uzkr.'!$L$16:$R$16</c:f>
              <c:numCache>
                <c:formatCode>General</c:formatCode>
                <c:ptCount val="7"/>
                <c:pt idx="0">
                  <c:v>5382</c:v>
                </c:pt>
                <c:pt idx="1">
                  <c:v>4975</c:v>
                </c:pt>
                <c:pt idx="2">
                  <c:v>4120</c:v>
                </c:pt>
                <c:pt idx="3">
                  <c:v>4154</c:v>
                </c:pt>
                <c:pt idx="4">
                  <c:v>4051</c:v>
                </c:pt>
                <c:pt idx="5" formatCode="0">
                  <c:v>4260</c:v>
                </c:pt>
                <c:pt idx="6" formatCode="0">
                  <c:v>3880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C0BA-49D9-831C-A450735E4B1D}"/>
            </c:ext>
          </c:extLst>
        </c:ser>
        <c:ser>
          <c:idx val="14"/>
          <c:order val="14"/>
          <c:tx>
            <c:strRef>
              <c:f>'Saņ., Izsk., Uzkr.'!$B$17</c:f>
              <c:strCache>
                <c:ptCount val="1"/>
                <c:pt idx="0">
                  <c:v>VRT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Uzkr.'!$L$17:$R$17</c:f>
              <c:numCache>
                <c:formatCode>General</c:formatCode>
                <c:ptCount val="7"/>
                <c:pt idx="0">
                  <c:v>4449</c:v>
                </c:pt>
                <c:pt idx="1">
                  <c:v>4061</c:v>
                </c:pt>
                <c:pt idx="2">
                  <c:v>3592</c:v>
                </c:pt>
                <c:pt idx="3">
                  <c:v>3335</c:v>
                </c:pt>
                <c:pt idx="4">
                  <c:v>3062</c:v>
                </c:pt>
                <c:pt idx="5" formatCode="0">
                  <c:v>3270</c:v>
                </c:pt>
                <c:pt idx="6" formatCode="0">
                  <c:v>3269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C0BA-49D9-831C-A450735E4B1D}"/>
            </c:ext>
          </c:extLst>
        </c:ser>
        <c:ser>
          <c:idx val="15"/>
          <c:order val="15"/>
          <c:tx>
            <c:strRef>
              <c:f>'Saņ., Izsk., Uzkr.'!$B$18</c:f>
              <c:strCache>
                <c:ptCount val="1"/>
                <c:pt idx="0">
                  <c:v>ZRT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Uzkr.'!$L$18:$R$18</c:f>
              <c:numCache>
                <c:formatCode>General</c:formatCode>
                <c:ptCount val="7"/>
                <c:pt idx="0">
                  <c:v>7169</c:v>
                </c:pt>
                <c:pt idx="1">
                  <c:v>6815</c:v>
                </c:pt>
                <c:pt idx="2">
                  <c:v>6232</c:v>
                </c:pt>
                <c:pt idx="3">
                  <c:v>5327</c:v>
                </c:pt>
                <c:pt idx="4">
                  <c:v>5571</c:v>
                </c:pt>
                <c:pt idx="5" formatCode="0">
                  <c:v>6174</c:v>
                </c:pt>
                <c:pt idx="6" formatCode="0">
                  <c:v>6129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C0BA-49D9-831C-A450735E4B1D}"/>
            </c:ext>
          </c:extLst>
        </c:ser>
        <c:ser>
          <c:idx val="16"/>
          <c:order val="16"/>
          <c:tx>
            <c:strRef>
              <c:f>'Saņ., Izsk., Uzkr.'!$B$19</c:f>
              <c:strCache>
                <c:ptCount val="1"/>
                <c:pt idx="0">
                  <c:v>ELT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Uzkr.'!$L$19:$R$19</c:f>
              <c:numCache>
                <c:formatCode>General</c:formatCode>
                <c:ptCount val="7"/>
                <c:pt idx="2">
                  <c:v>193</c:v>
                </c:pt>
                <c:pt idx="3">
                  <c:v>353</c:v>
                </c:pt>
                <c:pt idx="4">
                  <c:v>380</c:v>
                </c:pt>
                <c:pt idx="5" formatCode="0">
                  <c:v>384</c:v>
                </c:pt>
                <c:pt idx="6" formatCode="0">
                  <c:v>395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C0BA-49D9-831C-A450735E4B1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Uzkr.'!$L$3:$R$3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 formatCode="0">
                        <c:v>592</c:v>
                      </c:pt>
                      <c:pt idx="6" formatCode="0">
                        <c:v>641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C0BA-49D9-831C-A450735E4B1D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Uzkr.'!$L$4:$R$4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 formatCode="0">
                        <c:v>881</c:v>
                      </c:pt>
                      <c:pt idx="6" formatCode="0">
                        <c:v>745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C0BA-49D9-831C-A450735E4B1D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Uzkr.'!$L$5:$R$5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 formatCode="0">
                        <c:v>532</c:v>
                      </c:pt>
                      <c:pt idx="6" formatCode="0">
                        <c:v>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C0BA-49D9-831C-A450735E4B1D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Uzkr.'!$L$6:$R$6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 formatCode="0">
                        <c:v>830</c:v>
                      </c:pt>
                      <c:pt idx="6" formatCode="0">
                        <c:v>805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C0BA-49D9-831C-A450735E4B1D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Uzkr.'!$L$7:$R$7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 formatCode="0">
                        <c:v>3020</c:v>
                      </c:pt>
                      <c:pt idx="6" formatCode="0">
                        <c:v>2797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C0BA-49D9-831C-A450735E4B1D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Uzkr.'!$L$8:$R$8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 formatCode="0">
                        <c:v>430</c:v>
                      </c:pt>
                      <c:pt idx="6" formatCode="0">
                        <c:v>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C0BA-49D9-831C-A450735E4B1D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Uzkr.'!$L$9:$R$9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 formatCode="0">
                        <c:v>486</c:v>
                      </c:pt>
                      <c:pt idx="6" formatCode="0">
                        <c:v>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C0BA-49D9-831C-A450735E4B1D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Uzkr.'!$L$10:$R$10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 formatCode="0">
                        <c:v>401</c:v>
                      </c:pt>
                      <c:pt idx="6" formatCode="0">
                        <c:v>416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C0BA-49D9-831C-A450735E4B1D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Uzkr.'!$L$11:$R$11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 formatCode="0">
                        <c:v>599</c:v>
                      </c:pt>
                      <c:pt idx="6" formatCode="0">
                        <c:v>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C0BA-49D9-831C-A450735E4B1D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Vecuma struktūra</a:t>
            </a:r>
            <a:r>
              <a:rPr lang="lv-LV" b="1"/>
              <a:t> (g)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Tiesneši!$U$20:$U$27</c:f>
              <c:strCache>
                <c:ptCount val="8"/>
                <c:pt idx="0">
                  <c:v>30-34</c:v>
                </c:pt>
                <c:pt idx="1">
                  <c:v>35-39</c:v>
                </c:pt>
                <c:pt idx="2">
                  <c:v>40-44</c:v>
                </c:pt>
                <c:pt idx="3">
                  <c:v>45-49</c:v>
                </c:pt>
                <c:pt idx="4">
                  <c:v>50-54</c:v>
                </c:pt>
                <c:pt idx="5">
                  <c:v>55-59</c:v>
                </c:pt>
                <c:pt idx="6">
                  <c:v>60-64</c:v>
                </c:pt>
                <c:pt idx="7">
                  <c:v>65-69</c:v>
                </c:pt>
              </c:strCache>
            </c:strRef>
          </c:cat>
          <c:val>
            <c:numRef>
              <c:f>Tiesneši!$T$20:$T$27</c:f>
              <c:numCache>
                <c:formatCode>0</c:formatCode>
                <c:ptCount val="8"/>
                <c:pt idx="0">
                  <c:v>10</c:v>
                </c:pt>
                <c:pt idx="1">
                  <c:v>18</c:v>
                </c:pt>
                <c:pt idx="2">
                  <c:v>44</c:v>
                </c:pt>
                <c:pt idx="3">
                  <c:v>90</c:v>
                </c:pt>
                <c:pt idx="4">
                  <c:v>126</c:v>
                </c:pt>
                <c:pt idx="5">
                  <c:v>100</c:v>
                </c:pt>
                <c:pt idx="6">
                  <c:v>65</c:v>
                </c:pt>
                <c:pt idx="7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F8-48AD-BB59-5F91A984D8D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240408656"/>
        <c:axId val="1240409136"/>
      </c:barChart>
      <c:catAx>
        <c:axId val="124040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40409136"/>
        <c:crosses val="autoZero"/>
        <c:auto val="1"/>
        <c:lblAlgn val="ctr"/>
        <c:lblOffset val="100"/>
        <c:noMultiLvlLbl val="0"/>
      </c:catAx>
      <c:valAx>
        <c:axId val="124040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40408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Izskatīts</a:t>
            </a:r>
            <a:r>
              <a:rPr lang="lv-LV" b="1" dirty="0"/>
              <a:t> uz 1 tiesnesi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'Saņ., Izsk., Uzkr. uz 1T'!$B$12</c:f>
              <c:strCache>
                <c:ptCount val="1"/>
                <c:pt idx="0">
                  <c:v>ART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1T'!$L$12:$R$12</c:f>
              <c:numCache>
                <c:formatCode>0.0</c:formatCode>
                <c:ptCount val="7"/>
                <c:pt idx="0">
                  <c:v>51.351351351351354</c:v>
                </c:pt>
                <c:pt idx="1">
                  <c:v>45.692307692307693</c:v>
                </c:pt>
                <c:pt idx="2">
                  <c:v>43.2</c:v>
                </c:pt>
                <c:pt idx="3">
                  <c:v>51.94736842105263</c:v>
                </c:pt>
                <c:pt idx="4">
                  <c:v>42.92307692307692</c:v>
                </c:pt>
                <c:pt idx="5">
                  <c:v>44.810810810810814</c:v>
                </c:pt>
                <c:pt idx="6">
                  <c:v>44.527777777777779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6E56-4869-9E69-0F238B832D3D}"/>
            </c:ext>
          </c:extLst>
        </c:ser>
        <c:ser>
          <c:idx val="10"/>
          <c:order val="10"/>
          <c:tx>
            <c:strRef>
              <c:f>'Saņ., Izsk., Uzkr. uz 1T'!$B$13</c:f>
              <c:strCache>
                <c:ptCount val="1"/>
                <c:pt idx="0">
                  <c:v>RPT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1T'!$L$13:$R$13</c:f>
              <c:numCache>
                <c:formatCode>0.0</c:formatCode>
                <c:ptCount val="7"/>
                <c:pt idx="0">
                  <c:v>156.15463917525773</c:v>
                </c:pt>
                <c:pt idx="1">
                  <c:v>132.1919191919192</c:v>
                </c:pt>
                <c:pt idx="2">
                  <c:v>141.53684210526316</c:v>
                </c:pt>
                <c:pt idx="3">
                  <c:v>133.30851063829786</c:v>
                </c:pt>
                <c:pt idx="4">
                  <c:v>129.18279569892474</c:v>
                </c:pt>
                <c:pt idx="5">
                  <c:v>128.86956521739131</c:v>
                </c:pt>
                <c:pt idx="6">
                  <c:v>144.94186046511629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6E56-4869-9E69-0F238B832D3D}"/>
            </c:ext>
          </c:extLst>
        </c:ser>
        <c:ser>
          <c:idx val="11"/>
          <c:order val="11"/>
          <c:tx>
            <c:strRef>
              <c:f>'Saņ., Izsk., Uzkr. uz 1T'!$B$14</c:f>
              <c:strCache>
                <c:ptCount val="1"/>
                <c:pt idx="0">
                  <c:v>RRT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1T'!$L$14:$R$14</c:f>
              <c:numCache>
                <c:formatCode>0.0</c:formatCode>
                <c:ptCount val="7"/>
                <c:pt idx="0">
                  <c:v>194.55172413793105</c:v>
                </c:pt>
                <c:pt idx="1">
                  <c:v>174.46666666666667</c:v>
                </c:pt>
                <c:pt idx="2">
                  <c:v>149.0344827586207</c:v>
                </c:pt>
                <c:pt idx="3">
                  <c:v>142.9</c:v>
                </c:pt>
                <c:pt idx="4">
                  <c:v>128.54838709677421</c:v>
                </c:pt>
                <c:pt idx="5">
                  <c:v>135.63333333333333</c:v>
                </c:pt>
                <c:pt idx="6">
                  <c:v>135.93103448275863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6E56-4869-9E69-0F238B832D3D}"/>
            </c:ext>
          </c:extLst>
        </c:ser>
        <c:ser>
          <c:idx val="12"/>
          <c:order val="12"/>
          <c:tx>
            <c:strRef>
              <c:f>'Saņ., Izsk., Uzkr. uz 1T'!$B$15</c:f>
              <c:strCache>
                <c:ptCount val="1"/>
                <c:pt idx="0">
                  <c:v>KRT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1T'!$L$15:$R$15</c:f>
              <c:numCache>
                <c:formatCode>0.0</c:formatCode>
                <c:ptCount val="7"/>
                <c:pt idx="0">
                  <c:v>148.73529411764707</c:v>
                </c:pt>
                <c:pt idx="1">
                  <c:v>137.15151515151516</c:v>
                </c:pt>
                <c:pt idx="2">
                  <c:v>137.54838709677421</c:v>
                </c:pt>
                <c:pt idx="3">
                  <c:v>130.64516129032259</c:v>
                </c:pt>
                <c:pt idx="4">
                  <c:v>139.6</c:v>
                </c:pt>
                <c:pt idx="5">
                  <c:v>155.44827586206895</c:v>
                </c:pt>
                <c:pt idx="6">
                  <c:v>163.14285714285714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6E56-4869-9E69-0F238B832D3D}"/>
            </c:ext>
          </c:extLst>
        </c:ser>
        <c:ser>
          <c:idx val="13"/>
          <c:order val="13"/>
          <c:tx>
            <c:strRef>
              <c:f>'Saņ., Izsk., Uzkr. uz 1T'!$B$16</c:f>
              <c:strCache>
                <c:ptCount val="1"/>
                <c:pt idx="0">
                  <c:v>LRT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1T'!$L$16:$R$16</c:f>
              <c:numCache>
                <c:formatCode>0.0</c:formatCode>
                <c:ptCount val="7"/>
                <c:pt idx="0">
                  <c:v>158.29411764705881</c:v>
                </c:pt>
                <c:pt idx="1">
                  <c:v>146.3235294117647</c:v>
                </c:pt>
                <c:pt idx="2">
                  <c:v>124.84848484848484</c:v>
                </c:pt>
                <c:pt idx="3">
                  <c:v>138.46666666666667</c:v>
                </c:pt>
                <c:pt idx="4">
                  <c:v>139.68965517241378</c:v>
                </c:pt>
                <c:pt idx="5">
                  <c:v>152.14285714285714</c:v>
                </c:pt>
                <c:pt idx="6">
                  <c:v>161.66666666666666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6E56-4869-9E69-0F238B832D3D}"/>
            </c:ext>
          </c:extLst>
        </c:ser>
        <c:ser>
          <c:idx val="14"/>
          <c:order val="14"/>
          <c:tx>
            <c:strRef>
              <c:f>'Saņ., Izsk., Uzkr. uz 1T'!$B$17</c:f>
              <c:strCache>
                <c:ptCount val="1"/>
                <c:pt idx="0">
                  <c:v>VRT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1T'!$L$17:$R$17</c:f>
              <c:numCache>
                <c:formatCode>0.0</c:formatCode>
                <c:ptCount val="7"/>
                <c:pt idx="0">
                  <c:v>158.89285714285714</c:v>
                </c:pt>
                <c:pt idx="1">
                  <c:v>140.0344827586207</c:v>
                </c:pt>
                <c:pt idx="2">
                  <c:v>133.03703703703704</c:v>
                </c:pt>
                <c:pt idx="3">
                  <c:v>128.26923076923077</c:v>
                </c:pt>
                <c:pt idx="4">
                  <c:v>122.48</c:v>
                </c:pt>
                <c:pt idx="5">
                  <c:v>142.17391304347825</c:v>
                </c:pt>
                <c:pt idx="6">
                  <c:v>163.44999999999999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6E56-4869-9E69-0F238B832D3D}"/>
            </c:ext>
          </c:extLst>
        </c:ser>
        <c:ser>
          <c:idx val="15"/>
          <c:order val="15"/>
          <c:tx>
            <c:strRef>
              <c:f>'Saņ., Izsk., Uzkr. uz 1T'!$B$18</c:f>
              <c:strCache>
                <c:ptCount val="1"/>
                <c:pt idx="0">
                  <c:v>ZRT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1T'!$L$18:$R$18</c:f>
              <c:numCache>
                <c:formatCode>0.0</c:formatCode>
                <c:ptCount val="7"/>
                <c:pt idx="0">
                  <c:v>146.30612244897958</c:v>
                </c:pt>
                <c:pt idx="1">
                  <c:v>139.08163265306123</c:v>
                </c:pt>
                <c:pt idx="2">
                  <c:v>129.83333333333334</c:v>
                </c:pt>
                <c:pt idx="3">
                  <c:v>113.34042553191489</c:v>
                </c:pt>
                <c:pt idx="4">
                  <c:v>123.8</c:v>
                </c:pt>
                <c:pt idx="5">
                  <c:v>147</c:v>
                </c:pt>
                <c:pt idx="6">
                  <c:v>139.29545454545453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6E56-4869-9E69-0F238B832D3D}"/>
            </c:ext>
          </c:extLst>
        </c:ser>
        <c:ser>
          <c:idx val="16"/>
          <c:order val="16"/>
          <c:tx>
            <c:strRef>
              <c:f>'Saņ., Izsk., Uzkr. uz 1T'!$B$19</c:f>
              <c:strCache>
                <c:ptCount val="1"/>
                <c:pt idx="0">
                  <c:v>ELT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1T'!$L$19:$R$19</c:f>
              <c:numCache>
                <c:formatCode>General</c:formatCode>
                <c:ptCount val="7"/>
                <c:pt idx="2" formatCode="0.0">
                  <c:v>21.444444444444443</c:v>
                </c:pt>
                <c:pt idx="3" formatCode="0.0">
                  <c:v>35.299999999999997</c:v>
                </c:pt>
                <c:pt idx="4" formatCode="0.0">
                  <c:v>38</c:v>
                </c:pt>
                <c:pt idx="5" formatCode="0.0">
                  <c:v>38.4</c:v>
                </c:pt>
                <c:pt idx="6" formatCode="0.0">
                  <c:v>43.888888888888886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6E56-4869-9E69-0F238B832D3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 uz 1T'!$B$3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 uz 1T'!$L$3:$R$3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  <c:pt idx="6">
                        <c:v>58.272727272727273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6E56-4869-9E69-0F238B832D3D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1T'!$L$4:$R$4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  <c:pt idx="6">
                        <c:v>53.214285714285715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E56-4869-9E69-0F238B832D3D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1T'!$L$5:$R$5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  <c:pt idx="6">
                        <c:v>47.888888888888886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E56-4869-9E69-0F238B832D3D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1T'!$L$6:$R$6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  <c:pt idx="6">
                        <c:v>38.333333333333336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E56-4869-9E69-0F238B832D3D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1T'!$L$7:$R$7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  <c:pt idx="6">
                        <c:v>50.854545454545452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6E56-4869-9E69-0F238B832D3D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1T'!$L$8:$R$8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  <c:pt idx="6">
                        <c:v>44.53846153846154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6E56-4869-9E69-0F238B832D3D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1T'!$L$9:$R$9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  <c:pt idx="6">
                        <c:v>43.92307692307692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6E56-4869-9E69-0F238B832D3D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1T'!$L$10:$R$10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  <c:pt idx="6">
                        <c:v>46.222222222222221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6E56-4869-9E69-0F238B832D3D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1T'!$L$11:$R$11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  <c:pt idx="6">
                        <c:v>54.230769230769234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6E56-4869-9E69-0F238B832D3D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Izskatīts</a:t>
            </a:r>
          </a:p>
        </c:rich>
      </c:tx>
      <c:layout>
        <c:manualLayout>
          <c:xMode val="edge"/>
          <c:yMode val="edge"/>
          <c:x val="0.41556371940707509"/>
          <c:y val="2.38805970149253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8035918416607495E-2"/>
          <c:y val="0.1067157015667652"/>
          <c:w val="0.85337871475644067"/>
          <c:h val="0.82653802141776656"/>
        </c:manualLayout>
      </c:layout>
      <c:lineChart>
        <c:grouping val="standard"/>
        <c:varyColors val="0"/>
        <c:ser>
          <c:idx val="3"/>
          <c:order val="3"/>
          <c:tx>
            <c:strRef>
              <c:f>'Saņ., Izsk., Uzkr.'!$B$6</c:f>
              <c:strCache>
                <c:ptCount val="1"/>
                <c:pt idx="0">
                  <c:v>AAT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Uzkr.'!$L$6:$R$6</c:f>
              <c:numCache>
                <c:formatCode>General</c:formatCode>
                <c:ptCount val="7"/>
                <c:pt idx="0">
                  <c:v>997</c:v>
                </c:pt>
                <c:pt idx="1">
                  <c:v>1091</c:v>
                </c:pt>
                <c:pt idx="2">
                  <c:v>879</c:v>
                </c:pt>
                <c:pt idx="3">
                  <c:v>916</c:v>
                </c:pt>
                <c:pt idx="4">
                  <c:v>773</c:v>
                </c:pt>
                <c:pt idx="5" formatCode="0">
                  <c:v>830</c:v>
                </c:pt>
                <c:pt idx="6" formatCode="0">
                  <c:v>805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A827-40FD-BD76-0024ACD90AF4}"/>
            </c:ext>
          </c:extLst>
        </c:ser>
        <c:ser>
          <c:idx val="4"/>
          <c:order val="4"/>
          <c:tx>
            <c:strRef>
              <c:f>'Saņ., Izsk., Uzkr.'!$B$7</c:f>
              <c:strCache>
                <c:ptCount val="1"/>
                <c:pt idx="0">
                  <c:v>RAT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Uzkr.'!$L$7:$R$7</c:f>
              <c:numCache>
                <c:formatCode>General</c:formatCode>
                <c:ptCount val="7"/>
                <c:pt idx="0">
                  <c:v>4187</c:v>
                </c:pt>
                <c:pt idx="1">
                  <c:v>4082</c:v>
                </c:pt>
                <c:pt idx="2">
                  <c:v>3768</c:v>
                </c:pt>
                <c:pt idx="3">
                  <c:v>3540</c:v>
                </c:pt>
                <c:pt idx="4">
                  <c:v>3244</c:v>
                </c:pt>
                <c:pt idx="5" formatCode="0">
                  <c:v>3020</c:v>
                </c:pt>
                <c:pt idx="6" formatCode="0">
                  <c:v>2797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A827-40FD-BD76-0024ACD90AF4}"/>
            </c:ext>
          </c:extLst>
        </c:ser>
        <c:ser>
          <c:idx val="5"/>
          <c:order val="5"/>
          <c:tx>
            <c:strRef>
              <c:f>'Saņ., Izsk., Uzkr.'!$B$8</c:f>
              <c:strCache>
                <c:ptCount val="1"/>
                <c:pt idx="0">
                  <c:v>KAT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Uzkr.'!$L$8:$R$8</c:f>
              <c:numCache>
                <c:formatCode>General</c:formatCode>
                <c:ptCount val="7"/>
                <c:pt idx="0">
                  <c:v>663</c:v>
                </c:pt>
                <c:pt idx="1">
                  <c:v>571</c:v>
                </c:pt>
                <c:pt idx="2">
                  <c:v>512</c:v>
                </c:pt>
                <c:pt idx="3">
                  <c:v>456</c:v>
                </c:pt>
                <c:pt idx="4">
                  <c:v>420</c:v>
                </c:pt>
                <c:pt idx="5" formatCode="0">
                  <c:v>430</c:v>
                </c:pt>
                <c:pt idx="6" formatCode="0">
                  <c:v>579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A827-40FD-BD76-0024ACD90AF4}"/>
            </c:ext>
          </c:extLst>
        </c:ser>
        <c:ser>
          <c:idx val="6"/>
          <c:order val="6"/>
          <c:tx>
            <c:strRef>
              <c:f>'Saņ., Izsk., Uzkr.'!$B$9</c:f>
              <c:strCache>
                <c:ptCount val="1"/>
                <c:pt idx="0">
                  <c:v>LAT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Uzkr.'!$L$9:$R$9</c:f>
              <c:numCache>
                <c:formatCode>General</c:formatCode>
                <c:ptCount val="7"/>
                <c:pt idx="0">
                  <c:v>572</c:v>
                </c:pt>
                <c:pt idx="1">
                  <c:v>549</c:v>
                </c:pt>
                <c:pt idx="2">
                  <c:v>515</c:v>
                </c:pt>
                <c:pt idx="3">
                  <c:v>463</c:v>
                </c:pt>
                <c:pt idx="4">
                  <c:v>511</c:v>
                </c:pt>
                <c:pt idx="5" formatCode="0">
                  <c:v>486</c:v>
                </c:pt>
                <c:pt idx="6" formatCode="0">
                  <c:v>571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A827-40FD-BD76-0024ACD90AF4}"/>
            </c:ext>
          </c:extLst>
        </c:ser>
        <c:ser>
          <c:idx val="7"/>
          <c:order val="7"/>
          <c:tx>
            <c:strRef>
              <c:f>'Saņ., Izsk., Uzkr.'!$B$10</c:f>
              <c:strCache>
                <c:ptCount val="1"/>
                <c:pt idx="0">
                  <c:v>VAT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Uzkr.'!$L$10:$R$10</c:f>
              <c:numCache>
                <c:formatCode>General</c:formatCode>
                <c:ptCount val="7"/>
                <c:pt idx="0">
                  <c:v>497</c:v>
                </c:pt>
                <c:pt idx="1">
                  <c:v>550</c:v>
                </c:pt>
                <c:pt idx="2">
                  <c:v>455</c:v>
                </c:pt>
                <c:pt idx="3">
                  <c:v>427</c:v>
                </c:pt>
                <c:pt idx="4">
                  <c:v>416</c:v>
                </c:pt>
                <c:pt idx="5" formatCode="0">
                  <c:v>401</c:v>
                </c:pt>
                <c:pt idx="6" formatCode="0">
                  <c:v>416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A827-40FD-BD76-0024ACD90AF4}"/>
            </c:ext>
          </c:extLst>
        </c:ser>
        <c:ser>
          <c:idx val="8"/>
          <c:order val="8"/>
          <c:tx>
            <c:strRef>
              <c:f>'Saņ., Izsk., Uzkr.'!$B$11</c:f>
              <c:strCache>
                <c:ptCount val="1"/>
                <c:pt idx="0">
                  <c:v>ZAT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Uzkr.'!$L$11:$R$11</c:f>
              <c:numCache>
                <c:formatCode>General</c:formatCode>
                <c:ptCount val="7"/>
                <c:pt idx="0">
                  <c:v>817</c:v>
                </c:pt>
                <c:pt idx="1">
                  <c:v>851</c:v>
                </c:pt>
                <c:pt idx="2">
                  <c:v>812</c:v>
                </c:pt>
                <c:pt idx="3">
                  <c:v>675</c:v>
                </c:pt>
                <c:pt idx="4">
                  <c:v>634</c:v>
                </c:pt>
                <c:pt idx="5" formatCode="0">
                  <c:v>599</c:v>
                </c:pt>
                <c:pt idx="6" formatCode="0">
                  <c:v>705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A827-40FD-BD76-0024ACD90AF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Uzkr.'!$L$3:$R$3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 formatCode="0">
                        <c:v>592</c:v>
                      </c:pt>
                      <c:pt idx="6" formatCode="0">
                        <c:v>641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A827-40FD-BD76-0024ACD90AF4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Uzkr.'!$L$4:$R$4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 formatCode="0">
                        <c:v>881</c:v>
                      </c:pt>
                      <c:pt idx="6" formatCode="0">
                        <c:v>745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827-40FD-BD76-0024ACD90AF4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Uzkr.'!$L$5:$R$5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 formatCode="0">
                        <c:v>532</c:v>
                      </c:pt>
                      <c:pt idx="6" formatCode="0">
                        <c:v>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827-40FD-BD76-0024ACD90AF4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Uzkr.'!$L$12:$R$12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 formatCode="0">
                        <c:v>1658</c:v>
                      </c:pt>
                      <c:pt idx="6" formatCode="0">
                        <c:v>1603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A827-40FD-BD76-0024ACD90AF4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Uzkr.'!$L$13:$R$13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 formatCode="0">
                        <c:v>11856</c:v>
                      </c:pt>
                      <c:pt idx="6" formatCode="0">
                        <c:v>12465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A827-40FD-BD76-0024ACD90AF4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Uzkr.'!$L$14:$R$14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 formatCode="0">
                        <c:v>4069</c:v>
                      </c:pt>
                      <c:pt idx="6" formatCode="0">
                        <c:v>3942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A827-40FD-BD76-0024ACD90AF4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Uzkr.'!$L$15:$R$15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 formatCode="0">
                        <c:v>4508</c:v>
                      </c:pt>
                      <c:pt idx="6" formatCode="0">
                        <c:v>4568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A827-40FD-BD76-0024ACD90AF4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Uzkr.'!$L$16:$R$16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 formatCode="0">
                        <c:v>4260</c:v>
                      </c:pt>
                      <c:pt idx="6" formatCode="0">
                        <c:v>3880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A827-40FD-BD76-0024ACD90AF4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Uzkr.'!$L$17:$R$17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 formatCode="0">
                        <c:v>3270</c:v>
                      </c:pt>
                      <c:pt idx="6" formatCode="0">
                        <c:v>3269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A827-40FD-BD76-0024ACD90AF4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Uzkr.'!$L$18:$R$18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 formatCode="0">
                        <c:v>6174</c:v>
                      </c:pt>
                      <c:pt idx="6" formatCode="0">
                        <c:v>6129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A827-40FD-BD76-0024ACD90AF4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Uzkr.'!$L$19:$R$19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 formatCode="0">
                        <c:v>384</c:v>
                      </c:pt>
                      <c:pt idx="6" formatCode="0">
                        <c:v>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A827-40FD-BD76-0024ACD90AF4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Izskatīts</a:t>
            </a:r>
            <a:r>
              <a:rPr lang="lv-LV" b="1" dirty="0"/>
              <a:t> uz 1 tiesnesi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8035918416607495E-2"/>
          <c:y val="0.1067157015667652"/>
          <c:w val="0.85337871475644067"/>
          <c:h val="0.82653802141776656"/>
        </c:manualLayout>
      </c:layout>
      <c:lineChart>
        <c:grouping val="standard"/>
        <c:varyColors val="0"/>
        <c:ser>
          <c:idx val="3"/>
          <c:order val="3"/>
          <c:tx>
            <c:strRef>
              <c:f>'Saņ., Izsk., Uzkr. uz 1T'!$B$6</c:f>
              <c:strCache>
                <c:ptCount val="1"/>
                <c:pt idx="0">
                  <c:v>AAT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1T'!$L$6:$R$6</c:f>
              <c:numCache>
                <c:formatCode>0.0</c:formatCode>
                <c:ptCount val="7"/>
                <c:pt idx="0">
                  <c:v>45.31818181818182</c:v>
                </c:pt>
                <c:pt idx="1">
                  <c:v>49.590909090909093</c:v>
                </c:pt>
                <c:pt idx="2">
                  <c:v>46.263157894736842</c:v>
                </c:pt>
                <c:pt idx="3">
                  <c:v>48.210526315789473</c:v>
                </c:pt>
                <c:pt idx="4">
                  <c:v>40.684210526315788</c:v>
                </c:pt>
                <c:pt idx="5">
                  <c:v>41.5</c:v>
                </c:pt>
                <c:pt idx="6">
                  <c:v>38.333333333333336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6EEE-4E91-812E-986954CD0C05}"/>
            </c:ext>
          </c:extLst>
        </c:ser>
        <c:ser>
          <c:idx val="4"/>
          <c:order val="4"/>
          <c:tx>
            <c:strRef>
              <c:f>'Saņ., Izsk., Uzkr. uz 1T'!$B$7</c:f>
              <c:strCache>
                <c:ptCount val="1"/>
                <c:pt idx="0">
                  <c:v>RAT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1T'!$L$7:$R$7</c:f>
              <c:numCache>
                <c:formatCode>0.0</c:formatCode>
                <c:ptCount val="7"/>
                <c:pt idx="0">
                  <c:v>68.639344262295083</c:v>
                </c:pt>
                <c:pt idx="1">
                  <c:v>72.892857142857139</c:v>
                </c:pt>
                <c:pt idx="2">
                  <c:v>66.10526315789474</c:v>
                </c:pt>
                <c:pt idx="3">
                  <c:v>62.10526315789474</c:v>
                </c:pt>
                <c:pt idx="4">
                  <c:v>56.912280701754383</c:v>
                </c:pt>
                <c:pt idx="5">
                  <c:v>52.982456140350877</c:v>
                </c:pt>
                <c:pt idx="6">
                  <c:v>50.854545454545452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6EEE-4E91-812E-986954CD0C05}"/>
            </c:ext>
          </c:extLst>
        </c:ser>
        <c:ser>
          <c:idx val="5"/>
          <c:order val="5"/>
          <c:tx>
            <c:strRef>
              <c:f>'Saņ., Izsk., Uzkr. uz 1T'!$B$8</c:f>
              <c:strCache>
                <c:ptCount val="1"/>
                <c:pt idx="0">
                  <c:v>KAT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1T'!$L$8:$R$8</c:f>
              <c:numCache>
                <c:formatCode>0.0</c:formatCode>
                <c:ptCount val="7"/>
                <c:pt idx="0">
                  <c:v>51</c:v>
                </c:pt>
                <c:pt idx="1">
                  <c:v>43.92307692307692</c:v>
                </c:pt>
                <c:pt idx="2">
                  <c:v>39.384615384615387</c:v>
                </c:pt>
                <c:pt idx="3">
                  <c:v>38</c:v>
                </c:pt>
                <c:pt idx="4">
                  <c:v>38.18181818181818</c:v>
                </c:pt>
                <c:pt idx="5">
                  <c:v>35.833333333333336</c:v>
                </c:pt>
                <c:pt idx="6">
                  <c:v>44.53846153846154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6EEE-4E91-812E-986954CD0C05}"/>
            </c:ext>
          </c:extLst>
        </c:ser>
        <c:ser>
          <c:idx val="6"/>
          <c:order val="6"/>
          <c:tx>
            <c:strRef>
              <c:f>'Saņ., Izsk., Uzkr. uz 1T'!$B$9</c:f>
              <c:strCache>
                <c:ptCount val="1"/>
                <c:pt idx="0">
                  <c:v>LAT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1T'!$L$9:$R$9</c:f>
              <c:numCache>
                <c:formatCode>0.0</c:formatCode>
                <c:ptCount val="7"/>
                <c:pt idx="0">
                  <c:v>44</c:v>
                </c:pt>
                <c:pt idx="1">
                  <c:v>42.230769230769234</c:v>
                </c:pt>
                <c:pt idx="2">
                  <c:v>39.615384615384613</c:v>
                </c:pt>
                <c:pt idx="3">
                  <c:v>35.615384615384613</c:v>
                </c:pt>
                <c:pt idx="4">
                  <c:v>39.307692307692307</c:v>
                </c:pt>
                <c:pt idx="5">
                  <c:v>37.384615384615387</c:v>
                </c:pt>
                <c:pt idx="6">
                  <c:v>43.92307692307692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6EEE-4E91-812E-986954CD0C05}"/>
            </c:ext>
          </c:extLst>
        </c:ser>
        <c:ser>
          <c:idx val="7"/>
          <c:order val="7"/>
          <c:tx>
            <c:strRef>
              <c:f>'Saņ., Izsk., Uzkr. uz 1T'!$B$10</c:f>
              <c:strCache>
                <c:ptCount val="1"/>
                <c:pt idx="0">
                  <c:v>VAT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1T'!$L$10:$R$10</c:f>
              <c:numCache>
                <c:formatCode>0.0</c:formatCode>
                <c:ptCount val="7"/>
                <c:pt idx="0">
                  <c:v>38.230769230769234</c:v>
                </c:pt>
                <c:pt idx="1">
                  <c:v>42.307692307692307</c:v>
                </c:pt>
                <c:pt idx="2">
                  <c:v>35</c:v>
                </c:pt>
                <c:pt idx="3">
                  <c:v>35.583333333333336</c:v>
                </c:pt>
                <c:pt idx="4">
                  <c:v>34.666666666666664</c:v>
                </c:pt>
                <c:pt idx="5">
                  <c:v>33.416666666666664</c:v>
                </c:pt>
                <c:pt idx="6">
                  <c:v>46.222222222222221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6EEE-4E91-812E-986954CD0C05}"/>
            </c:ext>
          </c:extLst>
        </c:ser>
        <c:ser>
          <c:idx val="8"/>
          <c:order val="8"/>
          <c:tx>
            <c:strRef>
              <c:f>'Saņ., Izsk., Uzkr. uz 1T'!$B$11</c:f>
              <c:strCache>
                <c:ptCount val="1"/>
                <c:pt idx="0">
                  <c:v>ZAT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1T'!$L$11:$R$11</c:f>
              <c:numCache>
                <c:formatCode>0.0</c:formatCode>
                <c:ptCount val="7"/>
                <c:pt idx="0">
                  <c:v>54.466666666666669</c:v>
                </c:pt>
                <c:pt idx="1">
                  <c:v>56.733333333333334</c:v>
                </c:pt>
                <c:pt idx="2">
                  <c:v>58</c:v>
                </c:pt>
                <c:pt idx="3">
                  <c:v>48.214285714285715</c:v>
                </c:pt>
                <c:pt idx="4">
                  <c:v>45.285714285714285</c:v>
                </c:pt>
                <c:pt idx="5">
                  <c:v>39.93333333333333</c:v>
                </c:pt>
                <c:pt idx="6">
                  <c:v>54.230769230769234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6EEE-4E91-812E-986954CD0C0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 uz 1T'!$B$3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 uz 1T'!$L$3:$R$3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  <c:pt idx="6">
                        <c:v>58.272727272727273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6EEE-4E91-812E-986954CD0C05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1T'!$L$4:$R$4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  <c:pt idx="6">
                        <c:v>53.214285714285715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EEE-4E91-812E-986954CD0C05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1T'!$L$5:$R$5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  <c:pt idx="6">
                        <c:v>47.888888888888886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6EEE-4E91-812E-986954CD0C05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1T'!$L$12:$R$12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  <c:pt idx="6">
                        <c:v>44.527777777777779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EEE-4E91-812E-986954CD0C05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1T'!$L$13:$R$13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  <c:pt idx="6">
                        <c:v>144.94186046511629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EEE-4E91-812E-986954CD0C05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1T'!$L$14:$R$14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  <c:pt idx="6">
                        <c:v>135.93103448275863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EEE-4E91-812E-986954CD0C05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1T'!$L$15:$R$15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  <c:pt idx="6">
                        <c:v>163.14285714285714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6EEE-4E91-812E-986954CD0C05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1T'!$L$16:$R$16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  <c:pt idx="6">
                        <c:v>161.66666666666666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6EEE-4E91-812E-986954CD0C05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1T'!$L$17:$R$17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  <c:pt idx="6">
                        <c:v>163.44999999999999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6EEE-4E91-812E-986954CD0C05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1T'!$L$18:$R$18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  <c:pt idx="6">
                        <c:v>139.29545454545453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6EEE-4E91-812E-986954CD0C05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1T'!$L$19:$R$19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  <c:pt idx="6" formatCode="0.0">
                        <c:v>43.888888888888886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6EEE-4E91-812E-986954CD0C05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Izskatīts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Uzkr.'!$B$3</c:f>
              <c:strCache>
                <c:ptCount val="1"/>
                <c:pt idx="0">
                  <c:v>S-ALD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Uzkr.'!$L$3:$R$3</c:f>
              <c:numCache>
                <c:formatCode>General</c:formatCode>
                <c:ptCount val="7"/>
                <c:pt idx="0">
                  <c:v>951</c:v>
                </c:pt>
                <c:pt idx="1">
                  <c:v>940</c:v>
                </c:pt>
                <c:pt idx="2">
                  <c:v>851</c:v>
                </c:pt>
                <c:pt idx="3">
                  <c:v>736</c:v>
                </c:pt>
                <c:pt idx="4">
                  <c:v>685</c:v>
                </c:pt>
                <c:pt idx="5" formatCode="0">
                  <c:v>592</c:v>
                </c:pt>
                <c:pt idx="6" formatCode="0">
                  <c:v>641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AD0E-4733-8FD9-311F48BC9B6D}"/>
            </c:ext>
          </c:extLst>
        </c:ser>
        <c:ser>
          <c:idx val="1"/>
          <c:order val="1"/>
          <c:tx>
            <c:strRef>
              <c:f>'Saņ., Izsk., Uzkr.'!$B$4</c:f>
              <c:strCache>
                <c:ptCount val="1"/>
                <c:pt idx="0">
                  <c:v>S-CLD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Uzkr.'!$L$4:$R$4</c:f>
              <c:numCache>
                <c:formatCode>General</c:formatCode>
                <c:ptCount val="7"/>
                <c:pt idx="0">
                  <c:v>1208</c:v>
                </c:pt>
                <c:pt idx="1">
                  <c:v>1355</c:v>
                </c:pt>
                <c:pt idx="2">
                  <c:v>1088</c:v>
                </c:pt>
                <c:pt idx="3">
                  <c:v>973</c:v>
                </c:pt>
                <c:pt idx="4">
                  <c:v>1010</c:v>
                </c:pt>
                <c:pt idx="5" formatCode="0">
                  <c:v>881</c:v>
                </c:pt>
                <c:pt idx="6" formatCode="0">
                  <c:v>745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AD0E-4733-8FD9-311F48BC9B6D}"/>
            </c:ext>
          </c:extLst>
        </c:ser>
        <c:ser>
          <c:idx val="2"/>
          <c:order val="2"/>
          <c:tx>
            <c:strRef>
              <c:f>'Saņ., Izsk., Uzkr.'!$B$5</c:f>
              <c:strCache>
                <c:ptCount val="1"/>
                <c:pt idx="0">
                  <c:v>S-KLD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Uzkr.'!$L$5:$R$5</c:f>
              <c:numCache>
                <c:formatCode>General</c:formatCode>
                <c:ptCount val="7"/>
                <c:pt idx="0">
                  <c:v>783</c:v>
                </c:pt>
                <c:pt idx="1">
                  <c:v>650</c:v>
                </c:pt>
                <c:pt idx="2">
                  <c:v>604</c:v>
                </c:pt>
                <c:pt idx="3">
                  <c:v>633</c:v>
                </c:pt>
                <c:pt idx="4">
                  <c:v>518</c:v>
                </c:pt>
                <c:pt idx="5" formatCode="0">
                  <c:v>532</c:v>
                </c:pt>
                <c:pt idx="6" formatCode="0">
                  <c:v>431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AD0E-4733-8FD9-311F48BC9B6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'Saņ., Izsk., Uzkr.'!$B$6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Uzkr.'!$L$6:$R$6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 formatCode="0">
                        <c:v>830</c:v>
                      </c:pt>
                      <c:pt idx="6" formatCode="0">
                        <c:v>805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AD0E-4733-8FD9-311F48BC9B6D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Uzkr.'!$L$7:$R$7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 formatCode="0">
                        <c:v>3020</c:v>
                      </c:pt>
                      <c:pt idx="6" formatCode="0">
                        <c:v>2797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AD0E-4733-8FD9-311F48BC9B6D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Uzkr.'!$L$8:$R$8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 formatCode="0">
                        <c:v>430</c:v>
                      </c:pt>
                      <c:pt idx="6" formatCode="0">
                        <c:v>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D0E-4733-8FD9-311F48BC9B6D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Uzkr.'!$L$9:$R$9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 formatCode="0">
                        <c:v>486</c:v>
                      </c:pt>
                      <c:pt idx="6" formatCode="0">
                        <c:v>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D0E-4733-8FD9-311F48BC9B6D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Uzkr.'!$L$10:$R$10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 formatCode="0">
                        <c:v>401</c:v>
                      </c:pt>
                      <c:pt idx="6" formatCode="0">
                        <c:v>416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D0E-4733-8FD9-311F48BC9B6D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Uzkr.'!$L$11:$R$11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 formatCode="0">
                        <c:v>599</c:v>
                      </c:pt>
                      <c:pt idx="6" formatCode="0">
                        <c:v>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D0E-4733-8FD9-311F48BC9B6D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Uzkr.'!$L$12:$R$12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 formatCode="0">
                        <c:v>1658</c:v>
                      </c:pt>
                      <c:pt idx="6" formatCode="0">
                        <c:v>1603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AD0E-4733-8FD9-311F48BC9B6D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Uzkr.'!$L$13:$R$13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 formatCode="0">
                        <c:v>11856</c:v>
                      </c:pt>
                      <c:pt idx="6" formatCode="0">
                        <c:v>12465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AD0E-4733-8FD9-311F48BC9B6D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Uzkr.'!$L$14:$R$14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 formatCode="0">
                        <c:v>4069</c:v>
                      </c:pt>
                      <c:pt idx="6" formatCode="0">
                        <c:v>3942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AD0E-4733-8FD9-311F48BC9B6D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Uzkr.'!$L$15:$R$15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 formatCode="0">
                        <c:v>4508</c:v>
                      </c:pt>
                      <c:pt idx="6" formatCode="0">
                        <c:v>4568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AD0E-4733-8FD9-311F48BC9B6D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Uzkr.'!$L$16:$R$16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 formatCode="0">
                        <c:v>4260</c:v>
                      </c:pt>
                      <c:pt idx="6" formatCode="0">
                        <c:v>3880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AD0E-4733-8FD9-311F48BC9B6D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Uzkr.'!$L$17:$R$17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 formatCode="0">
                        <c:v>3270</c:v>
                      </c:pt>
                      <c:pt idx="6" formatCode="0">
                        <c:v>3269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AD0E-4733-8FD9-311F48BC9B6D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Uzkr.'!$L$18:$R$18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 formatCode="0">
                        <c:v>6174</c:v>
                      </c:pt>
                      <c:pt idx="6" formatCode="0">
                        <c:v>6129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AD0E-4733-8FD9-311F48BC9B6D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Uzkr.'!$L$19:$R$19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 formatCode="0">
                        <c:v>384</c:v>
                      </c:pt>
                      <c:pt idx="6" formatCode="0">
                        <c:v>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AD0E-4733-8FD9-311F48BC9B6D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Izskatīts</a:t>
            </a:r>
            <a:r>
              <a:rPr lang="lv-LV" b="1" dirty="0"/>
              <a:t> uz 1 tiesnesi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 uz 1T'!$B$3</c:f>
              <c:strCache>
                <c:ptCount val="1"/>
                <c:pt idx="0">
                  <c:v>S-ALD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1T'!$L$3:$R$3</c:f>
              <c:numCache>
                <c:formatCode>0.0</c:formatCode>
                <c:ptCount val="7"/>
                <c:pt idx="0">
                  <c:v>86.454545454545453</c:v>
                </c:pt>
                <c:pt idx="1">
                  <c:v>85.454545454545453</c:v>
                </c:pt>
                <c:pt idx="2">
                  <c:v>65.461538461538467</c:v>
                </c:pt>
                <c:pt idx="3">
                  <c:v>66.909090909090907</c:v>
                </c:pt>
                <c:pt idx="4">
                  <c:v>57.083333333333336</c:v>
                </c:pt>
                <c:pt idx="5">
                  <c:v>53.81818181818182</c:v>
                </c:pt>
                <c:pt idx="6">
                  <c:v>58.272727272727273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F275-4674-896E-2E2E9F80D8A9}"/>
            </c:ext>
          </c:extLst>
        </c:ser>
        <c:ser>
          <c:idx val="1"/>
          <c:order val="1"/>
          <c:tx>
            <c:strRef>
              <c:f>'Saņ., Izsk., Uzkr. uz 1T'!$B$4</c:f>
              <c:strCache>
                <c:ptCount val="1"/>
                <c:pt idx="0">
                  <c:v>S-CLD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1T'!$L$4:$R$4</c:f>
              <c:numCache>
                <c:formatCode>0.0</c:formatCode>
                <c:ptCount val="7"/>
                <c:pt idx="0">
                  <c:v>75.5</c:v>
                </c:pt>
                <c:pt idx="1">
                  <c:v>96.785714285714292</c:v>
                </c:pt>
                <c:pt idx="2">
                  <c:v>77.714285714285708</c:v>
                </c:pt>
                <c:pt idx="3">
                  <c:v>74.84615384615384</c:v>
                </c:pt>
                <c:pt idx="4">
                  <c:v>72.142857142857139</c:v>
                </c:pt>
                <c:pt idx="5">
                  <c:v>62.928571428571431</c:v>
                </c:pt>
                <c:pt idx="6">
                  <c:v>53.214285714285715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F275-4674-896E-2E2E9F80D8A9}"/>
            </c:ext>
          </c:extLst>
        </c:ser>
        <c:ser>
          <c:idx val="2"/>
          <c:order val="2"/>
          <c:tx>
            <c:strRef>
              <c:f>'Saņ., Izsk., Uzkr. uz 1T'!$B$5</c:f>
              <c:strCache>
                <c:ptCount val="1"/>
                <c:pt idx="0">
                  <c:v>S-KLD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1T'!$L$2:$R$2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1T'!$L$5:$R$5</c:f>
              <c:numCache>
                <c:formatCode>0.0</c:formatCode>
                <c:ptCount val="7"/>
                <c:pt idx="0">
                  <c:v>130.5</c:v>
                </c:pt>
                <c:pt idx="1">
                  <c:v>81.25</c:v>
                </c:pt>
                <c:pt idx="2">
                  <c:v>75.5</c:v>
                </c:pt>
                <c:pt idx="3">
                  <c:v>70.333333333333329</c:v>
                </c:pt>
                <c:pt idx="4">
                  <c:v>57.555555555555557</c:v>
                </c:pt>
                <c:pt idx="5">
                  <c:v>59.111111111111114</c:v>
                </c:pt>
                <c:pt idx="6">
                  <c:v>47.888888888888886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F275-4674-896E-2E2E9F80D8A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'Saņ., Izsk., Uzkr. uz 1T'!$B$6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 uz 1T'!$L$6:$R$6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  <c:pt idx="6">
                        <c:v>38.333333333333336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F275-4674-896E-2E2E9F80D8A9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1T'!$L$7:$R$7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  <c:pt idx="6">
                        <c:v>50.854545454545452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275-4674-896E-2E2E9F80D8A9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1T'!$L$8:$R$8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  <c:pt idx="6">
                        <c:v>44.53846153846154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275-4674-896E-2E2E9F80D8A9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1T'!$L$9:$R$9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  <c:pt idx="6">
                        <c:v>43.92307692307692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275-4674-896E-2E2E9F80D8A9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1T'!$L$10:$R$10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  <c:pt idx="6">
                        <c:v>46.222222222222221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275-4674-896E-2E2E9F80D8A9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1T'!$L$11:$R$11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  <c:pt idx="6">
                        <c:v>54.230769230769234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275-4674-896E-2E2E9F80D8A9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1T'!$L$12:$R$12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  <c:pt idx="6">
                        <c:v>44.527777777777779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275-4674-896E-2E2E9F80D8A9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1T'!$L$13:$R$13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  <c:pt idx="6">
                        <c:v>144.94186046511629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F275-4674-896E-2E2E9F80D8A9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1T'!$L$14:$R$14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  <c:pt idx="6">
                        <c:v>135.93103448275863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275-4674-896E-2E2E9F80D8A9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1T'!$L$15:$R$15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  <c:pt idx="6">
                        <c:v>163.14285714285714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275-4674-896E-2E2E9F80D8A9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1T'!$L$16:$R$16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  <c:pt idx="6">
                        <c:v>161.66666666666666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F275-4674-896E-2E2E9F80D8A9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1T'!$L$17:$R$17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  <c:pt idx="6">
                        <c:v>163.44999999999999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F275-4674-896E-2E2E9F80D8A9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1T'!$L$18:$R$18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  <c:pt idx="6">
                        <c:v>139.29545454545453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F275-4674-896E-2E2E9F80D8A9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1T'!$L$2:$R$2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1T'!$L$19:$R$19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  <c:pt idx="6" formatCode="0.0">
                        <c:v>43.888888888888886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F275-4674-896E-2E2E9F80D8A9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izskatīto lietu skaita izmaiņas 2025/2024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'Saņ., Izsk., Uzkr.'!$AG$2</c:f>
              <c:strCache>
                <c:ptCount val="1"/>
                <c:pt idx="0">
                  <c:v>I izmaiņas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EC5-4E08-B019-FF995B166C3C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EC5-4E08-B019-FF995B166C3C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EC5-4E08-B019-FF995B166C3C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EC5-4E08-B019-FF995B166C3C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EC5-4E08-B019-FF995B166C3C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EC5-4E08-B019-FF995B166C3C}"/>
              </c:ext>
            </c:extLst>
          </c:dPt>
          <c:dPt>
            <c:idx val="6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EC5-4E08-B019-FF995B166C3C}"/>
              </c:ext>
            </c:extLst>
          </c:dPt>
          <c:dPt>
            <c:idx val="7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EC5-4E08-B019-FF995B166C3C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6EC5-4E08-B019-FF995B166C3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522C9BE-80E9-47A8-B4B9-861D82082744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C135AE91-F24E-4A8B-AF94-F424CFBADC5A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6EC5-4E08-B019-FF995B166C3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3F41CA3-CF41-4B10-90E3-0D46734A4448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784D19F4-8CD0-403B-9851-7740430460A3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6EC5-4E08-B019-FF995B166C3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0C3201D-E3FD-4D4C-B05B-3916F0D67158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8F72DC2D-7FB1-4418-95B2-B8D7452111E0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6EC5-4E08-B019-FF995B166C3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8806AE5-72ED-40C6-A4A9-C2C8841CE119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D7DAF01D-FD9C-42DC-B0AD-BE7CAD08ED81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6EC5-4E08-B019-FF995B166C3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731F0E5-1DAC-4B64-99D2-2E076486C232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EF5299E2-8EAD-4EED-9851-EAF8BAF9EB61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6EC5-4E08-B019-FF995B166C3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1BB9927-8969-4BC1-9AF0-6B3AAED2C4CF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F112628D-5D73-4510-804B-F5E2012BF81D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6EC5-4E08-B019-FF995B166C3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4433CD02-EB7A-4B02-89D8-6D7FD308BABD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4CC648A4-2695-4B06-A53A-E5297E713CB5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6EC5-4E08-B019-FF995B166C3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66FACAC-86EF-4305-B737-64F89BBF0267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23E81B4B-E3AD-467F-8C68-79B4827B4079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6EC5-4E08-B019-FF995B166C3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B2F09ED2-A4AC-4F5D-BA29-0F392BA1C095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8CD72775-7681-4E96-993A-1ABD9BCB1FC3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6EC5-4E08-B019-FF995B166C3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254889B3-5151-4D40-8D24-4E0598ACA91B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18B3193E-2398-4683-9718-33E71EABD9B1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6EC5-4E08-B019-FF995B166C3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940CAE5E-A024-4D37-80A3-96EB02E4A2A9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4949E9E5-68B6-4B9B-89C0-9B08B6CC88FD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6EC5-4E08-B019-FF995B166C3C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9E30D0D3-B21B-4DC7-A11D-1D1C499943B8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7F92F50A-6BB7-4D6B-B995-533D5A4FB082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6EC5-4E08-B019-FF995B166C3C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E4D766B5-EDDF-42AA-BB0D-1122F31697A9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2F204E06-2FCB-4196-BB06-F47C7ACCA190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6EC5-4E08-B019-FF995B166C3C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DA5B213E-CD1A-4BA8-8B29-71EEBB296A9F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87A3DF35-B18E-4DD3-B1CD-D37CAC7B1FF7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6EC5-4E08-B019-FF995B166C3C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4830F341-67A8-4BFC-BC6B-A1BCE6188E63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5E28B017-21F5-4014-ACDA-B131504E54D9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6EC5-4E08-B019-FF995B166C3C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CAAC85A2-6EDE-4F71-979B-4B1FA65F709D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E5570483-0903-44BB-9C3D-9B5A9AF04FD3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6EC5-4E08-B019-FF995B166C3C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165901BC-B496-426A-81EE-32FE6139E7B7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C1A03693-1488-4E19-9950-4CE5409DEAF8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6EC5-4E08-B019-FF995B166C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'Saņ., Izsk., Uzkr.'!$B$3:$B$19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'Saņ., Izsk., Uzkr.'!$AG$3:$AG$19</c:f>
              <c:numCache>
                <c:formatCode>0%</c:formatCode>
                <c:ptCount val="17"/>
                <c:pt idx="0">
                  <c:v>8.2770270270270271E-2</c:v>
                </c:pt>
                <c:pt idx="1">
                  <c:v>-0.15437003405221339</c:v>
                </c:pt>
                <c:pt idx="2">
                  <c:v>-0.18984962406015038</c:v>
                </c:pt>
                <c:pt idx="3">
                  <c:v>-3.0120481927710843E-2</c:v>
                </c:pt>
                <c:pt idx="4">
                  <c:v>-7.3841059602649001E-2</c:v>
                </c:pt>
                <c:pt idx="5">
                  <c:v>0.34651162790697676</c:v>
                </c:pt>
                <c:pt idx="6">
                  <c:v>0.17489711934156379</c:v>
                </c:pt>
                <c:pt idx="7">
                  <c:v>3.7406483790523692E-2</c:v>
                </c:pt>
                <c:pt idx="8">
                  <c:v>0.17696160267111852</c:v>
                </c:pt>
                <c:pt idx="9">
                  <c:v>-3.3172496984318456E-2</c:v>
                </c:pt>
                <c:pt idx="10">
                  <c:v>5.1366396761133602E-2</c:v>
                </c:pt>
                <c:pt idx="11">
                  <c:v>-3.1211599901695749E-2</c:v>
                </c:pt>
                <c:pt idx="12">
                  <c:v>1.3309671694764862E-2</c:v>
                </c:pt>
                <c:pt idx="13">
                  <c:v>-8.9201877934272297E-2</c:v>
                </c:pt>
                <c:pt idx="14">
                  <c:v>-3.058103975535168E-4</c:v>
                </c:pt>
                <c:pt idx="15">
                  <c:v>-7.2886297376093291E-3</c:v>
                </c:pt>
                <c:pt idx="16">
                  <c:v>2.8645833333333332E-2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'Saņ., Izsk., Uzkr.'!$AD$3:$AD$19</c15:f>
                <c15:dlblRangeCache>
                  <c:ptCount val="17"/>
                  <c:pt idx="0">
                    <c:v>49</c:v>
                  </c:pt>
                  <c:pt idx="1">
                    <c:v>-136</c:v>
                  </c:pt>
                  <c:pt idx="2">
                    <c:v>-101</c:v>
                  </c:pt>
                  <c:pt idx="3">
                    <c:v>-25</c:v>
                  </c:pt>
                  <c:pt idx="4">
                    <c:v>-223</c:v>
                  </c:pt>
                  <c:pt idx="5">
                    <c:v>149</c:v>
                  </c:pt>
                  <c:pt idx="6">
                    <c:v>85</c:v>
                  </c:pt>
                  <c:pt idx="7">
                    <c:v>15</c:v>
                  </c:pt>
                  <c:pt idx="8">
                    <c:v>106</c:v>
                  </c:pt>
                  <c:pt idx="9">
                    <c:v>-55</c:v>
                  </c:pt>
                  <c:pt idx="10">
                    <c:v>609</c:v>
                  </c:pt>
                  <c:pt idx="11">
                    <c:v>-127</c:v>
                  </c:pt>
                  <c:pt idx="12">
                    <c:v>60</c:v>
                  </c:pt>
                  <c:pt idx="13">
                    <c:v>-380</c:v>
                  </c:pt>
                  <c:pt idx="14">
                    <c:v>-1</c:v>
                  </c:pt>
                  <c:pt idx="15">
                    <c:v>-45</c:v>
                  </c:pt>
                  <c:pt idx="16">
                    <c:v>11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A-6EC5-4E08-B019-FF995B166C3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738788591"/>
        <c:axId val="738789071"/>
      </c:barChart>
      <c:catAx>
        <c:axId val="738788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38789071"/>
        <c:crosses val="autoZero"/>
        <c:auto val="1"/>
        <c:lblAlgn val="ctr"/>
        <c:lblOffset val="100"/>
        <c:noMultiLvlLbl val="0"/>
      </c:catAx>
      <c:valAx>
        <c:axId val="738789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38788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izskatīto lietu skaita izmaiņas uz 1 tiesnesi 2025/2024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'Saņ., Izsk., Uzkr. uz T'!$AG$2</c:f>
              <c:strCache>
                <c:ptCount val="1"/>
                <c:pt idx="0">
                  <c:v>I izmaiņas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587-478B-B87B-0F1FA4D9F4A3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587-478B-B87B-0F1FA4D9F4A3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587-478B-B87B-0F1FA4D9F4A3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587-478B-B87B-0F1FA4D9F4A3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587-478B-B87B-0F1FA4D9F4A3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587-478B-B87B-0F1FA4D9F4A3}"/>
              </c:ext>
            </c:extLst>
          </c:dPt>
          <c:dPt>
            <c:idx val="6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587-478B-B87B-0F1FA4D9F4A3}"/>
              </c:ext>
            </c:extLst>
          </c:dPt>
          <c:dPt>
            <c:idx val="7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587-478B-B87B-0F1FA4D9F4A3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587-478B-B87B-0F1FA4D9F4A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522C9BE-80E9-47A8-B4B9-861D82082744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C135AE91-F24E-4A8B-AF94-F424CFBADC5A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2587-478B-B87B-0F1FA4D9F4A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3F41CA3-CF41-4B10-90E3-0D46734A4448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784D19F4-8CD0-403B-9851-7740430460A3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2587-478B-B87B-0F1FA4D9F4A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0C3201D-E3FD-4D4C-B05B-3916F0D67158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8F72DC2D-7FB1-4418-95B2-B8D7452111E0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2587-478B-B87B-0F1FA4D9F4A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8806AE5-72ED-40C6-A4A9-C2C8841CE119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D7DAF01D-FD9C-42DC-B0AD-BE7CAD08ED81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2587-478B-B87B-0F1FA4D9F4A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731F0E5-1DAC-4B64-99D2-2E076486C232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EF5299E2-8EAD-4EED-9851-EAF8BAF9EB61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2587-478B-B87B-0F1FA4D9F4A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1BB9927-8969-4BC1-9AF0-6B3AAED2C4CF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F112628D-5D73-4510-804B-F5E2012BF81D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2587-478B-B87B-0F1FA4D9F4A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4433CD02-EB7A-4B02-89D8-6D7FD308BABD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4CC648A4-2695-4B06-A53A-E5297E713CB5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2587-478B-B87B-0F1FA4D9F4A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66FACAC-86EF-4305-B737-64F89BBF0267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23E81B4B-E3AD-467F-8C68-79B4827B4079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2587-478B-B87B-0F1FA4D9F4A3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B2F09ED2-A4AC-4F5D-BA29-0F392BA1C095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8CD72775-7681-4E96-993A-1ABD9BCB1FC3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2587-478B-B87B-0F1FA4D9F4A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254889B3-5151-4D40-8D24-4E0598ACA91B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18B3193E-2398-4683-9718-33E71EABD9B1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2587-478B-B87B-0F1FA4D9F4A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940CAE5E-A024-4D37-80A3-96EB02E4A2A9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4949E9E5-68B6-4B9B-89C0-9B08B6CC88FD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2587-478B-B87B-0F1FA4D9F4A3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9E30D0D3-B21B-4DC7-A11D-1D1C499943B8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7F92F50A-6BB7-4D6B-B995-533D5A4FB082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2587-478B-B87B-0F1FA4D9F4A3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E4D766B5-EDDF-42AA-BB0D-1122F31697A9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2F204E06-2FCB-4196-BB06-F47C7ACCA190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2587-478B-B87B-0F1FA4D9F4A3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DA5B213E-CD1A-4BA8-8B29-71EEBB296A9F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87A3DF35-B18E-4DD3-B1CD-D37CAC7B1FF7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2587-478B-B87B-0F1FA4D9F4A3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4830F341-67A8-4BFC-BC6B-A1BCE6188E63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5E28B017-21F5-4014-ACDA-B131504E54D9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2587-478B-B87B-0F1FA4D9F4A3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CAAC85A2-6EDE-4F71-979B-4B1FA65F709D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E5570483-0903-44BB-9C3D-9B5A9AF04FD3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2587-478B-B87B-0F1FA4D9F4A3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165901BC-B496-426A-81EE-32FE6139E7B7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C1A03693-1488-4E19-9950-4CE5409DEAF8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2587-478B-B87B-0F1FA4D9F4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'Saņ., Izsk., Uzkr. uz T'!$B$3:$B$19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'Saņ., Izsk., Uzkr. uz T'!$AG$3:$AG$19</c:f>
              <c:numCache>
                <c:formatCode>0%</c:formatCode>
                <c:ptCount val="17"/>
                <c:pt idx="0">
                  <c:v>8.2770270270270244E-2</c:v>
                </c:pt>
                <c:pt idx="1">
                  <c:v>-0.15437003405221342</c:v>
                </c:pt>
                <c:pt idx="2">
                  <c:v>-0.18984962406015046</c:v>
                </c:pt>
                <c:pt idx="3">
                  <c:v>-7.6305220883534086E-2</c:v>
                </c:pt>
                <c:pt idx="4">
                  <c:v>-4.0162552679109009E-2</c:v>
                </c:pt>
                <c:pt idx="5">
                  <c:v>0.2429338103756708</c:v>
                </c:pt>
                <c:pt idx="6">
                  <c:v>0.17489711934156363</c:v>
                </c:pt>
                <c:pt idx="7">
                  <c:v>0.38320864505403168</c:v>
                </c:pt>
                <c:pt idx="8">
                  <c:v>0.35803261846667539</c:v>
                </c:pt>
                <c:pt idx="9">
                  <c:v>-6.3161774561051346E-3</c:v>
                </c:pt>
                <c:pt idx="10">
                  <c:v>0.12471754072121273</c:v>
                </c:pt>
                <c:pt idx="11">
                  <c:v>2.1948966534183411E-3</c:v>
                </c:pt>
                <c:pt idx="12">
                  <c:v>4.9499302826720805E-2</c:v>
                </c:pt>
                <c:pt idx="13">
                  <c:v>6.2597809076682276E-2</c:v>
                </c:pt>
                <c:pt idx="14">
                  <c:v>0.14964831804281345</c:v>
                </c:pt>
                <c:pt idx="15">
                  <c:v>-5.2411873840445357E-2</c:v>
                </c:pt>
                <c:pt idx="16">
                  <c:v>0.14293981481481477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'Saņ., Izsk., Uzkr. uz T'!$AD$3:$AD$19</c15:f>
                <c15:dlblRangeCache>
                  <c:ptCount val="17"/>
                  <c:pt idx="0">
                    <c:v>4</c:v>
                  </c:pt>
                  <c:pt idx="1">
                    <c:v>-10</c:v>
                  </c:pt>
                  <c:pt idx="2">
                    <c:v>-11</c:v>
                  </c:pt>
                  <c:pt idx="3">
                    <c:v>-3</c:v>
                  </c:pt>
                  <c:pt idx="4">
                    <c:v>-2</c:v>
                  </c:pt>
                  <c:pt idx="5">
                    <c:v>9</c:v>
                  </c:pt>
                  <c:pt idx="6">
                    <c:v>7</c:v>
                  </c:pt>
                  <c:pt idx="7">
                    <c:v>13</c:v>
                  </c:pt>
                  <c:pt idx="8">
                    <c:v>14</c:v>
                  </c:pt>
                  <c:pt idx="9">
                    <c:v>0</c:v>
                  </c:pt>
                  <c:pt idx="10">
                    <c:v>16</c:v>
                  </c:pt>
                  <c:pt idx="11">
                    <c:v>0</c:v>
                  </c:pt>
                  <c:pt idx="12">
                    <c:v>8</c:v>
                  </c:pt>
                  <c:pt idx="13">
                    <c:v>10</c:v>
                  </c:pt>
                  <c:pt idx="14">
                    <c:v>21</c:v>
                  </c:pt>
                  <c:pt idx="15">
                    <c:v>-8</c:v>
                  </c:pt>
                  <c:pt idx="16">
                    <c:v>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A-2587-478B-B87B-0F1FA4D9F4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738788591"/>
        <c:axId val="738789071"/>
      </c:barChart>
      <c:catAx>
        <c:axId val="738788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38789071"/>
        <c:crosses val="autoZero"/>
        <c:auto val="1"/>
        <c:lblAlgn val="ctr"/>
        <c:lblOffset val="100"/>
        <c:noMultiLvlLbl val="0"/>
      </c:catAx>
      <c:valAx>
        <c:axId val="738789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38788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Atlikums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'Saņ., Izsk., Uzkr.'!$B$12</c:f>
              <c:strCache>
                <c:ptCount val="1"/>
                <c:pt idx="0">
                  <c:v>ART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Uzkr.'!$T$12:$Z$12</c:f>
              <c:numCache>
                <c:formatCode>General</c:formatCode>
                <c:ptCount val="7"/>
                <c:pt idx="0">
                  <c:v>1189</c:v>
                </c:pt>
                <c:pt idx="1">
                  <c:v>1076</c:v>
                </c:pt>
                <c:pt idx="2">
                  <c:v>1213</c:v>
                </c:pt>
                <c:pt idx="3">
                  <c:v>1086</c:v>
                </c:pt>
                <c:pt idx="4">
                  <c:v>938</c:v>
                </c:pt>
                <c:pt idx="5" formatCode="0">
                  <c:v>943</c:v>
                </c:pt>
                <c:pt idx="6" formatCode="0">
                  <c:v>1195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F7E6-47AC-A842-5B79084334AC}"/>
            </c:ext>
          </c:extLst>
        </c:ser>
        <c:ser>
          <c:idx val="10"/>
          <c:order val="10"/>
          <c:tx>
            <c:strRef>
              <c:f>'Saņ., Izsk., Uzkr.'!$B$13</c:f>
              <c:strCache>
                <c:ptCount val="1"/>
                <c:pt idx="0">
                  <c:v>RPT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Uzkr.'!$T$13:$Z$13</c:f>
              <c:numCache>
                <c:formatCode>General</c:formatCode>
                <c:ptCount val="7"/>
                <c:pt idx="0">
                  <c:v>8038</c:v>
                </c:pt>
                <c:pt idx="1">
                  <c:v>9448</c:v>
                </c:pt>
                <c:pt idx="2">
                  <c:v>8988</c:v>
                </c:pt>
                <c:pt idx="3">
                  <c:v>8655</c:v>
                </c:pt>
                <c:pt idx="4">
                  <c:v>8499</c:v>
                </c:pt>
                <c:pt idx="5" formatCode="0">
                  <c:v>10540</c:v>
                </c:pt>
                <c:pt idx="6" formatCode="0">
                  <c:v>10736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F7E6-47AC-A842-5B79084334AC}"/>
            </c:ext>
          </c:extLst>
        </c:ser>
        <c:ser>
          <c:idx val="11"/>
          <c:order val="11"/>
          <c:tx>
            <c:strRef>
              <c:f>'Saņ., Izsk., Uzkr.'!$B$14</c:f>
              <c:strCache>
                <c:ptCount val="1"/>
                <c:pt idx="0">
                  <c:v>RRT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Uzkr.'!$T$14:$Z$14</c:f>
              <c:numCache>
                <c:formatCode>General</c:formatCode>
                <c:ptCount val="7"/>
                <c:pt idx="0">
                  <c:v>2840</c:v>
                </c:pt>
                <c:pt idx="1">
                  <c:v>2966</c:v>
                </c:pt>
                <c:pt idx="2">
                  <c:v>2871</c:v>
                </c:pt>
                <c:pt idx="3">
                  <c:v>2562</c:v>
                </c:pt>
                <c:pt idx="4">
                  <c:v>2525</c:v>
                </c:pt>
                <c:pt idx="5" formatCode="0">
                  <c:v>2884</c:v>
                </c:pt>
                <c:pt idx="6" formatCode="0">
                  <c:v>3208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F7E6-47AC-A842-5B79084334AC}"/>
            </c:ext>
          </c:extLst>
        </c:ser>
        <c:ser>
          <c:idx val="12"/>
          <c:order val="12"/>
          <c:tx>
            <c:strRef>
              <c:f>'Saņ., Izsk., Uzkr.'!$B$15</c:f>
              <c:strCache>
                <c:ptCount val="1"/>
                <c:pt idx="0">
                  <c:v>KRT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Uzkr.'!$T$15:$Z$15</c:f>
              <c:numCache>
                <c:formatCode>General</c:formatCode>
                <c:ptCount val="7"/>
                <c:pt idx="0">
                  <c:v>1497</c:v>
                </c:pt>
                <c:pt idx="1">
                  <c:v>1462</c:v>
                </c:pt>
                <c:pt idx="2">
                  <c:v>1389</c:v>
                </c:pt>
                <c:pt idx="3">
                  <c:v>1456</c:v>
                </c:pt>
                <c:pt idx="4">
                  <c:v>1570</c:v>
                </c:pt>
                <c:pt idx="5" formatCode="0">
                  <c:v>2074</c:v>
                </c:pt>
                <c:pt idx="6" formatCode="0">
                  <c:v>1542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F7E6-47AC-A842-5B79084334AC}"/>
            </c:ext>
          </c:extLst>
        </c:ser>
        <c:ser>
          <c:idx val="13"/>
          <c:order val="13"/>
          <c:tx>
            <c:strRef>
              <c:f>'Saņ., Izsk., Uzkr.'!$B$16</c:f>
              <c:strCache>
                <c:ptCount val="1"/>
                <c:pt idx="0">
                  <c:v>LRT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Uzkr.'!$T$16:$Z$16</c:f>
              <c:numCache>
                <c:formatCode>General</c:formatCode>
                <c:ptCount val="7"/>
                <c:pt idx="0">
                  <c:v>2019</c:v>
                </c:pt>
                <c:pt idx="1">
                  <c:v>2055</c:v>
                </c:pt>
                <c:pt idx="2">
                  <c:v>1904</c:v>
                </c:pt>
                <c:pt idx="3">
                  <c:v>1577</c:v>
                </c:pt>
                <c:pt idx="4">
                  <c:v>1661</c:v>
                </c:pt>
                <c:pt idx="5" formatCode="0">
                  <c:v>2162</c:v>
                </c:pt>
                <c:pt idx="6" formatCode="0">
                  <c:v>2070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F7E6-47AC-A842-5B79084334AC}"/>
            </c:ext>
          </c:extLst>
        </c:ser>
        <c:ser>
          <c:idx val="14"/>
          <c:order val="14"/>
          <c:tx>
            <c:strRef>
              <c:f>'Saņ., Izsk., Uzkr.'!$B$17</c:f>
              <c:strCache>
                <c:ptCount val="1"/>
                <c:pt idx="0">
                  <c:v>VRT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Uzkr.'!$T$17:$Z$17</c:f>
              <c:numCache>
                <c:formatCode>General</c:formatCode>
                <c:ptCount val="7"/>
                <c:pt idx="0">
                  <c:v>1379</c:v>
                </c:pt>
                <c:pt idx="1">
                  <c:v>1361</c:v>
                </c:pt>
                <c:pt idx="2">
                  <c:v>1271</c:v>
                </c:pt>
                <c:pt idx="3">
                  <c:v>1038</c:v>
                </c:pt>
                <c:pt idx="4">
                  <c:v>1227</c:v>
                </c:pt>
                <c:pt idx="5" formatCode="0">
                  <c:v>1751</c:v>
                </c:pt>
                <c:pt idx="6" formatCode="0">
                  <c:v>1689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F7E6-47AC-A842-5B79084334AC}"/>
            </c:ext>
          </c:extLst>
        </c:ser>
        <c:ser>
          <c:idx val="15"/>
          <c:order val="15"/>
          <c:tx>
            <c:strRef>
              <c:f>'Saņ., Izsk., Uzkr.'!$B$18</c:f>
              <c:strCache>
                <c:ptCount val="1"/>
                <c:pt idx="0">
                  <c:v>ZRT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Uzkr.'!$T$18:$Z$18</c:f>
              <c:numCache>
                <c:formatCode>General</c:formatCode>
                <c:ptCount val="7"/>
                <c:pt idx="0">
                  <c:v>2940</c:v>
                </c:pt>
                <c:pt idx="1">
                  <c:v>2987</c:v>
                </c:pt>
                <c:pt idx="2">
                  <c:v>2603</c:v>
                </c:pt>
                <c:pt idx="3">
                  <c:v>2778</c:v>
                </c:pt>
                <c:pt idx="4">
                  <c:v>2675</c:v>
                </c:pt>
                <c:pt idx="5" formatCode="0">
                  <c:v>3153</c:v>
                </c:pt>
                <c:pt idx="6" formatCode="0">
                  <c:v>2501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F7E6-47AC-A842-5B79084334AC}"/>
            </c:ext>
          </c:extLst>
        </c:ser>
        <c:ser>
          <c:idx val="16"/>
          <c:order val="16"/>
          <c:tx>
            <c:strRef>
              <c:f>'Saņ., Izsk., Uzkr.'!$B$19</c:f>
              <c:strCache>
                <c:ptCount val="1"/>
                <c:pt idx="0">
                  <c:v>ELT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Uzkr.'!$T$19:$Z$19</c:f>
              <c:numCache>
                <c:formatCode>General</c:formatCode>
                <c:ptCount val="7"/>
                <c:pt idx="2">
                  <c:v>174</c:v>
                </c:pt>
                <c:pt idx="3">
                  <c:v>243</c:v>
                </c:pt>
                <c:pt idx="4">
                  <c:v>260</c:v>
                </c:pt>
                <c:pt idx="5" formatCode="0">
                  <c:v>354</c:v>
                </c:pt>
                <c:pt idx="6" formatCode="0">
                  <c:v>352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F7E6-47AC-A842-5B79084334A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Uzkr.'!$T$3:$Z$3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 formatCode="0">
                        <c:v>411</c:v>
                      </c:pt>
                      <c:pt idx="6" formatCode="0">
                        <c:v>402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F7E6-47AC-A842-5B79084334AC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Uzkr.'!$T$4:$Z$4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 formatCode="0">
                        <c:v>259</c:v>
                      </c:pt>
                      <c:pt idx="6" formatCode="0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7E6-47AC-A842-5B79084334AC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Uzkr.'!$T$5:$Z$5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 formatCode="0">
                        <c:v>171</c:v>
                      </c:pt>
                      <c:pt idx="6" formatCode="0">
                        <c:v>190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F7E6-47AC-A842-5B79084334AC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Uzkr.'!$T$6:$Z$6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 formatCode="0">
                        <c:v>556</c:v>
                      </c:pt>
                      <c:pt idx="6" formatCode="0">
                        <c:v>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7E6-47AC-A842-5B79084334AC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Uzkr.'!$T$7:$Z$7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 formatCode="0">
                        <c:v>1490</c:v>
                      </c:pt>
                      <c:pt idx="6" formatCode="0">
                        <c:v>1421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7E6-47AC-A842-5B79084334AC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Uzkr.'!$T$8:$Z$8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 formatCode="0">
                        <c:v>136</c:v>
                      </c:pt>
                      <c:pt idx="6" formatCode="0">
                        <c:v>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F7E6-47AC-A842-5B79084334AC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Uzkr.'!$T$9:$Z$9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 formatCode="0">
                        <c:v>178</c:v>
                      </c:pt>
                      <c:pt idx="6" formatCode="0">
                        <c:v>158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F7E6-47AC-A842-5B79084334AC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Uzkr.'!$T$10:$Z$10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 formatCode="0">
                        <c:v>114</c:v>
                      </c:pt>
                      <c:pt idx="6" formatCode="0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F7E6-47AC-A842-5B79084334AC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Uzkr.'!$T$11:$Z$11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 formatCode="0">
                        <c:v>271</c:v>
                      </c:pt>
                      <c:pt idx="6" formatCode="0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F7E6-47AC-A842-5B79084334AC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Atlikums</a:t>
            </a:r>
            <a:r>
              <a:rPr lang="lv-LV" b="1" dirty="0"/>
              <a:t> uz 1 tiesnesi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'Saņ., Izsk., Uzkr. uz 1T'!$B$12</c:f>
              <c:strCache>
                <c:ptCount val="1"/>
                <c:pt idx="0">
                  <c:v>ART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1T'!$T$12:$Z$12</c:f>
              <c:numCache>
                <c:formatCode>0.0</c:formatCode>
                <c:ptCount val="7"/>
                <c:pt idx="0">
                  <c:v>32.135135135135137</c:v>
                </c:pt>
                <c:pt idx="1">
                  <c:v>27.589743589743591</c:v>
                </c:pt>
                <c:pt idx="2">
                  <c:v>30.324999999999999</c:v>
                </c:pt>
                <c:pt idx="3">
                  <c:v>28.578947368421051</c:v>
                </c:pt>
                <c:pt idx="4">
                  <c:v>24.051282051282051</c:v>
                </c:pt>
                <c:pt idx="5">
                  <c:v>25.486486486486488</c:v>
                </c:pt>
                <c:pt idx="6">
                  <c:v>33.194444444444443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7960-46ED-BD5F-0AF1DF96CCB0}"/>
            </c:ext>
          </c:extLst>
        </c:ser>
        <c:ser>
          <c:idx val="10"/>
          <c:order val="10"/>
          <c:tx>
            <c:strRef>
              <c:f>'Saņ., Izsk., Uzkr. uz 1T'!$B$13</c:f>
              <c:strCache>
                <c:ptCount val="1"/>
                <c:pt idx="0">
                  <c:v>RPT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1T'!$T$13:$Z$13</c:f>
              <c:numCache>
                <c:formatCode>0.0</c:formatCode>
                <c:ptCount val="7"/>
                <c:pt idx="0">
                  <c:v>82.865979381443296</c:v>
                </c:pt>
                <c:pt idx="1">
                  <c:v>95.434343434343432</c:v>
                </c:pt>
                <c:pt idx="2">
                  <c:v>94.610526315789471</c:v>
                </c:pt>
                <c:pt idx="3">
                  <c:v>92.074468085106389</c:v>
                </c:pt>
                <c:pt idx="4">
                  <c:v>91.387096774193552</c:v>
                </c:pt>
                <c:pt idx="5">
                  <c:v>114.56521739130434</c:v>
                </c:pt>
                <c:pt idx="6">
                  <c:v>124.83720930232558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7960-46ED-BD5F-0AF1DF96CCB0}"/>
            </c:ext>
          </c:extLst>
        </c:ser>
        <c:ser>
          <c:idx val="11"/>
          <c:order val="11"/>
          <c:tx>
            <c:strRef>
              <c:f>'Saņ., Izsk., Uzkr. uz 1T'!$B$14</c:f>
              <c:strCache>
                <c:ptCount val="1"/>
                <c:pt idx="0">
                  <c:v>RRT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1T'!$T$14:$Z$14</c:f>
              <c:numCache>
                <c:formatCode>0.0</c:formatCode>
                <c:ptCount val="7"/>
                <c:pt idx="0">
                  <c:v>97.931034482758619</c:v>
                </c:pt>
                <c:pt idx="1">
                  <c:v>98.86666666666666</c:v>
                </c:pt>
                <c:pt idx="2">
                  <c:v>99</c:v>
                </c:pt>
                <c:pt idx="3">
                  <c:v>85.4</c:v>
                </c:pt>
                <c:pt idx="4">
                  <c:v>81.451612903225808</c:v>
                </c:pt>
                <c:pt idx="5">
                  <c:v>96.13333333333334</c:v>
                </c:pt>
                <c:pt idx="6">
                  <c:v>110.62068965517241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7960-46ED-BD5F-0AF1DF96CCB0}"/>
            </c:ext>
          </c:extLst>
        </c:ser>
        <c:ser>
          <c:idx val="12"/>
          <c:order val="12"/>
          <c:tx>
            <c:strRef>
              <c:f>'Saņ., Izsk., Uzkr. uz 1T'!$B$15</c:f>
              <c:strCache>
                <c:ptCount val="1"/>
                <c:pt idx="0">
                  <c:v>KRT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1T'!$T$15:$Z$15</c:f>
              <c:numCache>
                <c:formatCode>0.0</c:formatCode>
                <c:ptCount val="7"/>
                <c:pt idx="0">
                  <c:v>44.029411764705884</c:v>
                </c:pt>
                <c:pt idx="1">
                  <c:v>44.303030303030305</c:v>
                </c:pt>
                <c:pt idx="2">
                  <c:v>44.806451612903224</c:v>
                </c:pt>
                <c:pt idx="3">
                  <c:v>46.967741935483872</c:v>
                </c:pt>
                <c:pt idx="4">
                  <c:v>52.333333333333336</c:v>
                </c:pt>
                <c:pt idx="5">
                  <c:v>71.517241379310349</c:v>
                </c:pt>
                <c:pt idx="6">
                  <c:v>55.071428571428569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7960-46ED-BD5F-0AF1DF96CCB0}"/>
            </c:ext>
          </c:extLst>
        </c:ser>
        <c:ser>
          <c:idx val="13"/>
          <c:order val="13"/>
          <c:tx>
            <c:strRef>
              <c:f>'Saņ., Izsk., Uzkr. uz 1T'!$B$16</c:f>
              <c:strCache>
                <c:ptCount val="1"/>
                <c:pt idx="0">
                  <c:v>LRT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1T'!$T$16:$Z$16</c:f>
              <c:numCache>
                <c:formatCode>0.0</c:formatCode>
                <c:ptCount val="7"/>
                <c:pt idx="0">
                  <c:v>59.382352941176471</c:v>
                </c:pt>
                <c:pt idx="1">
                  <c:v>60.441176470588232</c:v>
                </c:pt>
                <c:pt idx="2">
                  <c:v>57.696969696969695</c:v>
                </c:pt>
                <c:pt idx="3">
                  <c:v>52.56666666666667</c:v>
                </c:pt>
                <c:pt idx="4">
                  <c:v>57.275862068965516</c:v>
                </c:pt>
                <c:pt idx="5">
                  <c:v>77.214285714285708</c:v>
                </c:pt>
                <c:pt idx="6">
                  <c:v>86.25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7960-46ED-BD5F-0AF1DF96CCB0}"/>
            </c:ext>
          </c:extLst>
        </c:ser>
        <c:ser>
          <c:idx val="14"/>
          <c:order val="14"/>
          <c:tx>
            <c:strRef>
              <c:f>'Saņ., Izsk., Uzkr. uz 1T'!$B$17</c:f>
              <c:strCache>
                <c:ptCount val="1"/>
                <c:pt idx="0">
                  <c:v>VRT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1T'!$T$17:$Z$17</c:f>
              <c:numCache>
                <c:formatCode>0.0</c:formatCode>
                <c:ptCount val="7"/>
                <c:pt idx="0">
                  <c:v>49.25</c:v>
                </c:pt>
                <c:pt idx="1">
                  <c:v>46.931034482758619</c:v>
                </c:pt>
                <c:pt idx="2">
                  <c:v>47.074074074074076</c:v>
                </c:pt>
                <c:pt idx="3">
                  <c:v>39.92307692307692</c:v>
                </c:pt>
                <c:pt idx="4">
                  <c:v>49.08</c:v>
                </c:pt>
                <c:pt idx="5">
                  <c:v>76.130434782608702</c:v>
                </c:pt>
                <c:pt idx="6">
                  <c:v>84.45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7960-46ED-BD5F-0AF1DF96CCB0}"/>
            </c:ext>
          </c:extLst>
        </c:ser>
        <c:ser>
          <c:idx val="15"/>
          <c:order val="15"/>
          <c:tx>
            <c:strRef>
              <c:f>'Saņ., Izsk., Uzkr. uz 1T'!$B$18</c:f>
              <c:strCache>
                <c:ptCount val="1"/>
                <c:pt idx="0">
                  <c:v>ZRT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1T'!$T$18:$Z$18</c:f>
              <c:numCache>
                <c:formatCode>0.0</c:formatCode>
                <c:ptCount val="7"/>
                <c:pt idx="0">
                  <c:v>60</c:v>
                </c:pt>
                <c:pt idx="1">
                  <c:v>60.95918367346939</c:v>
                </c:pt>
                <c:pt idx="2">
                  <c:v>54.229166666666664</c:v>
                </c:pt>
                <c:pt idx="3">
                  <c:v>59.106382978723403</c:v>
                </c:pt>
                <c:pt idx="4">
                  <c:v>59.444444444444443</c:v>
                </c:pt>
                <c:pt idx="5">
                  <c:v>75.071428571428569</c:v>
                </c:pt>
                <c:pt idx="6">
                  <c:v>56.840909090909093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7960-46ED-BD5F-0AF1DF96CCB0}"/>
            </c:ext>
          </c:extLst>
        </c:ser>
        <c:ser>
          <c:idx val="16"/>
          <c:order val="16"/>
          <c:tx>
            <c:strRef>
              <c:f>'Saņ., Izsk., Uzkr. uz 1T'!$B$19</c:f>
              <c:strCache>
                <c:ptCount val="1"/>
                <c:pt idx="0">
                  <c:v>ELT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1T'!$T$19:$Z$19</c:f>
              <c:numCache>
                <c:formatCode>General</c:formatCode>
                <c:ptCount val="7"/>
                <c:pt idx="2" formatCode="0.0">
                  <c:v>19.333333333333332</c:v>
                </c:pt>
                <c:pt idx="3" formatCode="0.0">
                  <c:v>24.3</c:v>
                </c:pt>
                <c:pt idx="4" formatCode="0.0">
                  <c:v>26</c:v>
                </c:pt>
                <c:pt idx="5" formatCode="0.0">
                  <c:v>35.4</c:v>
                </c:pt>
                <c:pt idx="6" formatCode="0.0">
                  <c:v>39.111111111111114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7960-46ED-BD5F-0AF1DF96CCB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 uz 1T'!$B$3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 uz 1T'!$T$3:$Z$3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  <c:pt idx="6">
                        <c:v>36.545454545454547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7960-46ED-BD5F-0AF1DF96CCB0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1T'!$T$4:$Z$4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  <c:pt idx="6">
                        <c:v>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7960-46ED-BD5F-0AF1DF96CCB0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1T'!$T$5:$Z$5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  <c:pt idx="6">
                        <c:v>21.111111111111111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7960-46ED-BD5F-0AF1DF96CCB0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1T'!$T$6:$Z$6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  <c:pt idx="6">
                        <c:v>25.714285714285715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7960-46ED-BD5F-0AF1DF96CCB0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1T'!$T$7:$Z$7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  <c:pt idx="6">
                        <c:v>25.836363636363636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7960-46ED-BD5F-0AF1DF96CCB0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1T'!$T$8:$Z$8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  <c:pt idx="6">
                        <c:v>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7960-46ED-BD5F-0AF1DF96CCB0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1T'!$T$9:$Z$9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  <c:pt idx="6">
                        <c:v>12.153846153846153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7960-46ED-BD5F-0AF1DF96CCB0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1T'!$T$10:$Z$10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  <c:pt idx="6">
                        <c:v>15.111111111111111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7960-46ED-BD5F-0AF1DF96CCB0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1T'!$T$11:$Z$11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  <c:pt idx="6">
                        <c:v>22.615384615384617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7960-46ED-BD5F-0AF1DF96CCB0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Atlikums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8035918416607495E-2"/>
          <c:y val="0.1067157015667652"/>
          <c:w val="0.85337871475644067"/>
          <c:h val="0.82653802141776656"/>
        </c:manualLayout>
      </c:layout>
      <c:lineChart>
        <c:grouping val="standard"/>
        <c:varyColors val="0"/>
        <c:ser>
          <c:idx val="3"/>
          <c:order val="3"/>
          <c:tx>
            <c:strRef>
              <c:f>'Saņ., Izsk., Uzkr.'!$B$6</c:f>
              <c:strCache>
                <c:ptCount val="1"/>
                <c:pt idx="0">
                  <c:v>AAT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Uzkr.'!$T$6:$Z$6</c:f>
              <c:numCache>
                <c:formatCode>General</c:formatCode>
                <c:ptCount val="7"/>
                <c:pt idx="0">
                  <c:v>659</c:v>
                </c:pt>
                <c:pt idx="1">
                  <c:v>474</c:v>
                </c:pt>
                <c:pt idx="2">
                  <c:v>543</c:v>
                </c:pt>
                <c:pt idx="3">
                  <c:v>546</c:v>
                </c:pt>
                <c:pt idx="4">
                  <c:v>605</c:v>
                </c:pt>
                <c:pt idx="5" formatCode="0">
                  <c:v>556</c:v>
                </c:pt>
                <c:pt idx="6" formatCode="0">
                  <c:v>540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9FE4-4D6A-A4FE-A96865ADE469}"/>
            </c:ext>
          </c:extLst>
        </c:ser>
        <c:ser>
          <c:idx val="4"/>
          <c:order val="4"/>
          <c:tx>
            <c:strRef>
              <c:f>'Saņ., Izsk., Uzkr.'!$B$7</c:f>
              <c:strCache>
                <c:ptCount val="1"/>
                <c:pt idx="0">
                  <c:v>RAT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Uzkr.'!$T$7:$Z$7</c:f>
              <c:numCache>
                <c:formatCode>General</c:formatCode>
                <c:ptCount val="7"/>
                <c:pt idx="0">
                  <c:v>1337</c:v>
                </c:pt>
                <c:pt idx="1">
                  <c:v>1108</c:v>
                </c:pt>
                <c:pt idx="2">
                  <c:v>1153</c:v>
                </c:pt>
                <c:pt idx="3">
                  <c:v>1521</c:v>
                </c:pt>
                <c:pt idx="4">
                  <c:v>1421</c:v>
                </c:pt>
                <c:pt idx="5" formatCode="0">
                  <c:v>1490</c:v>
                </c:pt>
                <c:pt idx="6" formatCode="0">
                  <c:v>1421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9FE4-4D6A-A4FE-A96865ADE469}"/>
            </c:ext>
          </c:extLst>
        </c:ser>
        <c:ser>
          <c:idx val="5"/>
          <c:order val="5"/>
          <c:tx>
            <c:strRef>
              <c:f>'Saņ., Izsk., Uzkr.'!$B$8</c:f>
              <c:strCache>
                <c:ptCount val="1"/>
                <c:pt idx="0">
                  <c:v>KAT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Uzkr.'!$T$8:$Z$8</c:f>
              <c:numCache>
                <c:formatCode>General</c:formatCode>
                <c:ptCount val="7"/>
                <c:pt idx="0">
                  <c:v>143</c:v>
                </c:pt>
                <c:pt idx="1">
                  <c:v>103</c:v>
                </c:pt>
                <c:pt idx="2">
                  <c:v>94</c:v>
                </c:pt>
                <c:pt idx="3">
                  <c:v>88</c:v>
                </c:pt>
                <c:pt idx="4">
                  <c:v>149</c:v>
                </c:pt>
                <c:pt idx="5" formatCode="0">
                  <c:v>136</c:v>
                </c:pt>
                <c:pt idx="6" formatCode="0">
                  <c:v>156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9FE4-4D6A-A4FE-A96865ADE469}"/>
            </c:ext>
          </c:extLst>
        </c:ser>
        <c:ser>
          <c:idx val="6"/>
          <c:order val="6"/>
          <c:tx>
            <c:strRef>
              <c:f>'Saņ., Izsk., Uzkr.'!$B$9</c:f>
              <c:strCache>
                <c:ptCount val="1"/>
                <c:pt idx="0">
                  <c:v>LAT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Uzkr.'!$T$9:$Z$9</c:f>
              <c:numCache>
                <c:formatCode>General</c:formatCode>
                <c:ptCount val="7"/>
                <c:pt idx="0">
                  <c:v>169</c:v>
                </c:pt>
                <c:pt idx="1">
                  <c:v>153</c:v>
                </c:pt>
                <c:pt idx="2">
                  <c:v>141</c:v>
                </c:pt>
                <c:pt idx="3">
                  <c:v>167</c:v>
                </c:pt>
                <c:pt idx="4">
                  <c:v>177</c:v>
                </c:pt>
                <c:pt idx="5" formatCode="0">
                  <c:v>178</c:v>
                </c:pt>
                <c:pt idx="6" formatCode="0">
                  <c:v>158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9FE4-4D6A-A4FE-A96865ADE469}"/>
            </c:ext>
          </c:extLst>
        </c:ser>
        <c:ser>
          <c:idx val="7"/>
          <c:order val="7"/>
          <c:tx>
            <c:strRef>
              <c:f>'Saņ., Izsk., Uzkr.'!$B$10</c:f>
              <c:strCache>
                <c:ptCount val="1"/>
                <c:pt idx="0">
                  <c:v>VAT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Uzkr.'!$T$10:$Z$10</c:f>
              <c:numCache>
                <c:formatCode>General</c:formatCode>
                <c:ptCount val="7"/>
                <c:pt idx="0">
                  <c:v>201</c:v>
                </c:pt>
                <c:pt idx="1">
                  <c:v>134</c:v>
                </c:pt>
                <c:pt idx="2">
                  <c:v>125</c:v>
                </c:pt>
                <c:pt idx="3">
                  <c:v>98</c:v>
                </c:pt>
                <c:pt idx="4">
                  <c:v>134</c:v>
                </c:pt>
                <c:pt idx="5" formatCode="0">
                  <c:v>114</c:v>
                </c:pt>
                <c:pt idx="6" formatCode="0">
                  <c:v>136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9FE4-4D6A-A4FE-A96865ADE469}"/>
            </c:ext>
          </c:extLst>
        </c:ser>
        <c:ser>
          <c:idx val="8"/>
          <c:order val="8"/>
          <c:tx>
            <c:strRef>
              <c:f>'Saņ., Izsk., Uzkr.'!$B$11</c:f>
              <c:strCache>
                <c:ptCount val="1"/>
                <c:pt idx="0">
                  <c:v>ZAT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Uzkr.'!$T$11:$Z$11</c:f>
              <c:numCache>
                <c:formatCode>General</c:formatCode>
                <c:ptCount val="7"/>
                <c:pt idx="0">
                  <c:v>314</c:v>
                </c:pt>
                <c:pt idx="1">
                  <c:v>335</c:v>
                </c:pt>
                <c:pt idx="2">
                  <c:v>281</c:v>
                </c:pt>
                <c:pt idx="3">
                  <c:v>249</c:v>
                </c:pt>
                <c:pt idx="4">
                  <c:v>255</c:v>
                </c:pt>
                <c:pt idx="5" formatCode="0">
                  <c:v>271</c:v>
                </c:pt>
                <c:pt idx="6" formatCode="0">
                  <c:v>294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9FE4-4D6A-A4FE-A96865ADE46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Uzkr.'!$T$3:$Z$3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 formatCode="0">
                        <c:v>411</c:v>
                      </c:pt>
                      <c:pt idx="6" formatCode="0">
                        <c:v>402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9FE4-4D6A-A4FE-A96865ADE469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Uzkr.'!$T$4:$Z$4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 formatCode="0">
                        <c:v>259</c:v>
                      </c:pt>
                      <c:pt idx="6" formatCode="0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FE4-4D6A-A4FE-A96865ADE469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Uzkr.'!$T$5:$Z$5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 formatCode="0">
                        <c:v>171</c:v>
                      </c:pt>
                      <c:pt idx="6" formatCode="0">
                        <c:v>190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9FE4-4D6A-A4FE-A96865ADE469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Uzkr.'!$T$12:$Z$12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 formatCode="0">
                        <c:v>943</c:v>
                      </c:pt>
                      <c:pt idx="6" formatCode="0">
                        <c:v>1195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9FE4-4D6A-A4FE-A96865ADE469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Uzkr.'!$T$13:$Z$13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 formatCode="0">
                        <c:v>10540</c:v>
                      </c:pt>
                      <c:pt idx="6" formatCode="0">
                        <c:v>10736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9FE4-4D6A-A4FE-A96865ADE469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Uzkr.'!$T$14:$Z$14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 formatCode="0">
                        <c:v>2884</c:v>
                      </c:pt>
                      <c:pt idx="6" formatCode="0">
                        <c:v>3208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9FE4-4D6A-A4FE-A96865ADE469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Uzkr.'!$T$15:$Z$15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 formatCode="0">
                        <c:v>2074</c:v>
                      </c:pt>
                      <c:pt idx="6" formatCode="0">
                        <c:v>1542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9FE4-4D6A-A4FE-A96865ADE469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Uzkr.'!$T$16:$Z$16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 formatCode="0">
                        <c:v>2162</c:v>
                      </c:pt>
                      <c:pt idx="6" formatCode="0">
                        <c:v>2070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9FE4-4D6A-A4FE-A96865ADE469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Uzkr.'!$T$17:$Z$17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 formatCode="0">
                        <c:v>1751</c:v>
                      </c:pt>
                      <c:pt idx="6" formatCode="0">
                        <c:v>1689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9FE4-4D6A-A4FE-A96865ADE469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Uzkr.'!$T$18:$Z$18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 formatCode="0">
                        <c:v>3153</c:v>
                      </c:pt>
                      <c:pt idx="6" formatCode="0">
                        <c:v>2501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9FE4-4D6A-A4FE-A96865ADE469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Uzkr.'!$T$19:$Z$19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 formatCode="0">
                        <c:v>354</c:v>
                      </c:pt>
                      <c:pt idx="6" formatCode="0">
                        <c:v>352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9FE4-4D6A-A4FE-A96865ADE469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Izdienas struktūra</a:t>
            </a:r>
            <a:r>
              <a:rPr lang="lv-LV" b="1"/>
              <a:t> (g)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7.9113954681405058E-2"/>
          <c:y val="8.9165314985834895E-2"/>
          <c:w val="0.8747882647875872"/>
          <c:h val="0.8330861345376989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Tiesneši!$U$50:$U$58</c:f>
              <c:strCache>
                <c:ptCount val="9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40+</c:v>
                </c:pt>
              </c:strCache>
            </c:strRef>
          </c:cat>
          <c:val>
            <c:numRef>
              <c:f>Tiesneši!$T$50:$T$58</c:f>
              <c:numCache>
                <c:formatCode>0</c:formatCode>
                <c:ptCount val="9"/>
                <c:pt idx="0">
                  <c:v>49</c:v>
                </c:pt>
                <c:pt idx="1">
                  <c:v>40</c:v>
                </c:pt>
                <c:pt idx="2">
                  <c:v>68</c:v>
                </c:pt>
                <c:pt idx="3">
                  <c:v>121</c:v>
                </c:pt>
                <c:pt idx="4">
                  <c:v>90</c:v>
                </c:pt>
                <c:pt idx="5">
                  <c:v>62</c:v>
                </c:pt>
                <c:pt idx="6">
                  <c:v>47</c:v>
                </c:pt>
                <c:pt idx="7">
                  <c:v>10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9C-42BC-B9F7-F37DF440F5B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240408656"/>
        <c:axId val="1240409136"/>
      </c:barChart>
      <c:catAx>
        <c:axId val="124040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40409136"/>
        <c:crosses val="autoZero"/>
        <c:auto val="1"/>
        <c:lblAlgn val="ctr"/>
        <c:lblOffset val="100"/>
        <c:noMultiLvlLbl val="0"/>
      </c:catAx>
      <c:valAx>
        <c:axId val="124040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40408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Atlikums</a:t>
            </a:r>
            <a:r>
              <a:rPr lang="lv-LV" b="1" dirty="0"/>
              <a:t> uz 1 tiesnesi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8035918416607495E-2"/>
          <c:y val="0.1067157015667652"/>
          <c:w val="0.85337871475644067"/>
          <c:h val="0.82653802141776656"/>
        </c:manualLayout>
      </c:layout>
      <c:lineChart>
        <c:grouping val="standard"/>
        <c:varyColors val="0"/>
        <c:ser>
          <c:idx val="3"/>
          <c:order val="3"/>
          <c:tx>
            <c:strRef>
              <c:f>'Saņ., Izsk., Uzkr. uz 1T'!$B$6</c:f>
              <c:strCache>
                <c:ptCount val="1"/>
                <c:pt idx="0">
                  <c:v>AAT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1T'!$T$6:$Z$6</c:f>
              <c:numCache>
                <c:formatCode>0.0</c:formatCode>
                <c:ptCount val="7"/>
                <c:pt idx="0">
                  <c:v>29.954545454545453</c:v>
                </c:pt>
                <c:pt idx="1">
                  <c:v>21.545454545454547</c:v>
                </c:pt>
                <c:pt idx="2">
                  <c:v>28.578947368421051</c:v>
                </c:pt>
                <c:pt idx="3">
                  <c:v>28.736842105263158</c:v>
                </c:pt>
                <c:pt idx="4">
                  <c:v>31.842105263157894</c:v>
                </c:pt>
                <c:pt idx="5">
                  <c:v>27.8</c:v>
                </c:pt>
                <c:pt idx="6">
                  <c:v>25.714285714285715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FA2E-4B6A-8896-8A25DABAFC98}"/>
            </c:ext>
          </c:extLst>
        </c:ser>
        <c:ser>
          <c:idx val="4"/>
          <c:order val="4"/>
          <c:tx>
            <c:strRef>
              <c:f>'Saņ., Izsk., Uzkr. uz 1T'!$B$7</c:f>
              <c:strCache>
                <c:ptCount val="1"/>
                <c:pt idx="0">
                  <c:v>RAT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1T'!$T$7:$Z$7</c:f>
              <c:numCache>
                <c:formatCode>0.0</c:formatCode>
                <c:ptCount val="7"/>
                <c:pt idx="0">
                  <c:v>21.918032786885245</c:v>
                </c:pt>
                <c:pt idx="1">
                  <c:v>19.785714285714285</c:v>
                </c:pt>
                <c:pt idx="2">
                  <c:v>20.228070175438596</c:v>
                </c:pt>
                <c:pt idx="3">
                  <c:v>26.684210526315791</c:v>
                </c:pt>
                <c:pt idx="4">
                  <c:v>24.92982456140351</c:v>
                </c:pt>
                <c:pt idx="5">
                  <c:v>26.140350877192983</c:v>
                </c:pt>
                <c:pt idx="6">
                  <c:v>25.836363636363636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FA2E-4B6A-8896-8A25DABAFC98}"/>
            </c:ext>
          </c:extLst>
        </c:ser>
        <c:ser>
          <c:idx val="5"/>
          <c:order val="5"/>
          <c:tx>
            <c:strRef>
              <c:f>'Saņ., Izsk., Uzkr. uz 1T'!$B$8</c:f>
              <c:strCache>
                <c:ptCount val="1"/>
                <c:pt idx="0">
                  <c:v>KAT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1T'!$T$8:$Z$8</c:f>
              <c:numCache>
                <c:formatCode>0.0</c:formatCode>
                <c:ptCount val="7"/>
                <c:pt idx="0">
                  <c:v>11</c:v>
                </c:pt>
                <c:pt idx="1">
                  <c:v>7.9230769230769234</c:v>
                </c:pt>
                <c:pt idx="2">
                  <c:v>7.2307692307692308</c:v>
                </c:pt>
                <c:pt idx="3">
                  <c:v>7.333333333333333</c:v>
                </c:pt>
                <c:pt idx="4">
                  <c:v>13.545454545454545</c:v>
                </c:pt>
                <c:pt idx="5">
                  <c:v>11.333333333333334</c:v>
                </c:pt>
                <c:pt idx="6">
                  <c:v>12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FA2E-4B6A-8896-8A25DABAFC98}"/>
            </c:ext>
          </c:extLst>
        </c:ser>
        <c:ser>
          <c:idx val="6"/>
          <c:order val="6"/>
          <c:tx>
            <c:strRef>
              <c:f>'Saņ., Izsk., Uzkr. uz 1T'!$B$9</c:f>
              <c:strCache>
                <c:ptCount val="1"/>
                <c:pt idx="0">
                  <c:v>LAT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1T'!$T$9:$Z$9</c:f>
              <c:numCache>
                <c:formatCode>0.0</c:formatCode>
                <c:ptCount val="7"/>
                <c:pt idx="0">
                  <c:v>13</c:v>
                </c:pt>
                <c:pt idx="1">
                  <c:v>11.76923076923077</c:v>
                </c:pt>
                <c:pt idx="2">
                  <c:v>10.846153846153847</c:v>
                </c:pt>
                <c:pt idx="3">
                  <c:v>12.846153846153847</c:v>
                </c:pt>
                <c:pt idx="4">
                  <c:v>13.615384615384615</c:v>
                </c:pt>
                <c:pt idx="5">
                  <c:v>13.692307692307692</c:v>
                </c:pt>
                <c:pt idx="6">
                  <c:v>12.153846153846153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FA2E-4B6A-8896-8A25DABAFC98}"/>
            </c:ext>
          </c:extLst>
        </c:ser>
        <c:ser>
          <c:idx val="7"/>
          <c:order val="7"/>
          <c:tx>
            <c:strRef>
              <c:f>'Saņ., Izsk., Uzkr. uz 1T'!$B$10</c:f>
              <c:strCache>
                <c:ptCount val="1"/>
                <c:pt idx="0">
                  <c:v>VAT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1T'!$T$10:$Z$10</c:f>
              <c:numCache>
                <c:formatCode>0.0</c:formatCode>
                <c:ptCount val="7"/>
                <c:pt idx="0">
                  <c:v>15.461538461538462</c:v>
                </c:pt>
                <c:pt idx="1">
                  <c:v>10.307692307692308</c:v>
                </c:pt>
                <c:pt idx="2">
                  <c:v>9.615384615384615</c:v>
                </c:pt>
                <c:pt idx="3">
                  <c:v>8.1666666666666661</c:v>
                </c:pt>
                <c:pt idx="4">
                  <c:v>11.166666666666666</c:v>
                </c:pt>
                <c:pt idx="5">
                  <c:v>9.5</c:v>
                </c:pt>
                <c:pt idx="6">
                  <c:v>15.111111111111111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FA2E-4B6A-8896-8A25DABAFC98}"/>
            </c:ext>
          </c:extLst>
        </c:ser>
        <c:ser>
          <c:idx val="8"/>
          <c:order val="8"/>
          <c:tx>
            <c:strRef>
              <c:f>'Saņ., Izsk., Uzkr. uz 1T'!$B$11</c:f>
              <c:strCache>
                <c:ptCount val="1"/>
                <c:pt idx="0">
                  <c:v>ZAT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1T'!$T$11:$Z$11</c:f>
              <c:numCache>
                <c:formatCode>0.0</c:formatCode>
                <c:ptCount val="7"/>
                <c:pt idx="0">
                  <c:v>20.933333333333334</c:v>
                </c:pt>
                <c:pt idx="1">
                  <c:v>22.333333333333332</c:v>
                </c:pt>
                <c:pt idx="2">
                  <c:v>20.071428571428573</c:v>
                </c:pt>
                <c:pt idx="3">
                  <c:v>17.785714285714285</c:v>
                </c:pt>
                <c:pt idx="4">
                  <c:v>18.214285714285715</c:v>
                </c:pt>
                <c:pt idx="5">
                  <c:v>18.066666666666666</c:v>
                </c:pt>
                <c:pt idx="6">
                  <c:v>22.615384615384617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FA2E-4B6A-8896-8A25DABAFC9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 uz 1T'!$B$3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 uz 1T'!$T$3:$Z$3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  <c:pt idx="6">
                        <c:v>36.545454545454547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FA2E-4B6A-8896-8A25DABAFC98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1T'!$T$4:$Z$4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  <c:pt idx="6">
                        <c:v>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A2E-4B6A-8896-8A25DABAFC98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1T'!$T$5:$Z$5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  <c:pt idx="6">
                        <c:v>21.111111111111111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A2E-4B6A-8896-8A25DABAFC98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1T'!$T$12:$Z$12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  <c:pt idx="6">
                        <c:v>33.194444444444443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A2E-4B6A-8896-8A25DABAFC98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1T'!$T$13:$Z$13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  <c:pt idx="6">
                        <c:v>124.83720930232558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FA2E-4B6A-8896-8A25DABAFC98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1T'!$T$14:$Z$14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  <c:pt idx="6">
                        <c:v>110.62068965517241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A2E-4B6A-8896-8A25DABAFC98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1T'!$T$15:$Z$15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  <c:pt idx="6">
                        <c:v>55.071428571428569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A2E-4B6A-8896-8A25DABAFC98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1T'!$T$16:$Z$16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  <c:pt idx="6">
                        <c:v>86.25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FA2E-4B6A-8896-8A25DABAFC98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1T'!$T$17:$Z$17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  <c:pt idx="6">
                        <c:v>84.45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FA2E-4B6A-8896-8A25DABAFC98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1T'!$T$18:$Z$18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  <c:pt idx="6">
                        <c:v>56.840909090909093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FA2E-4B6A-8896-8A25DABAFC98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1T'!$T$19:$Z$19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  <c:pt idx="6" formatCode="0.0">
                        <c:v>39.111111111111114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FA2E-4B6A-8896-8A25DABAFC98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Atlikums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Uzkr.'!$B$3</c:f>
              <c:strCache>
                <c:ptCount val="1"/>
                <c:pt idx="0">
                  <c:v>S-ALD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Uzkr.'!$T$3:$Z$3</c:f>
              <c:numCache>
                <c:formatCode>General</c:formatCode>
                <c:ptCount val="7"/>
                <c:pt idx="0">
                  <c:v>851</c:v>
                </c:pt>
                <c:pt idx="1">
                  <c:v>737</c:v>
                </c:pt>
                <c:pt idx="2">
                  <c:v>592</c:v>
                </c:pt>
                <c:pt idx="3">
                  <c:v>486</c:v>
                </c:pt>
                <c:pt idx="4">
                  <c:v>378</c:v>
                </c:pt>
                <c:pt idx="5" formatCode="0">
                  <c:v>411</c:v>
                </c:pt>
                <c:pt idx="6" formatCode="0">
                  <c:v>402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4909-4434-A456-0B614A5839FB}"/>
            </c:ext>
          </c:extLst>
        </c:ser>
        <c:ser>
          <c:idx val="1"/>
          <c:order val="1"/>
          <c:tx>
            <c:strRef>
              <c:f>'Saņ., Izsk., Uzkr.'!$B$4</c:f>
              <c:strCache>
                <c:ptCount val="1"/>
                <c:pt idx="0">
                  <c:v>S-CLD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Uzkr.'!$T$4:$Z$4</c:f>
              <c:numCache>
                <c:formatCode>General</c:formatCode>
                <c:ptCount val="7"/>
                <c:pt idx="0">
                  <c:v>649</c:v>
                </c:pt>
                <c:pt idx="1">
                  <c:v>421</c:v>
                </c:pt>
                <c:pt idx="2">
                  <c:v>425</c:v>
                </c:pt>
                <c:pt idx="3">
                  <c:v>365</c:v>
                </c:pt>
                <c:pt idx="4">
                  <c:v>313</c:v>
                </c:pt>
                <c:pt idx="5" formatCode="0">
                  <c:v>259</c:v>
                </c:pt>
                <c:pt idx="6" formatCode="0">
                  <c:v>294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4909-4434-A456-0B614A5839FB}"/>
            </c:ext>
          </c:extLst>
        </c:ser>
        <c:ser>
          <c:idx val="2"/>
          <c:order val="2"/>
          <c:tx>
            <c:strRef>
              <c:f>'Saņ., Izsk., Uzkr.'!$B$5</c:f>
              <c:strCache>
                <c:ptCount val="1"/>
                <c:pt idx="0">
                  <c:v>S-KLD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Uzkr.'!$T$5:$Z$5</c:f>
              <c:numCache>
                <c:formatCode>General</c:formatCode>
                <c:ptCount val="7"/>
                <c:pt idx="0">
                  <c:v>141</c:v>
                </c:pt>
                <c:pt idx="1">
                  <c:v>177</c:v>
                </c:pt>
                <c:pt idx="2">
                  <c:v>235</c:v>
                </c:pt>
                <c:pt idx="3">
                  <c:v>160</c:v>
                </c:pt>
                <c:pt idx="4">
                  <c:v>147</c:v>
                </c:pt>
                <c:pt idx="5" formatCode="0">
                  <c:v>171</c:v>
                </c:pt>
                <c:pt idx="6" formatCode="0">
                  <c:v>190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4909-4434-A456-0B614A5839F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'Saņ., Izsk., Uzkr.'!$B$6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Uzkr.'!$T$6:$Z$6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 formatCode="0">
                        <c:v>556</c:v>
                      </c:pt>
                      <c:pt idx="6" formatCode="0">
                        <c:v>540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4909-4434-A456-0B614A5839FB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Uzkr.'!$T$7:$Z$7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 formatCode="0">
                        <c:v>1490</c:v>
                      </c:pt>
                      <c:pt idx="6" formatCode="0">
                        <c:v>1421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909-4434-A456-0B614A5839FB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Uzkr.'!$T$8:$Z$8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 formatCode="0">
                        <c:v>136</c:v>
                      </c:pt>
                      <c:pt idx="6" formatCode="0">
                        <c:v>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909-4434-A456-0B614A5839FB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Uzkr.'!$T$9:$Z$9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 formatCode="0">
                        <c:v>178</c:v>
                      </c:pt>
                      <c:pt idx="6" formatCode="0">
                        <c:v>158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909-4434-A456-0B614A5839FB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Uzkr.'!$T$10:$Z$10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 formatCode="0">
                        <c:v>114</c:v>
                      </c:pt>
                      <c:pt idx="6" formatCode="0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909-4434-A456-0B614A5839FB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Uzkr.'!$T$11:$Z$11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 formatCode="0">
                        <c:v>271</c:v>
                      </c:pt>
                      <c:pt idx="6" formatCode="0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4909-4434-A456-0B614A5839FB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Uzkr.'!$T$12:$Z$12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 formatCode="0">
                        <c:v>943</c:v>
                      </c:pt>
                      <c:pt idx="6" formatCode="0">
                        <c:v>1195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4909-4434-A456-0B614A5839FB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Uzkr.'!$T$13:$Z$13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 formatCode="0">
                        <c:v>10540</c:v>
                      </c:pt>
                      <c:pt idx="6" formatCode="0">
                        <c:v>10736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4909-4434-A456-0B614A5839FB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Uzkr.'!$T$14:$Z$14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 formatCode="0">
                        <c:v>2884</c:v>
                      </c:pt>
                      <c:pt idx="6" formatCode="0">
                        <c:v>3208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4909-4434-A456-0B614A5839FB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Uzkr.'!$T$15:$Z$15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 formatCode="0">
                        <c:v>2074</c:v>
                      </c:pt>
                      <c:pt idx="6" formatCode="0">
                        <c:v>1542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4909-4434-A456-0B614A5839FB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Uzkr.'!$T$16:$Z$16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 formatCode="0">
                        <c:v>2162</c:v>
                      </c:pt>
                      <c:pt idx="6" formatCode="0">
                        <c:v>2070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4909-4434-A456-0B614A5839FB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Uzkr.'!$T$17:$Z$17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 formatCode="0">
                        <c:v>1751</c:v>
                      </c:pt>
                      <c:pt idx="6" formatCode="0">
                        <c:v>1689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4909-4434-A456-0B614A5839FB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Uzkr.'!$T$18:$Z$18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 formatCode="0">
                        <c:v>3153</c:v>
                      </c:pt>
                      <c:pt idx="6" formatCode="0">
                        <c:v>2501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4909-4434-A456-0B614A5839FB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Uzkr.'!$T$19:$Z$19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 formatCode="0">
                        <c:v>354</c:v>
                      </c:pt>
                      <c:pt idx="6" formatCode="0">
                        <c:v>352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4909-4434-A456-0B614A5839FB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Atlikums</a:t>
            </a:r>
            <a:r>
              <a:rPr lang="lv-LV" b="1" dirty="0"/>
              <a:t> uz 1 tiesnesi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 uz 1T'!$B$3</c:f>
              <c:strCache>
                <c:ptCount val="1"/>
                <c:pt idx="0">
                  <c:v>S-ALD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1T'!$T$3:$Z$3</c:f>
              <c:numCache>
                <c:formatCode>0.0</c:formatCode>
                <c:ptCount val="7"/>
                <c:pt idx="0">
                  <c:v>77.36363636363636</c:v>
                </c:pt>
                <c:pt idx="1">
                  <c:v>67</c:v>
                </c:pt>
                <c:pt idx="2">
                  <c:v>45.53846153846154</c:v>
                </c:pt>
                <c:pt idx="3">
                  <c:v>44.18181818181818</c:v>
                </c:pt>
                <c:pt idx="4">
                  <c:v>31.5</c:v>
                </c:pt>
                <c:pt idx="5">
                  <c:v>37.363636363636367</c:v>
                </c:pt>
                <c:pt idx="6">
                  <c:v>36.545454545454547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6578-4D33-81DB-A5B068512EFE}"/>
            </c:ext>
          </c:extLst>
        </c:ser>
        <c:ser>
          <c:idx val="1"/>
          <c:order val="1"/>
          <c:tx>
            <c:strRef>
              <c:f>'Saņ., Izsk., Uzkr. uz 1T'!$B$4</c:f>
              <c:strCache>
                <c:ptCount val="1"/>
                <c:pt idx="0">
                  <c:v>S-CLD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1T'!$T$4:$Z$4</c:f>
              <c:numCache>
                <c:formatCode>0.0</c:formatCode>
                <c:ptCount val="7"/>
                <c:pt idx="0">
                  <c:v>40.5625</c:v>
                </c:pt>
                <c:pt idx="1">
                  <c:v>30.071428571428573</c:v>
                </c:pt>
                <c:pt idx="2">
                  <c:v>30.357142857142858</c:v>
                </c:pt>
                <c:pt idx="3">
                  <c:v>28.076923076923077</c:v>
                </c:pt>
                <c:pt idx="4">
                  <c:v>22.357142857142858</c:v>
                </c:pt>
                <c:pt idx="5">
                  <c:v>18.5</c:v>
                </c:pt>
                <c:pt idx="6">
                  <c:v>21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6578-4D33-81DB-A5B068512EFE}"/>
            </c:ext>
          </c:extLst>
        </c:ser>
        <c:ser>
          <c:idx val="2"/>
          <c:order val="2"/>
          <c:tx>
            <c:strRef>
              <c:f>'Saņ., Izsk., Uzkr. uz 1T'!$B$5</c:f>
              <c:strCache>
                <c:ptCount val="1"/>
                <c:pt idx="0">
                  <c:v>S-KLD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1T'!$T$2:$Z$2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'Saņ., Izsk., Uzkr. uz 1T'!$T$5:$Z$5</c:f>
              <c:numCache>
                <c:formatCode>0.0</c:formatCode>
                <c:ptCount val="7"/>
                <c:pt idx="0">
                  <c:v>23.5</c:v>
                </c:pt>
                <c:pt idx="1">
                  <c:v>22.125</c:v>
                </c:pt>
                <c:pt idx="2">
                  <c:v>29.375</c:v>
                </c:pt>
                <c:pt idx="3">
                  <c:v>17.777777777777779</c:v>
                </c:pt>
                <c:pt idx="4">
                  <c:v>16.333333333333332</c:v>
                </c:pt>
                <c:pt idx="5">
                  <c:v>19</c:v>
                </c:pt>
                <c:pt idx="6">
                  <c:v>21.111111111111111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6578-4D33-81DB-A5B068512EF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'Saņ., Izsk., Uzkr. uz 1T'!$B$6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 uz 1T'!$T$6:$Z$6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  <c:pt idx="6">
                        <c:v>25.714285714285715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6578-4D33-81DB-A5B068512EFE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1T'!$T$7:$Z$7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  <c:pt idx="6">
                        <c:v>25.836363636363636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6578-4D33-81DB-A5B068512EFE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1T'!$T$8:$Z$8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  <c:pt idx="6">
                        <c:v>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6578-4D33-81DB-A5B068512EFE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1T'!$T$9:$Z$9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  <c:pt idx="6">
                        <c:v>12.153846153846153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6578-4D33-81DB-A5B068512EFE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1T'!$T$10:$Z$10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  <c:pt idx="6">
                        <c:v>15.111111111111111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578-4D33-81DB-A5B068512EFE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1T'!$T$11:$Z$11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  <c:pt idx="6">
                        <c:v>22.615384615384617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6578-4D33-81DB-A5B068512EFE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1T'!$T$12:$Z$12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  <c:pt idx="6">
                        <c:v>33.194444444444443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578-4D33-81DB-A5B068512EFE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1T'!$T$13:$Z$13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  <c:pt idx="6">
                        <c:v>124.83720930232558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578-4D33-81DB-A5B068512EFE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1T'!$T$14:$Z$14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  <c:pt idx="6">
                        <c:v>110.62068965517241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578-4D33-81DB-A5B068512EFE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1T'!$T$15:$Z$15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  <c:pt idx="6">
                        <c:v>55.071428571428569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6578-4D33-81DB-A5B068512EFE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1T'!$T$16:$Z$16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  <c:pt idx="6">
                        <c:v>86.25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6578-4D33-81DB-A5B068512EFE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1T'!$T$17:$Z$17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  <c:pt idx="6">
                        <c:v>84.45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6578-4D33-81DB-A5B068512EFE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1T'!$T$18:$Z$18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  <c:pt idx="6">
                        <c:v>56.840909090909093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6578-4D33-81DB-A5B068512EFE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1T'!$T$2:$Z$2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1T'!$T$19:$Z$19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  <c:pt idx="6" formatCode="0.0">
                        <c:v>39.111111111111114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6578-4D33-81DB-A5B068512EFE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atlikušo lietu skaita izmaiņas 2025/2024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'Saņ., Izsk., Uzkr.'!$AH$2</c:f>
              <c:strCache>
                <c:ptCount val="1"/>
                <c:pt idx="0">
                  <c:v>A izmaiņas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A73-4833-B1BC-8D4E122F168D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A73-4833-B1BC-8D4E122F168D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A73-4833-B1BC-8D4E122F168D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A73-4833-B1BC-8D4E122F168D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A73-4833-B1BC-8D4E122F168D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A73-4833-B1BC-8D4E122F168D}"/>
              </c:ext>
            </c:extLst>
          </c:dPt>
          <c:dPt>
            <c:idx val="6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A73-4833-B1BC-8D4E122F168D}"/>
              </c:ext>
            </c:extLst>
          </c:dPt>
          <c:dPt>
            <c:idx val="7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A73-4833-B1BC-8D4E122F168D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CA73-4833-B1BC-8D4E122F168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9426F2D-831E-43BB-BB81-76005BE3518B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3F14390F-B755-4B1E-8C1E-5935CB3A60D3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A73-4833-B1BC-8D4E122F168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C8722F8-519B-41C1-96D9-6038BE034D3A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DA888E37-0B52-4020-B823-763868008BDF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A73-4833-B1BC-8D4E122F168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46D23B0-0B9E-431A-9DA9-5A98221B1A7B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FFAB5E25-1232-4417-A298-4CECD0522110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A73-4833-B1BC-8D4E122F168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1F1EC53-80E0-40D0-98C7-C25C973D5EAA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2DBE09F1-737E-4225-A8D4-DF5569D32045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CA73-4833-B1BC-8D4E122F168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2FCAEFB-741D-40C0-96B9-0C83C932F02F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805FC415-6C86-4B7A-8558-C7CF7AA71CA0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A73-4833-B1BC-8D4E122F168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A51A26F4-26AC-4649-81B4-713CA2DAB6B2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A57B17CD-3892-42B4-9EAD-71ABE1ED5062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CA73-4833-B1BC-8D4E122F168D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C38F1A1D-CE1F-48F0-86FB-036D0E4E2572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EFF1FC6C-B126-4FD9-BF81-3E7E70BD8A7A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CA73-4833-B1BC-8D4E122F168D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88E31562-C9B8-40DC-A33A-F6EB13F59495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B38C6823-C739-46BC-A61A-95E02F022E23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CA73-4833-B1BC-8D4E122F168D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25F568BE-AA22-45E8-A101-C51420CAB805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3E838317-7747-4B8C-844D-C27FE69B9552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CA73-4833-B1BC-8D4E122F168D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0F7FB8AD-A449-4B6C-825E-371F4F4DBBE2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77218B0B-5E9E-4F84-A1B2-18A8485D6690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CA73-4833-B1BC-8D4E122F168D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682F02D7-E7AC-409B-AD7C-3F1D34200CFC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A52902A7-91FE-40BC-85BB-F537F8895F0D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CA73-4833-B1BC-8D4E122F168D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1E5D1208-C66E-400D-B4D7-2C2CFD9FE2EE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B0B35F6B-69B7-4458-AB9B-05DFA83CF08C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CA73-4833-B1BC-8D4E122F168D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47349A24-ABE1-4C30-AAD5-6564AB702F8D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96DDBC1C-C60E-483A-8DCB-6B800814497E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CA73-4833-B1BC-8D4E122F168D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7AB197E8-5394-45EC-975B-C1A5AD8EA1E7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2FD849B1-2806-4779-8A8E-4D64B42DD359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CA73-4833-B1BC-8D4E122F168D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26D82FBD-955A-4F99-BE8D-1042019F6C15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A9FD6C9A-ADA0-4E53-9FBA-70233BAF0508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CA73-4833-B1BC-8D4E122F168D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ED820E64-3A56-46C6-B2C1-833383FBA00C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C20569D9-E0CA-4369-A25B-668D97682226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CA73-4833-B1BC-8D4E122F168D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06F369D0-6309-4E35-A79A-C20B371A595A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1457AD98-D3B8-4128-892C-5365A0AD9B54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CA73-4833-B1BC-8D4E122F16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'Saņ., Izsk., Uzkr.'!$B$3:$B$19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'Saņ., Izsk., Uzkr.'!$AH$3:$AH$19</c:f>
              <c:numCache>
                <c:formatCode>0%</c:formatCode>
                <c:ptCount val="17"/>
                <c:pt idx="0">
                  <c:v>-2.1897810218978103E-2</c:v>
                </c:pt>
                <c:pt idx="1">
                  <c:v>0.13513513513513514</c:v>
                </c:pt>
                <c:pt idx="2">
                  <c:v>0.1111111111111111</c:v>
                </c:pt>
                <c:pt idx="3">
                  <c:v>-2.8776978417266189E-2</c:v>
                </c:pt>
                <c:pt idx="4">
                  <c:v>-4.6308724832214765E-2</c:v>
                </c:pt>
                <c:pt idx="5">
                  <c:v>0.14705882352941177</c:v>
                </c:pt>
                <c:pt idx="6">
                  <c:v>-0.11235955056179775</c:v>
                </c:pt>
                <c:pt idx="7">
                  <c:v>0.19298245614035087</c:v>
                </c:pt>
                <c:pt idx="8">
                  <c:v>8.4870848708487087E-2</c:v>
                </c:pt>
                <c:pt idx="9">
                  <c:v>0.26723223753976671</c:v>
                </c:pt>
                <c:pt idx="10">
                  <c:v>1.8595825426944972E-2</c:v>
                </c:pt>
                <c:pt idx="11">
                  <c:v>0.11234396671289876</c:v>
                </c:pt>
                <c:pt idx="12">
                  <c:v>-0.25650916104146576</c:v>
                </c:pt>
                <c:pt idx="13">
                  <c:v>-4.2553191489361701E-2</c:v>
                </c:pt>
                <c:pt idx="14">
                  <c:v>-3.540833809251856E-2</c:v>
                </c:pt>
                <c:pt idx="15">
                  <c:v>-0.2067871868062163</c:v>
                </c:pt>
                <c:pt idx="16">
                  <c:v>-5.6497175141242938E-3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'Saņ., Izsk., Uzkr.'!$AE$3:$AE$19</c15:f>
                <c15:dlblRangeCache>
                  <c:ptCount val="17"/>
                  <c:pt idx="0">
                    <c:v>-9</c:v>
                  </c:pt>
                  <c:pt idx="1">
                    <c:v>35</c:v>
                  </c:pt>
                  <c:pt idx="2">
                    <c:v>19</c:v>
                  </c:pt>
                  <c:pt idx="3">
                    <c:v>-16</c:v>
                  </c:pt>
                  <c:pt idx="4">
                    <c:v>-69</c:v>
                  </c:pt>
                  <c:pt idx="5">
                    <c:v>20</c:v>
                  </c:pt>
                  <c:pt idx="6">
                    <c:v>-20</c:v>
                  </c:pt>
                  <c:pt idx="7">
                    <c:v>22</c:v>
                  </c:pt>
                  <c:pt idx="8">
                    <c:v>23</c:v>
                  </c:pt>
                  <c:pt idx="9">
                    <c:v>252</c:v>
                  </c:pt>
                  <c:pt idx="10">
                    <c:v>196</c:v>
                  </c:pt>
                  <c:pt idx="11">
                    <c:v>324</c:v>
                  </c:pt>
                  <c:pt idx="12">
                    <c:v>-532</c:v>
                  </c:pt>
                  <c:pt idx="13">
                    <c:v>-92</c:v>
                  </c:pt>
                  <c:pt idx="14">
                    <c:v>-62</c:v>
                  </c:pt>
                  <c:pt idx="15">
                    <c:v>-652</c:v>
                  </c:pt>
                  <c:pt idx="16">
                    <c:v>-2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A-CA73-4833-B1BC-8D4E122F16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738788591"/>
        <c:axId val="738789071"/>
      </c:barChart>
      <c:catAx>
        <c:axId val="738788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38789071"/>
        <c:crosses val="autoZero"/>
        <c:auto val="1"/>
        <c:lblAlgn val="ctr"/>
        <c:lblOffset val="100"/>
        <c:noMultiLvlLbl val="0"/>
      </c:catAx>
      <c:valAx>
        <c:axId val="738789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38788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atlikušo lietu skaita izmaiņas uz 1 tiesnesi 2025/2024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'Saņ., Izsk., Uzkr. uz T'!$AH$2</c:f>
              <c:strCache>
                <c:ptCount val="1"/>
                <c:pt idx="0">
                  <c:v>A izmaiņas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13-48C2-A5AD-4047C16E88D0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13-48C2-A5AD-4047C16E88D0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13-48C2-A5AD-4047C16E88D0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13-48C2-A5AD-4047C16E88D0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513-48C2-A5AD-4047C16E88D0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513-48C2-A5AD-4047C16E88D0}"/>
              </c:ext>
            </c:extLst>
          </c:dPt>
          <c:dPt>
            <c:idx val="6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513-48C2-A5AD-4047C16E88D0}"/>
              </c:ext>
            </c:extLst>
          </c:dPt>
          <c:dPt>
            <c:idx val="7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513-48C2-A5AD-4047C16E88D0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513-48C2-A5AD-4047C16E88D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9426F2D-831E-43BB-BB81-76005BE3518B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3F14390F-B755-4B1E-8C1E-5935CB3A60D3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B513-48C2-A5AD-4047C16E88D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C8722F8-519B-41C1-96D9-6038BE034D3A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DA888E37-0B52-4020-B823-763868008BDF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B513-48C2-A5AD-4047C16E88D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46D23B0-0B9E-431A-9DA9-5A98221B1A7B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FFAB5E25-1232-4417-A298-4CECD0522110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B513-48C2-A5AD-4047C16E88D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1F1EC53-80E0-40D0-98C7-C25C973D5EAA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2DBE09F1-737E-4225-A8D4-DF5569D32045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B513-48C2-A5AD-4047C16E88D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2FCAEFB-741D-40C0-96B9-0C83C932F02F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805FC415-6C86-4B7A-8558-C7CF7AA71CA0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B513-48C2-A5AD-4047C16E88D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A51A26F4-26AC-4649-81B4-713CA2DAB6B2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A57B17CD-3892-42B4-9EAD-71ABE1ED5062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B513-48C2-A5AD-4047C16E88D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C38F1A1D-CE1F-48F0-86FB-036D0E4E2572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EFF1FC6C-B126-4FD9-BF81-3E7E70BD8A7A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B513-48C2-A5AD-4047C16E88D0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88E31562-C9B8-40DC-A33A-F6EB13F59495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B38C6823-C739-46BC-A61A-95E02F022E23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B513-48C2-A5AD-4047C16E88D0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25F568BE-AA22-45E8-A101-C51420CAB805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3E838317-7747-4B8C-844D-C27FE69B9552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B513-48C2-A5AD-4047C16E88D0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0F7FB8AD-A449-4B6C-825E-371F4F4DBBE2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77218B0B-5E9E-4F84-A1B2-18A8485D6690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B513-48C2-A5AD-4047C16E88D0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682F02D7-E7AC-409B-AD7C-3F1D34200CFC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A52902A7-91FE-40BC-85BB-F537F8895F0D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B513-48C2-A5AD-4047C16E88D0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1E5D1208-C66E-400D-B4D7-2C2CFD9FE2EE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B0B35F6B-69B7-4458-AB9B-05DFA83CF08C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B513-48C2-A5AD-4047C16E88D0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47349A24-ABE1-4C30-AAD5-6564AB702F8D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96DDBC1C-C60E-483A-8DCB-6B800814497E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B513-48C2-A5AD-4047C16E88D0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7AB197E8-5394-45EC-975B-C1A5AD8EA1E7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2FD849B1-2806-4779-8A8E-4D64B42DD359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B513-48C2-A5AD-4047C16E88D0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26D82FBD-955A-4F99-BE8D-1042019F6C15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A9FD6C9A-ADA0-4E53-9FBA-70233BAF0508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B513-48C2-A5AD-4047C16E88D0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ED820E64-3A56-46C6-B2C1-833383FBA00C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C20569D9-E0CA-4369-A25B-668D97682226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B513-48C2-A5AD-4047C16E88D0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06F369D0-6309-4E35-A79A-C20B371A595A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1457AD98-D3B8-4128-892C-5365A0AD9B54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B513-48C2-A5AD-4047C16E88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'Saņ., Izsk., Uzkr. uz T'!$B$3:$B$19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'Saņ., Izsk., Uzkr. uz T'!$AH$3:$AH$19</c:f>
              <c:numCache>
                <c:formatCode>0%</c:formatCode>
                <c:ptCount val="17"/>
                <c:pt idx="0">
                  <c:v>-2.1897810218978152E-2</c:v>
                </c:pt>
                <c:pt idx="1">
                  <c:v>0.13513513513513514</c:v>
                </c:pt>
                <c:pt idx="2">
                  <c:v>0.11111111111111109</c:v>
                </c:pt>
                <c:pt idx="3">
                  <c:v>-7.502569373072969E-2</c:v>
                </c:pt>
                <c:pt idx="4">
                  <c:v>-1.1629042098840787E-2</c:v>
                </c:pt>
                <c:pt idx="5">
                  <c:v>5.882352941176465E-2</c:v>
                </c:pt>
                <c:pt idx="6">
                  <c:v>-0.11235955056179775</c:v>
                </c:pt>
                <c:pt idx="7">
                  <c:v>0.59064327485380108</c:v>
                </c:pt>
                <c:pt idx="8">
                  <c:v>0.25177405620210058</c:v>
                </c:pt>
                <c:pt idx="9">
                  <c:v>0.30243313302698233</c:v>
                </c:pt>
                <c:pt idx="10">
                  <c:v>8.9660650456731814E-2</c:v>
                </c:pt>
                <c:pt idx="11">
                  <c:v>0.15070065522024001</c:v>
                </c:pt>
                <c:pt idx="12">
                  <c:v>-0.22995591679294675</c:v>
                </c:pt>
                <c:pt idx="13">
                  <c:v>0.11702127659574477</c:v>
                </c:pt>
                <c:pt idx="14">
                  <c:v>0.1092804111936036</c:v>
                </c:pt>
                <c:pt idx="15">
                  <c:v>-0.24284231467866096</c:v>
                </c:pt>
                <c:pt idx="16">
                  <c:v>0.1048336472065287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'Saņ., Izsk., Uzkr. uz T'!$AE$3:$AE$19</c15:f>
                <c15:dlblRangeCache>
                  <c:ptCount val="17"/>
                  <c:pt idx="0">
                    <c:v>-1</c:v>
                  </c:pt>
                  <c:pt idx="1">
                    <c:v>3</c:v>
                  </c:pt>
                  <c:pt idx="2">
                    <c:v>2</c:v>
                  </c:pt>
                  <c:pt idx="3">
                    <c:v>-2</c:v>
                  </c:pt>
                  <c:pt idx="4">
                    <c:v>0</c:v>
                  </c:pt>
                  <c:pt idx="5">
                    <c:v>1</c:v>
                  </c:pt>
                  <c:pt idx="6">
                    <c:v>-2</c:v>
                  </c:pt>
                  <c:pt idx="7">
                    <c:v>6</c:v>
                  </c:pt>
                  <c:pt idx="8">
                    <c:v>5</c:v>
                  </c:pt>
                  <c:pt idx="9">
                    <c:v>8</c:v>
                  </c:pt>
                  <c:pt idx="10">
                    <c:v>10</c:v>
                  </c:pt>
                  <c:pt idx="11">
                    <c:v>14</c:v>
                  </c:pt>
                  <c:pt idx="12">
                    <c:v>-16</c:v>
                  </c:pt>
                  <c:pt idx="13">
                    <c:v>9</c:v>
                  </c:pt>
                  <c:pt idx="14">
                    <c:v>8</c:v>
                  </c:pt>
                  <c:pt idx="15">
                    <c:v>-18</c:v>
                  </c:pt>
                  <c:pt idx="16">
                    <c:v>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A-B513-48C2-A5AD-4047C16E88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738788591"/>
        <c:axId val="738789071"/>
      </c:barChart>
      <c:catAx>
        <c:axId val="738788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38789071"/>
        <c:crosses val="autoZero"/>
        <c:auto val="1"/>
        <c:lblAlgn val="ctr"/>
        <c:lblOffset val="100"/>
        <c:noMultiLvlLbl val="0"/>
      </c:catAx>
      <c:valAx>
        <c:axId val="738789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38788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strRef>
          <c:f>Vid.term.!$AU$4</c:f>
          <c:strCache>
            <c:ptCount val="1"/>
            <c:pt idx="0">
              <c:v>Lietu izskatīšanas vidējais termiņš (m) (tiesvedības l.)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lt1"/>
              </a:solidFill>
              <a:round/>
              <a:tailEnd type="stealth" w="lg" len="lg"/>
            </a:ln>
            <a:effectLst>
              <a:outerShdw dist="25400" dir="2700000" algn="tl" rotWithShape="0">
                <a:schemeClr val="accent4"/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Vid.term.!$D$2:$J$2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Vid.term.!$D$33:$J$33</c:f>
              <c:numCache>
                <c:formatCode>0.0</c:formatCode>
                <c:ptCount val="7"/>
                <c:pt idx="0">
                  <c:v>5.623802027090262</c:v>
                </c:pt>
                <c:pt idx="1">
                  <c:v>5.5695633720671553</c:v>
                </c:pt>
                <c:pt idx="2">
                  <c:v>5.9831361541643373</c:v>
                </c:pt>
                <c:pt idx="3">
                  <c:v>6.676567853435178</c:v>
                </c:pt>
                <c:pt idx="4">
                  <c:v>6.5341905792768458</c:v>
                </c:pt>
                <c:pt idx="5">
                  <c:v>6.4549795142494073</c:v>
                </c:pt>
                <c:pt idx="6">
                  <c:v>7.1855987351633743</c:v>
                </c:pt>
              </c:numCache>
              <c:extLst/>
            </c:numRef>
          </c:val>
          <c:smooth val="1"/>
          <c:extLst>
            <c:ext xmlns:c16="http://schemas.microsoft.com/office/drawing/2014/chart" uri="{C3380CC4-5D6E-409C-BE32-E72D297353CC}">
              <c16:uniqueId val="{00000000-047E-467E-B65D-F87ACC4F576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472264335"/>
        <c:axId val="286258431"/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4"/>
    </a:solidFill>
    <a:ln w="9525" cap="flat" cmpd="sng" algn="ctr">
      <a:solidFill>
        <a:schemeClr val="accent4"/>
      </a:solidFill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strRef>
          <c:f>DT!$AT$4</c:f>
          <c:strCache>
            <c:ptCount val="1"/>
            <c:pt idx="0">
              <c:v>Dispozīcijas laiks (m) (tiesvedības l.)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lt1"/>
              </a:solidFill>
              <a:round/>
              <a:tailEnd type="stealth" w="lg" len="lg"/>
            </a:ln>
            <a:effectLst>
              <a:outerShdw dist="25400" dir="2700000" algn="tl" rotWithShape="0">
                <a:schemeClr val="accent4"/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DT!$D$2:$J$2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DT!$D$33:$J$33</c:f>
              <c:numCache>
                <c:formatCode>0.0</c:formatCode>
                <c:ptCount val="7"/>
                <c:pt idx="0">
                  <c:v>5.3505807508187724</c:v>
                </c:pt>
                <c:pt idx="1">
                  <c:v>6.1174290917634542</c:v>
                </c:pt>
                <c:pt idx="2">
                  <c:v>6.1816732230194456</c:v>
                </c:pt>
                <c:pt idx="3">
                  <c:v>6.2599942441242398</c:v>
                </c:pt>
                <c:pt idx="4">
                  <c:v>6.4561498571633118</c:v>
                </c:pt>
                <c:pt idx="5">
                  <c:v>7.7025264589766849</c:v>
                </c:pt>
                <c:pt idx="6">
                  <c:v>7.5662142834292592</c:v>
                </c:pt>
              </c:numCache>
              <c:extLst/>
            </c:numRef>
          </c:val>
          <c:smooth val="1"/>
          <c:extLst>
            <c:ext xmlns:c16="http://schemas.microsoft.com/office/drawing/2014/chart" uri="{C3380CC4-5D6E-409C-BE32-E72D297353CC}">
              <c16:uniqueId val="{00000000-C76A-4565-AB88-F5491D472B0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472264335"/>
        <c:axId val="286258431"/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4"/>
    </a:solidFill>
    <a:ln w="9525" cap="flat" cmpd="sng" algn="ctr">
      <a:solidFill>
        <a:schemeClr val="accent4"/>
      </a:solidFill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izskatīšanas vidējais termiņš apgabaltiesās (m)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3"/>
          <c:order val="3"/>
          <c:tx>
            <c:strRef>
              <c:f>Vid.term.!$B$6</c:f>
              <c:strCache>
                <c:ptCount val="1"/>
                <c:pt idx="0">
                  <c:v>AAT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Vid.term.!$D$6:$J$6</c:f>
              <c:numCache>
                <c:formatCode>0.0</c:formatCode>
                <c:ptCount val="7"/>
                <c:pt idx="0">
                  <c:v>7.0246740220661996</c:v>
                </c:pt>
                <c:pt idx="1">
                  <c:v>7.0054078826764403</c:v>
                </c:pt>
                <c:pt idx="2">
                  <c:v>6.2295411452408</c:v>
                </c:pt>
                <c:pt idx="3">
                  <c:v>6.5240538573507996</c:v>
                </c:pt>
                <c:pt idx="4">
                  <c:v>7.3871065114273398</c:v>
                </c:pt>
                <c:pt idx="5">
                  <c:v>8.2819277108433695</c:v>
                </c:pt>
                <c:pt idx="6">
                  <c:v>8.8000000000000007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527E-4E20-8BFA-7E9EBD0FDD1A}"/>
            </c:ext>
          </c:extLst>
        </c:ser>
        <c:ser>
          <c:idx val="4"/>
          <c:order val="4"/>
          <c:tx>
            <c:strRef>
              <c:f>Vid.term.!$B$7</c:f>
              <c:strCache>
                <c:ptCount val="1"/>
                <c:pt idx="0">
                  <c:v>RAT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Vid.term.!$D$7:$J$7</c:f>
              <c:numCache>
                <c:formatCode>0.0</c:formatCode>
                <c:ptCount val="7"/>
                <c:pt idx="0">
                  <c:v>3.7787835363426501</c:v>
                </c:pt>
                <c:pt idx="1">
                  <c:v>3.90738200228646</c:v>
                </c:pt>
                <c:pt idx="2">
                  <c:v>3.60945682944091</c:v>
                </c:pt>
                <c:pt idx="3">
                  <c:v>4.0075171700065901</c:v>
                </c:pt>
                <c:pt idx="4">
                  <c:v>5.2</c:v>
                </c:pt>
                <c:pt idx="5">
                  <c:v>5.4339514348785896</c:v>
                </c:pt>
                <c:pt idx="6">
                  <c:v>5.8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527E-4E20-8BFA-7E9EBD0FDD1A}"/>
            </c:ext>
          </c:extLst>
        </c:ser>
        <c:ser>
          <c:idx val="5"/>
          <c:order val="5"/>
          <c:tx>
            <c:strRef>
              <c:f>Vid.term.!$B$8</c:f>
              <c:strCache>
                <c:ptCount val="1"/>
                <c:pt idx="0">
                  <c:v>KAT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Vid.term.!$D$8:$J$8</c:f>
              <c:numCache>
                <c:formatCode>0.0</c:formatCode>
                <c:ptCount val="7"/>
                <c:pt idx="0">
                  <c:v>2.28974358974359</c:v>
                </c:pt>
                <c:pt idx="1">
                  <c:v>3.0373029772329199</c:v>
                </c:pt>
                <c:pt idx="2">
                  <c:v>2.59694010416667</c:v>
                </c:pt>
                <c:pt idx="3">
                  <c:v>2.9874186550976098</c:v>
                </c:pt>
                <c:pt idx="4">
                  <c:v>2.8165873015873002</c:v>
                </c:pt>
                <c:pt idx="5">
                  <c:v>4.0592248062015504</c:v>
                </c:pt>
                <c:pt idx="6">
                  <c:v>3.5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527E-4E20-8BFA-7E9EBD0FDD1A}"/>
            </c:ext>
          </c:extLst>
        </c:ser>
        <c:ser>
          <c:idx val="6"/>
          <c:order val="6"/>
          <c:tx>
            <c:strRef>
              <c:f>Vid.term.!$B$9</c:f>
              <c:strCache>
                <c:ptCount val="1"/>
                <c:pt idx="0">
                  <c:v>LAT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Vid.term.!$D$9:$J$9</c:f>
              <c:numCache>
                <c:formatCode>0.0</c:formatCode>
                <c:ptCount val="7"/>
                <c:pt idx="0">
                  <c:v>3.3822261072261099</c:v>
                </c:pt>
                <c:pt idx="1">
                  <c:v>3.0245901639344299</c:v>
                </c:pt>
                <c:pt idx="2">
                  <c:v>3.6640776699029098</c:v>
                </c:pt>
                <c:pt idx="3">
                  <c:v>3.7216702663786898</c:v>
                </c:pt>
                <c:pt idx="4">
                  <c:v>3.5</c:v>
                </c:pt>
                <c:pt idx="5">
                  <c:v>4.0692043895747601</c:v>
                </c:pt>
                <c:pt idx="6">
                  <c:v>4.0999999999999996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527E-4E20-8BFA-7E9EBD0FDD1A}"/>
            </c:ext>
          </c:extLst>
        </c:ser>
        <c:ser>
          <c:idx val="7"/>
          <c:order val="7"/>
          <c:tx>
            <c:strRef>
              <c:f>Vid.term.!$B$10</c:f>
              <c:strCache>
                <c:ptCount val="1"/>
                <c:pt idx="0">
                  <c:v>VAT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Vid.term.!$D$10:$J$10</c:f>
              <c:numCache>
                <c:formatCode>0.0</c:formatCode>
                <c:ptCount val="7"/>
                <c:pt idx="0">
                  <c:v>5.8412474849094602</c:v>
                </c:pt>
                <c:pt idx="1">
                  <c:v>5.23284848484849</c:v>
                </c:pt>
                <c:pt idx="2">
                  <c:v>3.5951434878587198</c:v>
                </c:pt>
                <c:pt idx="3">
                  <c:v>3.53832943013271</c:v>
                </c:pt>
                <c:pt idx="4">
                  <c:v>3.1454106280193201</c:v>
                </c:pt>
                <c:pt idx="5">
                  <c:v>3.88204488778055</c:v>
                </c:pt>
                <c:pt idx="6">
                  <c:v>4.0999999999999996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527E-4E20-8BFA-7E9EBD0FDD1A}"/>
            </c:ext>
          </c:extLst>
        </c:ser>
        <c:ser>
          <c:idx val="8"/>
          <c:order val="8"/>
          <c:tx>
            <c:strRef>
              <c:f>Vid.term.!$B$11</c:f>
              <c:strCache>
                <c:ptCount val="1"/>
                <c:pt idx="0">
                  <c:v>ZAT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Vid.term.!$D$11:$J$11</c:f>
              <c:numCache>
                <c:formatCode>0.0</c:formatCode>
                <c:ptCount val="7"/>
                <c:pt idx="0">
                  <c:v>4.6976744186046497</c:v>
                </c:pt>
                <c:pt idx="1">
                  <c:v>4.8945554249902097</c:v>
                </c:pt>
                <c:pt idx="2">
                  <c:v>4.8830041152263401</c:v>
                </c:pt>
                <c:pt idx="3">
                  <c:v>4.8219607843137302</c:v>
                </c:pt>
                <c:pt idx="4">
                  <c:v>4.8886255924170596</c:v>
                </c:pt>
                <c:pt idx="5">
                  <c:v>5.5000556483027303</c:v>
                </c:pt>
                <c:pt idx="6">
                  <c:v>5.8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527E-4E20-8BFA-7E9EBD0FDD1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Vid.term.!$B$3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Vid.term.!$D$3:$J$3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13.2</c:v>
                      </c:pt>
                      <c:pt idx="1">
                        <c:v>12.5</c:v>
                      </c:pt>
                      <c:pt idx="2">
                        <c:v>10.5</c:v>
                      </c:pt>
                      <c:pt idx="3">
                        <c:v>11.9</c:v>
                      </c:pt>
                      <c:pt idx="4">
                        <c:v>13</c:v>
                      </c:pt>
                      <c:pt idx="5">
                        <c:v>9.8000000000000007</c:v>
                      </c:pt>
                      <c:pt idx="6">
                        <c:v>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527E-4E20-8BFA-7E9EBD0FDD1A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Vid.term.!$D$4:$J$4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7.9</c:v>
                      </c:pt>
                      <c:pt idx="1">
                        <c:v>6.1</c:v>
                      </c:pt>
                      <c:pt idx="2">
                        <c:v>4.8</c:v>
                      </c:pt>
                      <c:pt idx="3">
                        <c:v>5.7</c:v>
                      </c:pt>
                      <c:pt idx="4">
                        <c:v>5.0999999999999996</c:v>
                      </c:pt>
                      <c:pt idx="5">
                        <c:v>4.5</c:v>
                      </c:pt>
                      <c:pt idx="6">
                        <c:v>4.3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527E-4E20-8BFA-7E9EBD0FDD1A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Vid.term.!$D$5:$J$5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2.9</c:v>
                      </c:pt>
                      <c:pt idx="1">
                        <c:v>3</c:v>
                      </c:pt>
                      <c:pt idx="2">
                        <c:v>4.3</c:v>
                      </c:pt>
                      <c:pt idx="3">
                        <c:v>4.7</c:v>
                      </c:pt>
                      <c:pt idx="4">
                        <c:v>4.3</c:v>
                      </c:pt>
                      <c:pt idx="5">
                        <c:v>3.6</c:v>
                      </c:pt>
                      <c:pt idx="6">
                        <c:v>4.7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527E-4E20-8BFA-7E9EBD0FDD1A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Vid.term.!$D$12:$J$12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8.0767894736842099</c:v>
                      </c:pt>
                      <c:pt idx="1">
                        <c:v>8.2700897867564507</c:v>
                      </c:pt>
                      <c:pt idx="2">
                        <c:v>7.9449845679012299</c:v>
                      </c:pt>
                      <c:pt idx="3">
                        <c:v>7.9417257683215103</c:v>
                      </c:pt>
                      <c:pt idx="4">
                        <c:v>8.4426435406698594</c:v>
                      </c:pt>
                      <c:pt idx="5">
                        <c:v>7.1181342983514302</c:v>
                      </c:pt>
                      <c:pt idx="6">
                        <c:v>7.2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527E-4E20-8BFA-7E9EBD0FDD1A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Vid.term.!$D$13:$J$13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7.5054519717780304</c:v>
                      </c:pt>
                      <c:pt idx="1">
                        <c:v>6.8</c:v>
                      </c:pt>
                      <c:pt idx="2">
                        <c:v>7.4</c:v>
                      </c:pt>
                      <c:pt idx="3">
                        <c:v>9</c:v>
                      </c:pt>
                      <c:pt idx="4">
                        <c:v>8.6</c:v>
                      </c:pt>
                      <c:pt idx="5">
                        <c:v>8.6144793072424708</c:v>
                      </c:pt>
                      <c:pt idx="6">
                        <c:v>9.6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527E-4E20-8BFA-7E9EBD0FDD1A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Vid.term.!$D$14:$J$14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5.4</c:v>
                      </c:pt>
                      <c:pt idx="1">
                        <c:v>6.3</c:v>
                      </c:pt>
                      <c:pt idx="2">
                        <c:v>7.9</c:v>
                      </c:pt>
                      <c:pt idx="3">
                        <c:v>8.3000000000000007</c:v>
                      </c:pt>
                      <c:pt idx="4">
                        <c:v>7.5</c:v>
                      </c:pt>
                      <c:pt idx="5">
                        <c:v>7.7193167854509701</c:v>
                      </c:pt>
                      <c:pt idx="6">
                        <c:v>7.9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527E-4E20-8BFA-7E9EBD0FDD1A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Vid.term.!$D$15:$J$15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</c:v>
                      </c:pt>
                      <c:pt idx="1">
                        <c:v>3.8</c:v>
                      </c:pt>
                      <c:pt idx="2">
                        <c:v>4.2304152902312397</c:v>
                      </c:pt>
                      <c:pt idx="3">
                        <c:v>4.3025347912524898</c:v>
                      </c:pt>
                      <c:pt idx="4">
                        <c:v>4.0839497278258099</c:v>
                      </c:pt>
                      <c:pt idx="5">
                        <c:v>4.2422656018929299</c:v>
                      </c:pt>
                      <c:pt idx="6">
                        <c:v>5.4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527E-4E20-8BFA-7E9EBD0FDD1A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Vid.term.!$D$16:$J$16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4.2</c:v>
                      </c:pt>
                      <c:pt idx="1">
                        <c:v>4.2</c:v>
                      </c:pt>
                      <c:pt idx="2">
                        <c:v>5.4</c:v>
                      </c:pt>
                      <c:pt idx="3">
                        <c:v>6</c:v>
                      </c:pt>
                      <c:pt idx="4">
                        <c:v>5.4</c:v>
                      </c:pt>
                      <c:pt idx="5">
                        <c:v>5.1978090766823204</c:v>
                      </c:pt>
                      <c:pt idx="6">
                        <c:v>5.9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527E-4E20-8BFA-7E9EBD0FDD1A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Vid.term.!$D$17:$J$17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4.1276772424598498</c:v>
                      </c:pt>
                      <c:pt idx="1">
                        <c:v>4.0999999999999996</c:v>
                      </c:pt>
                      <c:pt idx="2">
                        <c:v>4.6311979020324099</c:v>
                      </c:pt>
                      <c:pt idx="3">
                        <c:v>4.8</c:v>
                      </c:pt>
                      <c:pt idx="4">
                        <c:v>4.4409150757077001</c:v>
                      </c:pt>
                      <c:pt idx="5">
                        <c:v>4.6190927624872602</c:v>
                      </c:pt>
                      <c:pt idx="6">
                        <c:v>5.8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527E-4E20-8BFA-7E9EBD0FDD1A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Vid.term.!$D$18:$J$18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</c:v>
                      </c:pt>
                      <c:pt idx="1">
                        <c:v>5.0999999999999996</c:v>
                      </c:pt>
                      <c:pt idx="2">
                        <c:v>5.7</c:v>
                      </c:pt>
                      <c:pt idx="3">
                        <c:v>6.1124605877159803</c:v>
                      </c:pt>
                      <c:pt idx="4">
                        <c:v>6.3439388467557496</c:v>
                      </c:pt>
                      <c:pt idx="5">
                        <c:v>5.41989525969118</c:v>
                      </c:pt>
                      <c:pt idx="6">
                        <c:v>5.9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527E-4E20-8BFA-7E9EBD0FDD1A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Vid.term.!$D$19:$J$19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2.1637305699481901</c:v>
                      </c:pt>
                      <c:pt idx="3" formatCode="0.0">
                        <c:v>4.5802644003777102</c:v>
                      </c:pt>
                      <c:pt idx="4" formatCode="0.0">
                        <c:v>6.2912698412698402</c:v>
                      </c:pt>
                      <c:pt idx="5" formatCode="0.0">
                        <c:v>7.0171875000000004</c:v>
                      </c:pt>
                      <c:pt idx="6" formatCode="0.0">
                        <c:v>9.3000000000000007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527E-4E20-8BFA-7E9EBD0FDD1A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izskatīšanas vidējais termiņš Augstākajā tiesā (m)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Vid.term.!$B$3</c:f>
              <c:strCache>
                <c:ptCount val="1"/>
                <c:pt idx="0">
                  <c:v>S-ALD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Vid.term.!$D$3:$J$3</c:f>
              <c:numCache>
                <c:formatCode>0.0</c:formatCode>
                <c:ptCount val="7"/>
                <c:pt idx="0">
                  <c:v>13.2</c:v>
                </c:pt>
                <c:pt idx="1">
                  <c:v>12.5</c:v>
                </c:pt>
                <c:pt idx="2">
                  <c:v>10.5</c:v>
                </c:pt>
                <c:pt idx="3">
                  <c:v>11.9</c:v>
                </c:pt>
                <c:pt idx="4">
                  <c:v>13</c:v>
                </c:pt>
                <c:pt idx="5">
                  <c:v>9.8000000000000007</c:v>
                </c:pt>
                <c:pt idx="6">
                  <c:v>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175F-4611-A57D-3CD2E3583DE2}"/>
            </c:ext>
          </c:extLst>
        </c:ser>
        <c:ser>
          <c:idx val="1"/>
          <c:order val="1"/>
          <c:tx>
            <c:strRef>
              <c:f>Vid.term.!$B$4</c:f>
              <c:strCache>
                <c:ptCount val="1"/>
                <c:pt idx="0">
                  <c:v>S-CLD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Vid.term.!$D$4:$J$4</c:f>
              <c:numCache>
                <c:formatCode>0.0</c:formatCode>
                <c:ptCount val="7"/>
                <c:pt idx="0">
                  <c:v>7.9</c:v>
                </c:pt>
                <c:pt idx="1">
                  <c:v>6.1</c:v>
                </c:pt>
                <c:pt idx="2">
                  <c:v>4.8</c:v>
                </c:pt>
                <c:pt idx="3">
                  <c:v>5.7</c:v>
                </c:pt>
                <c:pt idx="4">
                  <c:v>5.0999999999999996</c:v>
                </c:pt>
                <c:pt idx="5">
                  <c:v>4.5</c:v>
                </c:pt>
                <c:pt idx="6">
                  <c:v>4.3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175F-4611-A57D-3CD2E3583DE2}"/>
            </c:ext>
          </c:extLst>
        </c:ser>
        <c:ser>
          <c:idx val="2"/>
          <c:order val="2"/>
          <c:tx>
            <c:strRef>
              <c:f>Vid.term.!$B$5</c:f>
              <c:strCache>
                <c:ptCount val="1"/>
                <c:pt idx="0">
                  <c:v>S-KLD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Vid.term.!$D$5:$J$5</c:f>
              <c:numCache>
                <c:formatCode>0.0</c:formatCode>
                <c:ptCount val="7"/>
                <c:pt idx="0">
                  <c:v>2.9</c:v>
                </c:pt>
                <c:pt idx="1">
                  <c:v>3</c:v>
                </c:pt>
                <c:pt idx="2">
                  <c:v>4.3</c:v>
                </c:pt>
                <c:pt idx="3">
                  <c:v>4.7</c:v>
                </c:pt>
                <c:pt idx="4">
                  <c:v>4.3</c:v>
                </c:pt>
                <c:pt idx="5">
                  <c:v>3.6</c:v>
                </c:pt>
                <c:pt idx="6">
                  <c:v>4.7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175F-4611-A57D-3CD2E3583DE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Vid.term.!$B$6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Vid.term.!$D$6:$J$6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7.0246740220661996</c:v>
                      </c:pt>
                      <c:pt idx="1">
                        <c:v>7.0054078826764403</c:v>
                      </c:pt>
                      <c:pt idx="2">
                        <c:v>6.2295411452408</c:v>
                      </c:pt>
                      <c:pt idx="3">
                        <c:v>6.5240538573507996</c:v>
                      </c:pt>
                      <c:pt idx="4">
                        <c:v>7.3871065114273398</c:v>
                      </c:pt>
                      <c:pt idx="5">
                        <c:v>8.2819277108433695</c:v>
                      </c:pt>
                      <c:pt idx="6">
                        <c:v>8.8000000000000007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175F-4611-A57D-3CD2E3583DE2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Vid.term.!$D$7:$J$7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3.7787835363426501</c:v>
                      </c:pt>
                      <c:pt idx="1">
                        <c:v>3.90738200228646</c:v>
                      </c:pt>
                      <c:pt idx="2">
                        <c:v>3.60945682944091</c:v>
                      </c:pt>
                      <c:pt idx="3">
                        <c:v>4.0075171700065901</c:v>
                      </c:pt>
                      <c:pt idx="4">
                        <c:v>5.2</c:v>
                      </c:pt>
                      <c:pt idx="5">
                        <c:v>5.4339514348785896</c:v>
                      </c:pt>
                      <c:pt idx="6">
                        <c:v>5.8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75F-4611-A57D-3CD2E3583DE2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Vid.term.!$D$8:$J$8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2.28974358974359</c:v>
                      </c:pt>
                      <c:pt idx="1">
                        <c:v>3.0373029772329199</c:v>
                      </c:pt>
                      <c:pt idx="2">
                        <c:v>2.59694010416667</c:v>
                      </c:pt>
                      <c:pt idx="3">
                        <c:v>2.9874186550976098</c:v>
                      </c:pt>
                      <c:pt idx="4">
                        <c:v>2.8165873015873002</c:v>
                      </c:pt>
                      <c:pt idx="5">
                        <c:v>4.0592248062015504</c:v>
                      </c:pt>
                      <c:pt idx="6">
                        <c:v>3.5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75F-4611-A57D-3CD2E3583DE2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Vid.term.!$D$9:$J$9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3.3822261072261099</c:v>
                      </c:pt>
                      <c:pt idx="1">
                        <c:v>3.0245901639344299</c:v>
                      </c:pt>
                      <c:pt idx="2">
                        <c:v>3.6640776699029098</c:v>
                      </c:pt>
                      <c:pt idx="3">
                        <c:v>3.7216702663786898</c:v>
                      </c:pt>
                      <c:pt idx="4">
                        <c:v>3.5</c:v>
                      </c:pt>
                      <c:pt idx="5">
                        <c:v>4.0692043895747601</c:v>
                      </c:pt>
                      <c:pt idx="6">
                        <c:v>4.0999999999999996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75F-4611-A57D-3CD2E3583DE2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Vid.term.!$D$10:$J$10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5.8412474849094602</c:v>
                      </c:pt>
                      <c:pt idx="1">
                        <c:v>5.23284848484849</c:v>
                      </c:pt>
                      <c:pt idx="2">
                        <c:v>3.5951434878587198</c:v>
                      </c:pt>
                      <c:pt idx="3">
                        <c:v>3.53832943013271</c:v>
                      </c:pt>
                      <c:pt idx="4">
                        <c:v>3.1454106280193201</c:v>
                      </c:pt>
                      <c:pt idx="5">
                        <c:v>3.88204488778055</c:v>
                      </c:pt>
                      <c:pt idx="6">
                        <c:v>4.0999999999999996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75F-4611-A57D-3CD2E3583DE2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Vid.term.!$D$11:$J$11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4.6976744186046497</c:v>
                      </c:pt>
                      <c:pt idx="1">
                        <c:v>4.8945554249902097</c:v>
                      </c:pt>
                      <c:pt idx="2">
                        <c:v>4.8830041152263401</c:v>
                      </c:pt>
                      <c:pt idx="3">
                        <c:v>4.8219607843137302</c:v>
                      </c:pt>
                      <c:pt idx="4">
                        <c:v>4.8886255924170596</c:v>
                      </c:pt>
                      <c:pt idx="5">
                        <c:v>5.5000556483027303</c:v>
                      </c:pt>
                      <c:pt idx="6">
                        <c:v>5.8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75F-4611-A57D-3CD2E3583DE2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Vid.term.!$D$12:$J$12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8.0767894736842099</c:v>
                      </c:pt>
                      <c:pt idx="1">
                        <c:v>8.2700897867564507</c:v>
                      </c:pt>
                      <c:pt idx="2">
                        <c:v>7.9449845679012299</c:v>
                      </c:pt>
                      <c:pt idx="3">
                        <c:v>7.9417257683215103</c:v>
                      </c:pt>
                      <c:pt idx="4">
                        <c:v>8.4426435406698594</c:v>
                      </c:pt>
                      <c:pt idx="5">
                        <c:v>7.1181342983514302</c:v>
                      </c:pt>
                      <c:pt idx="6">
                        <c:v>7.2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175F-4611-A57D-3CD2E3583DE2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Vid.term.!$D$13:$J$13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7.5054519717780304</c:v>
                      </c:pt>
                      <c:pt idx="1">
                        <c:v>6.8</c:v>
                      </c:pt>
                      <c:pt idx="2">
                        <c:v>7.4</c:v>
                      </c:pt>
                      <c:pt idx="3">
                        <c:v>9</c:v>
                      </c:pt>
                      <c:pt idx="4">
                        <c:v>8.6</c:v>
                      </c:pt>
                      <c:pt idx="5">
                        <c:v>8.6144793072424708</c:v>
                      </c:pt>
                      <c:pt idx="6">
                        <c:v>9.6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175F-4611-A57D-3CD2E3583DE2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Vid.term.!$D$14:$J$14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5.4</c:v>
                      </c:pt>
                      <c:pt idx="1">
                        <c:v>6.3</c:v>
                      </c:pt>
                      <c:pt idx="2">
                        <c:v>7.9</c:v>
                      </c:pt>
                      <c:pt idx="3">
                        <c:v>8.3000000000000007</c:v>
                      </c:pt>
                      <c:pt idx="4">
                        <c:v>7.5</c:v>
                      </c:pt>
                      <c:pt idx="5">
                        <c:v>7.7193167854509701</c:v>
                      </c:pt>
                      <c:pt idx="6">
                        <c:v>7.9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175F-4611-A57D-3CD2E3583DE2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Vid.term.!$D$15:$J$15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</c:v>
                      </c:pt>
                      <c:pt idx="1">
                        <c:v>3.8</c:v>
                      </c:pt>
                      <c:pt idx="2">
                        <c:v>4.2304152902312397</c:v>
                      </c:pt>
                      <c:pt idx="3">
                        <c:v>4.3025347912524898</c:v>
                      </c:pt>
                      <c:pt idx="4">
                        <c:v>4.0839497278258099</c:v>
                      </c:pt>
                      <c:pt idx="5">
                        <c:v>4.2422656018929299</c:v>
                      </c:pt>
                      <c:pt idx="6">
                        <c:v>5.4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175F-4611-A57D-3CD2E3583DE2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Vid.term.!$D$16:$J$16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4.2</c:v>
                      </c:pt>
                      <c:pt idx="1">
                        <c:v>4.2</c:v>
                      </c:pt>
                      <c:pt idx="2">
                        <c:v>5.4</c:v>
                      </c:pt>
                      <c:pt idx="3">
                        <c:v>6</c:v>
                      </c:pt>
                      <c:pt idx="4">
                        <c:v>5.4</c:v>
                      </c:pt>
                      <c:pt idx="5">
                        <c:v>5.1978090766823204</c:v>
                      </c:pt>
                      <c:pt idx="6">
                        <c:v>5.9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175F-4611-A57D-3CD2E3583DE2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Vid.term.!$D$17:$J$17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4.1276772424598498</c:v>
                      </c:pt>
                      <c:pt idx="1">
                        <c:v>4.0999999999999996</c:v>
                      </c:pt>
                      <c:pt idx="2">
                        <c:v>4.6311979020324099</c:v>
                      </c:pt>
                      <c:pt idx="3">
                        <c:v>4.8</c:v>
                      </c:pt>
                      <c:pt idx="4">
                        <c:v>4.4409150757077001</c:v>
                      </c:pt>
                      <c:pt idx="5">
                        <c:v>4.6190927624872602</c:v>
                      </c:pt>
                      <c:pt idx="6">
                        <c:v>5.8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175F-4611-A57D-3CD2E3583DE2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Vid.term.!$D$18:$J$18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</c:v>
                      </c:pt>
                      <c:pt idx="1">
                        <c:v>5.0999999999999996</c:v>
                      </c:pt>
                      <c:pt idx="2">
                        <c:v>5.7</c:v>
                      </c:pt>
                      <c:pt idx="3">
                        <c:v>6.1124605877159803</c:v>
                      </c:pt>
                      <c:pt idx="4">
                        <c:v>6.3439388467557496</c:v>
                      </c:pt>
                      <c:pt idx="5">
                        <c:v>5.41989525969118</c:v>
                      </c:pt>
                      <c:pt idx="6">
                        <c:v>5.9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175F-4611-A57D-3CD2E3583DE2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Vid.term.!$D$19:$J$19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2.1637305699481901</c:v>
                      </c:pt>
                      <c:pt idx="3" formatCode="0.0">
                        <c:v>4.5802644003777102</c:v>
                      </c:pt>
                      <c:pt idx="4" formatCode="0.0">
                        <c:v>6.2912698412698402</c:v>
                      </c:pt>
                      <c:pt idx="5" formatCode="0.0">
                        <c:v>7.0171875000000004</c:v>
                      </c:pt>
                      <c:pt idx="6" formatCode="0.0">
                        <c:v>9.3000000000000007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175F-4611-A57D-3CD2E3583DE2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izskatīšanas vidējais termiņš pirmās instances tiesās (m)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Vid.term.!$B$12</c:f>
              <c:strCache>
                <c:ptCount val="1"/>
                <c:pt idx="0">
                  <c:v>ART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Vid.term.!$D$12:$J$12</c:f>
              <c:numCache>
                <c:formatCode>0.0</c:formatCode>
                <c:ptCount val="7"/>
                <c:pt idx="0">
                  <c:v>8.0767894736842099</c:v>
                </c:pt>
                <c:pt idx="1">
                  <c:v>8.2700897867564507</c:v>
                </c:pt>
                <c:pt idx="2">
                  <c:v>7.9449845679012299</c:v>
                </c:pt>
                <c:pt idx="3">
                  <c:v>7.9417257683215103</c:v>
                </c:pt>
                <c:pt idx="4">
                  <c:v>8.4426435406698594</c:v>
                </c:pt>
                <c:pt idx="5">
                  <c:v>7.1181342983514302</c:v>
                </c:pt>
                <c:pt idx="6">
                  <c:v>7.2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6949-42AC-9383-5590C0EB7F16}"/>
            </c:ext>
          </c:extLst>
        </c:ser>
        <c:ser>
          <c:idx val="10"/>
          <c:order val="10"/>
          <c:tx>
            <c:strRef>
              <c:f>Vid.term.!$B$13</c:f>
              <c:strCache>
                <c:ptCount val="1"/>
                <c:pt idx="0">
                  <c:v>RPT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Vid.term.!$D$13:$J$13</c:f>
              <c:numCache>
                <c:formatCode>0.0</c:formatCode>
                <c:ptCount val="7"/>
                <c:pt idx="0">
                  <c:v>7.5054519717780304</c:v>
                </c:pt>
                <c:pt idx="1">
                  <c:v>6.8</c:v>
                </c:pt>
                <c:pt idx="2">
                  <c:v>7.4</c:v>
                </c:pt>
                <c:pt idx="3">
                  <c:v>9</c:v>
                </c:pt>
                <c:pt idx="4">
                  <c:v>8.6</c:v>
                </c:pt>
                <c:pt idx="5">
                  <c:v>8.6144793072424708</c:v>
                </c:pt>
                <c:pt idx="6">
                  <c:v>9.6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6949-42AC-9383-5590C0EB7F16}"/>
            </c:ext>
          </c:extLst>
        </c:ser>
        <c:ser>
          <c:idx val="11"/>
          <c:order val="11"/>
          <c:tx>
            <c:strRef>
              <c:f>Vid.term.!$B$14</c:f>
              <c:strCache>
                <c:ptCount val="1"/>
                <c:pt idx="0">
                  <c:v>RRT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Vid.term.!$D$14:$J$14</c:f>
              <c:numCache>
                <c:formatCode>0.0</c:formatCode>
                <c:ptCount val="7"/>
                <c:pt idx="0">
                  <c:v>5.4</c:v>
                </c:pt>
                <c:pt idx="1">
                  <c:v>6.3</c:v>
                </c:pt>
                <c:pt idx="2">
                  <c:v>7.9</c:v>
                </c:pt>
                <c:pt idx="3">
                  <c:v>8.3000000000000007</c:v>
                </c:pt>
                <c:pt idx="4">
                  <c:v>7.5</c:v>
                </c:pt>
                <c:pt idx="5">
                  <c:v>7.7193167854509701</c:v>
                </c:pt>
                <c:pt idx="6">
                  <c:v>7.9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6949-42AC-9383-5590C0EB7F16}"/>
            </c:ext>
          </c:extLst>
        </c:ser>
        <c:ser>
          <c:idx val="12"/>
          <c:order val="12"/>
          <c:tx>
            <c:strRef>
              <c:f>Vid.term.!$B$15</c:f>
              <c:strCache>
                <c:ptCount val="1"/>
                <c:pt idx="0">
                  <c:v>KRT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Vid.term.!$D$15:$J$15</c:f>
              <c:numCache>
                <c:formatCode>0.0</c:formatCode>
                <c:ptCount val="7"/>
                <c:pt idx="0">
                  <c:v>3.7</c:v>
                </c:pt>
                <c:pt idx="1">
                  <c:v>3.8</c:v>
                </c:pt>
                <c:pt idx="2">
                  <c:v>4.2304152902312397</c:v>
                </c:pt>
                <c:pt idx="3">
                  <c:v>4.3025347912524898</c:v>
                </c:pt>
                <c:pt idx="4">
                  <c:v>4.0839497278258099</c:v>
                </c:pt>
                <c:pt idx="5">
                  <c:v>4.2422656018929299</c:v>
                </c:pt>
                <c:pt idx="6">
                  <c:v>5.4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6949-42AC-9383-5590C0EB7F16}"/>
            </c:ext>
          </c:extLst>
        </c:ser>
        <c:ser>
          <c:idx val="13"/>
          <c:order val="13"/>
          <c:tx>
            <c:strRef>
              <c:f>Vid.term.!$B$16</c:f>
              <c:strCache>
                <c:ptCount val="1"/>
                <c:pt idx="0">
                  <c:v>LRT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Vid.term.!$D$16:$J$16</c:f>
              <c:numCache>
                <c:formatCode>0.0</c:formatCode>
                <c:ptCount val="7"/>
                <c:pt idx="0">
                  <c:v>4.2</c:v>
                </c:pt>
                <c:pt idx="1">
                  <c:v>4.2</c:v>
                </c:pt>
                <c:pt idx="2">
                  <c:v>5.4</c:v>
                </c:pt>
                <c:pt idx="3">
                  <c:v>6</c:v>
                </c:pt>
                <c:pt idx="4">
                  <c:v>5.4</c:v>
                </c:pt>
                <c:pt idx="5">
                  <c:v>5.1978090766823204</c:v>
                </c:pt>
                <c:pt idx="6">
                  <c:v>5.9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6949-42AC-9383-5590C0EB7F16}"/>
            </c:ext>
          </c:extLst>
        </c:ser>
        <c:ser>
          <c:idx val="14"/>
          <c:order val="14"/>
          <c:tx>
            <c:strRef>
              <c:f>Vid.term.!$B$17</c:f>
              <c:strCache>
                <c:ptCount val="1"/>
                <c:pt idx="0">
                  <c:v>VRT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Vid.term.!$D$17:$J$17</c:f>
              <c:numCache>
                <c:formatCode>0.0</c:formatCode>
                <c:ptCount val="7"/>
                <c:pt idx="0">
                  <c:v>4.1276772424598498</c:v>
                </c:pt>
                <c:pt idx="1">
                  <c:v>4.0999999999999996</c:v>
                </c:pt>
                <c:pt idx="2">
                  <c:v>4.6311979020324099</c:v>
                </c:pt>
                <c:pt idx="3">
                  <c:v>4.8</c:v>
                </c:pt>
                <c:pt idx="4">
                  <c:v>4.4409150757077001</c:v>
                </c:pt>
                <c:pt idx="5">
                  <c:v>4.6190927624872602</c:v>
                </c:pt>
                <c:pt idx="6">
                  <c:v>5.8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6949-42AC-9383-5590C0EB7F16}"/>
            </c:ext>
          </c:extLst>
        </c:ser>
        <c:ser>
          <c:idx val="15"/>
          <c:order val="15"/>
          <c:tx>
            <c:strRef>
              <c:f>Vid.term.!$B$18</c:f>
              <c:strCache>
                <c:ptCount val="1"/>
                <c:pt idx="0">
                  <c:v>ZRT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Vid.term.!$D$18:$J$18</c:f>
              <c:numCache>
                <c:formatCode>0.0</c:formatCode>
                <c:ptCount val="7"/>
                <c:pt idx="0">
                  <c:v>5</c:v>
                </c:pt>
                <c:pt idx="1">
                  <c:v>5.0999999999999996</c:v>
                </c:pt>
                <c:pt idx="2">
                  <c:v>5.7</c:v>
                </c:pt>
                <c:pt idx="3">
                  <c:v>6.1124605877159803</c:v>
                </c:pt>
                <c:pt idx="4">
                  <c:v>6.3439388467557496</c:v>
                </c:pt>
                <c:pt idx="5">
                  <c:v>5.41989525969118</c:v>
                </c:pt>
                <c:pt idx="6">
                  <c:v>5.9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6949-42AC-9383-5590C0EB7F16}"/>
            </c:ext>
          </c:extLst>
        </c:ser>
        <c:ser>
          <c:idx val="16"/>
          <c:order val="16"/>
          <c:tx>
            <c:strRef>
              <c:f>Vid.term.!$B$19</c:f>
              <c:strCache>
                <c:ptCount val="1"/>
                <c:pt idx="0">
                  <c:v>ELT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Vid.term.!$D$19:$J$19</c:f>
              <c:numCache>
                <c:formatCode>General</c:formatCode>
                <c:ptCount val="7"/>
                <c:pt idx="2" formatCode="0.0">
                  <c:v>2.1637305699481901</c:v>
                </c:pt>
                <c:pt idx="3" formatCode="0.0">
                  <c:v>4.5802644003777102</c:v>
                </c:pt>
                <c:pt idx="4" formatCode="0.0">
                  <c:v>6.2912698412698402</c:v>
                </c:pt>
                <c:pt idx="5" formatCode="0.0">
                  <c:v>7.0171875000000004</c:v>
                </c:pt>
                <c:pt idx="6" formatCode="0.0">
                  <c:v>9.3000000000000007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6949-42AC-9383-5590C0EB7F1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Vid.term.!$B$3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Vid.term.!$D$3:$J$3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13.2</c:v>
                      </c:pt>
                      <c:pt idx="1">
                        <c:v>12.5</c:v>
                      </c:pt>
                      <c:pt idx="2">
                        <c:v>10.5</c:v>
                      </c:pt>
                      <c:pt idx="3">
                        <c:v>11.9</c:v>
                      </c:pt>
                      <c:pt idx="4">
                        <c:v>13</c:v>
                      </c:pt>
                      <c:pt idx="5">
                        <c:v>9.8000000000000007</c:v>
                      </c:pt>
                      <c:pt idx="6">
                        <c:v>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6949-42AC-9383-5590C0EB7F16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Vid.term.!$D$4:$J$4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7.9</c:v>
                      </c:pt>
                      <c:pt idx="1">
                        <c:v>6.1</c:v>
                      </c:pt>
                      <c:pt idx="2">
                        <c:v>4.8</c:v>
                      </c:pt>
                      <c:pt idx="3">
                        <c:v>5.7</c:v>
                      </c:pt>
                      <c:pt idx="4">
                        <c:v>5.0999999999999996</c:v>
                      </c:pt>
                      <c:pt idx="5">
                        <c:v>4.5</c:v>
                      </c:pt>
                      <c:pt idx="6">
                        <c:v>4.3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949-42AC-9383-5590C0EB7F16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Vid.term.!$D$5:$J$5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2.9</c:v>
                      </c:pt>
                      <c:pt idx="1">
                        <c:v>3</c:v>
                      </c:pt>
                      <c:pt idx="2">
                        <c:v>4.3</c:v>
                      </c:pt>
                      <c:pt idx="3">
                        <c:v>4.7</c:v>
                      </c:pt>
                      <c:pt idx="4">
                        <c:v>4.3</c:v>
                      </c:pt>
                      <c:pt idx="5">
                        <c:v>3.6</c:v>
                      </c:pt>
                      <c:pt idx="6">
                        <c:v>4.7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949-42AC-9383-5590C0EB7F16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Vid.term.!$D$6:$J$6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7.0246740220661996</c:v>
                      </c:pt>
                      <c:pt idx="1">
                        <c:v>7.0054078826764403</c:v>
                      </c:pt>
                      <c:pt idx="2">
                        <c:v>6.2295411452408</c:v>
                      </c:pt>
                      <c:pt idx="3">
                        <c:v>6.5240538573507996</c:v>
                      </c:pt>
                      <c:pt idx="4">
                        <c:v>7.3871065114273398</c:v>
                      </c:pt>
                      <c:pt idx="5">
                        <c:v>8.2819277108433695</c:v>
                      </c:pt>
                      <c:pt idx="6">
                        <c:v>8.8000000000000007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949-42AC-9383-5590C0EB7F16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Vid.term.!$D$7:$J$7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3.7787835363426501</c:v>
                      </c:pt>
                      <c:pt idx="1">
                        <c:v>3.90738200228646</c:v>
                      </c:pt>
                      <c:pt idx="2">
                        <c:v>3.60945682944091</c:v>
                      </c:pt>
                      <c:pt idx="3">
                        <c:v>4.0075171700065901</c:v>
                      </c:pt>
                      <c:pt idx="4">
                        <c:v>5.2</c:v>
                      </c:pt>
                      <c:pt idx="5">
                        <c:v>5.4339514348785896</c:v>
                      </c:pt>
                      <c:pt idx="6">
                        <c:v>5.8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6949-42AC-9383-5590C0EB7F16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Vid.term.!$D$8:$J$8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2.28974358974359</c:v>
                      </c:pt>
                      <c:pt idx="1">
                        <c:v>3.0373029772329199</c:v>
                      </c:pt>
                      <c:pt idx="2">
                        <c:v>2.59694010416667</c:v>
                      </c:pt>
                      <c:pt idx="3">
                        <c:v>2.9874186550976098</c:v>
                      </c:pt>
                      <c:pt idx="4">
                        <c:v>2.8165873015873002</c:v>
                      </c:pt>
                      <c:pt idx="5">
                        <c:v>4.0592248062015504</c:v>
                      </c:pt>
                      <c:pt idx="6">
                        <c:v>3.5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6949-42AC-9383-5590C0EB7F16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Vid.term.!$D$9:$J$9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3.3822261072261099</c:v>
                      </c:pt>
                      <c:pt idx="1">
                        <c:v>3.0245901639344299</c:v>
                      </c:pt>
                      <c:pt idx="2">
                        <c:v>3.6640776699029098</c:v>
                      </c:pt>
                      <c:pt idx="3">
                        <c:v>3.7216702663786898</c:v>
                      </c:pt>
                      <c:pt idx="4">
                        <c:v>3.5</c:v>
                      </c:pt>
                      <c:pt idx="5">
                        <c:v>4.0692043895747601</c:v>
                      </c:pt>
                      <c:pt idx="6">
                        <c:v>4.0999999999999996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6949-42AC-9383-5590C0EB7F16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Vid.term.!$D$10:$J$10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5.8412474849094602</c:v>
                      </c:pt>
                      <c:pt idx="1">
                        <c:v>5.23284848484849</c:v>
                      </c:pt>
                      <c:pt idx="2">
                        <c:v>3.5951434878587198</c:v>
                      </c:pt>
                      <c:pt idx="3">
                        <c:v>3.53832943013271</c:v>
                      </c:pt>
                      <c:pt idx="4">
                        <c:v>3.1454106280193201</c:v>
                      </c:pt>
                      <c:pt idx="5">
                        <c:v>3.88204488778055</c:v>
                      </c:pt>
                      <c:pt idx="6">
                        <c:v>4.0999999999999996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6949-42AC-9383-5590C0EB7F16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Vid.term.!$D$11:$J$11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4.6976744186046497</c:v>
                      </c:pt>
                      <c:pt idx="1">
                        <c:v>4.8945554249902097</c:v>
                      </c:pt>
                      <c:pt idx="2">
                        <c:v>4.8830041152263401</c:v>
                      </c:pt>
                      <c:pt idx="3">
                        <c:v>4.8219607843137302</c:v>
                      </c:pt>
                      <c:pt idx="4">
                        <c:v>4.8886255924170596</c:v>
                      </c:pt>
                      <c:pt idx="5">
                        <c:v>5.5000556483027303</c:v>
                      </c:pt>
                      <c:pt idx="6">
                        <c:v>5.8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6949-42AC-9383-5590C0EB7F16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Vecuma struktūra stājoties tiesneša amatā</a:t>
            </a:r>
            <a:r>
              <a:rPr lang="lv-LV" b="1"/>
              <a:t> (g)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Tiesneši!$U$34:$U$40</c:f>
              <c:strCache>
                <c:ptCount val="7"/>
                <c:pt idx="0">
                  <c:v>20-24</c:v>
                </c:pt>
                <c:pt idx="1">
                  <c:v>25-29</c:v>
                </c:pt>
                <c:pt idx="2">
                  <c:v>30-34</c:v>
                </c:pt>
                <c:pt idx="3">
                  <c:v>35-39</c:v>
                </c:pt>
                <c:pt idx="4">
                  <c:v>40-44</c:v>
                </c:pt>
                <c:pt idx="5">
                  <c:v>45-49</c:v>
                </c:pt>
                <c:pt idx="6">
                  <c:v>50-54</c:v>
                </c:pt>
              </c:strCache>
            </c:strRef>
          </c:cat>
          <c:val>
            <c:numRef>
              <c:f>Tiesneši!$T$34:$T$40</c:f>
              <c:numCache>
                <c:formatCode>General</c:formatCode>
                <c:ptCount val="7"/>
                <c:pt idx="0">
                  <c:v>8</c:v>
                </c:pt>
                <c:pt idx="1">
                  <c:v>82</c:v>
                </c:pt>
                <c:pt idx="2">
                  <c:v>201</c:v>
                </c:pt>
                <c:pt idx="3">
                  <c:v>108</c:v>
                </c:pt>
                <c:pt idx="4">
                  <c:v>68</c:v>
                </c:pt>
                <c:pt idx="5">
                  <c:v>22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82-4B9F-A5EF-F851D956D58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1240408656"/>
        <c:axId val="1240409136"/>
      </c:barChart>
      <c:catAx>
        <c:axId val="124040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40409136"/>
        <c:crosses val="autoZero"/>
        <c:auto val="1"/>
        <c:lblAlgn val="ctr"/>
        <c:lblOffset val="100"/>
        <c:noMultiLvlLbl val="0"/>
      </c:catAx>
      <c:valAx>
        <c:axId val="124040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40408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/>
              <a:t>Lietu izskatīšanas vidējā termiņa</a:t>
            </a:r>
            <a:r>
              <a:rPr lang="lv-LV" baseline="0"/>
              <a:t> izmaiņas </a:t>
            </a:r>
            <a:r>
              <a:rPr lang="lv-LV"/>
              <a:t>2025/2024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Vid.term.!$L$2</c:f>
              <c:strCache>
                <c:ptCount val="1"/>
                <c:pt idx="0">
                  <c:v>Vid.t.izm.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3B-485C-B6BA-1ACE620248B5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A3B-485C-B6BA-1ACE620248B5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A3B-485C-B6BA-1ACE620248B5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A3B-485C-B6BA-1ACE620248B5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A3B-485C-B6BA-1ACE620248B5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A3B-485C-B6BA-1ACE620248B5}"/>
              </c:ext>
            </c:extLst>
          </c:dPt>
          <c:dPt>
            <c:idx val="6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A3B-485C-B6BA-1ACE620248B5}"/>
              </c:ext>
            </c:extLst>
          </c:dPt>
          <c:dPt>
            <c:idx val="7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A3B-485C-B6BA-1ACE620248B5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A3B-485C-B6BA-1ACE620248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'Saņ., Izsk., Uzkr. uz 1T'!$B$3:$B$19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Vid.term.!$L$3:$L$19</c:f>
              <c:numCache>
                <c:formatCode>0%</c:formatCode>
                <c:ptCount val="17"/>
                <c:pt idx="0">
                  <c:v>-8.1632653061224553E-2</c:v>
                </c:pt>
                <c:pt idx="1">
                  <c:v>-4.4444444444444481E-2</c:v>
                </c:pt>
                <c:pt idx="2">
                  <c:v>0.30555555555555558</c:v>
                </c:pt>
                <c:pt idx="3">
                  <c:v>6.255455338958453E-2</c:v>
                </c:pt>
                <c:pt idx="4">
                  <c:v>6.7363238245354118E-2</c:v>
                </c:pt>
                <c:pt idx="5">
                  <c:v>-0.13776640439996943</c:v>
                </c:pt>
                <c:pt idx="6">
                  <c:v>7.5679684471336665E-3</c:v>
                </c:pt>
                <c:pt idx="7">
                  <c:v>5.6144408042653866E-2</c:v>
                </c:pt>
                <c:pt idx="8">
                  <c:v>5.4534784896190958E-2</c:v>
                </c:pt>
                <c:pt idx="9">
                  <c:v>1.1501005490656477E-2</c:v>
                </c:pt>
                <c:pt idx="10">
                  <c:v>0.11440281618982703</c:v>
                </c:pt>
                <c:pt idx="11">
                  <c:v>2.3406632940569824E-2</c:v>
                </c:pt>
                <c:pt idx="12">
                  <c:v>0.27290474165278122</c:v>
                </c:pt>
                <c:pt idx="13">
                  <c:v>0.13509363521406551</c:v>
                </c:pt>
                <c:pt idx="14">
                  <c:v>0.25565783114449775</c:v>
                </c:pt>
                <c:pt idx="15">
                  <c:v>8.858192221525997E-2</c:v>
                </c:pt>
                <c:pt idx="16">
                  <c:v>0.32531730126920511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A3B-485C-B6BA-1ACE620248B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738788591"/>
        <c:axId val="738789071"/>
      </c:barChart>
      <c:catAx>
        <c:axId val="738788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38789071"/>
        <c:crosses val="autoZero"/>
        <c:auto val="1"/>
        <c:lblAlgn val="ctr"/>
        <c:lblOffset val="100"/>
        <c:noMultiLvlLbl val="0"/>
      </c:catAx>
      <c:valAx>
        <c:axId val="738789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38788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Dispozīcijas laiks apgabaltiesās (m)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3"/>
          <c:order val="3"/>
          <c:tx>
            <c:strRef>
              <c:f>DT!$B$6</c:f>
              <c:strCache>
                <c:ptCount val="1"/>
                <c:pt idx="0">
                  <c:v>AAT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DT!$D$6:$J$6</c:f>
              <c:numCache>
                <c:formatCode>0.0</c:formatCode>
                <c:ptCount val="7"/>
                <c:pt idx="0">
                  <c:v>8.0419592109662315</c:v>
                </c:pt>
                <c:pt idx="1">
                  <c:v>5.2859761686526126</c:v>
                </c:pt>
                <c:pt idx="2">
                  <c:v>7.5159271899886244</c:v>
                </c:pt>
                <c:pt idx="3">
                  <c:v>7.2521834061135362</c:v>
                </c:pt>
                <c:pt idx="4">
                  <c:v>9.5224234583872356</c:v>
                </c:pt>
                <c:pt idx="5">
                  <c:v>8.1502008032128508</c:v>
                </c:pt>
                <c:pt idx="6">
                  <c:v>8.1614906832298129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44ED-409D-80D1-17FD4888DA8B}"/>
            </c:ext>
          </c:extLst>
        </c:ser>
        <c:ser>
          <c:idx val="4"/>
          <c:order val="4"/>
          <c:tx>
            <c:strRef>
              <c:f>DT!$B$7</c:f>
              <c:strCache>
                <c:ptCount val="1"/>
                <c:pt idx="0">
                  <c:v>RAT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DT!$D$7:$J$7</c:f>
              <c:numCache>
                <c:formatCode>0.0</c:formatCode>
                <c:ptCount val="7"/>
                <c:pt idx="0">
                  <c:v>3.8850808056683386</c:v>
                </c:pt>
                <c:pt idx="1">
                  <c:v>3.3024661113833091</c:v>
                </c:pt>
                <c:pt idx="2">
                  <c:v>3.7229741684359521</c:v>
                </c:pt>
                <c:pt idx="3">
                  <c:v>5.2275423728813566</c:v>
                </c:pt>
                <c:pt idx="4">
                  <c:v>5.329480065762433</c:v>
                </c:pt>
                <c:pt idx="5">
                  <c:v>6.0027593818984553</c:v>
                </c:pt>
                <c:pt idx="6">
                  <c:v>6.1812060541055898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44ED-409D-80D1-17FD4888DA8B}"/>
            </c:ext>
          </c:extLst>
        </c:ser>
        <c:ser>
          <c:idx val="5"/>
          <c:order val="5"/>
          <c:tx>
            <c:strRef>
              <c:f>DT!$B$8</c:f>
              <c:strCache>
                <c:ptCount val="1"/>
                <c:pt idx="0">
                  <c:v>KAT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DT!$D$8:$J$8</c:f>
              <c:numCache>
                <c:formatCode>0.0</c:formatCode>
                <c:ptCount val="7"/>
                <c:pt idx="0">
                  <c:v>2.6241830065359477</c:v>
                </c:pt>
                <c:pt idx="1">
                  <c:v>2.194687682428488</c:v>
                </c:pt>
                <c:pt idx="2">
                  <c:v>2.2337239583333335</c:v>
                </c:pt>
                <c:pt idx="3">
                  <c:v>2.3479532163742691</c:v>
                </c:pt>
                <c:pt idx="4">
                  <c:v>4.3162698412698415</c:v>
                </c:pt>
                <c:pt idx="5">
                  <c:v>3.8480620155038761</c:v>
                </c:pt>
                <c:pt idx="6">
                  <c:v>3.2780656303972364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44ED-409D-80D1-17FD4888DA8B}"/>
            </c:ext>
          </c:extLst>
        </c:ser>
        <c:ser>
          <c:idx val="6"/>
          <c:order val="6"/>
          <c:tx>
            <c:strRef>
              <c:f>DT!$B$9</c:f>
              <c:strCache>
                <c:ptCount val="1"/>
                <c:pt idx="0">
                  <c:v>LAT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DT!$D$9:$J$9</c:f>
              <c:numCache>
                <c:formatCode>0.0</c:formatCode>
                <c:ptCount val="7"/>
                <c:pt idx="0">
                  <c:v>3.5946969696969697</c:v>
                </c:pt>
                <c:pt idx="1">
                  <c:v>3.3907103825136611</c:v>
                </c:pt>
                <c:pt idx="2">
                  <c:v>3.3310679611650484</c:v>
                </c:pt>
                <c:pt idx="3">
                  <c:v>4.3884089272858171</c:v>
                </c:pt>
                <c:pt idx="4">
                  <c:v>4.2142857142857135</c:v>
                </c:pt>
                <c:pt idx="5">
                  <c:v>4.4561042524005492</c:v>
                </c:pt>
                <c:pt idx="6">
                  <c:v>3.3666082895504963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44ED-409D-80D1-17FD4888DA8B}"/>
            </c:ext>
          </c:extLst>
        </c:ser>
        <c:ser>
          <c:idx val="7"/>
          <c:order val="7"/>
          <c:tx>
            <c:strRef>
              <c:f>DT!$B$10</c:f>
              <c:strCache>
                <c:ptCount val="1"/>
                <c:pt idx="0">
                  <c:v>VAT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DT!$D$10:$J$10</c:f>
              <c:numCache>
                <c:formatCode>0.0</c:formatCode>
                <c:ptCount val="7"/>
                <c:pt idx="0">
                  <c:v>4.9205231388329986</c:v>
                </c:pt>
                <c:pt idx="1">
                  <c:v>2.9642424242424239</c:v>
                </c:pt>
                <c:pt idx="2">
                  <c:v>3.3424908424908422</c:v>
                </c:pt>
                <c:pt idx="3">
                  <c:v>2.7923497267759569</c:v>
                </c:pt>
                <c:pt idx="4">
                  <c:v>3.9190705128205128</c:v>
                </c:pt>
                <c:pt idx="5">
                  <c:v>3.4588528678304238</c:v>
                </c:pt>
                <c:pt idx="6">
                  <c:v>3.9775641025641026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44ED-409D-80D1-17FD4888DA8B}"/>
            </c:ext>
          </c:extLst>
        </c:ser>
        <c:ser>
          <c:idx val="8"/>
          <c:order val="8"/>
          <c:tx>
            <c:strRef>
              <c:f>DT!$B$11</c:f>
              <c:strCache>
                <c:ptCount val="1"/>
                <c:pt idx="0">
                  <c:v>ZAT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DT!$D$11:$J$11</c:f>
              <c:numCache>
                <c:formatCode>0.0</c:formatCode>
                <c:ptCount val="7"/>
                <c:pt idx="0">
                  <c:v>4.6760505915952679</c:v>
                </c:pt>
                <c:pt idx="1">
                  <c:v>4.7894633764198984</c:v>
                </c:pt>
                <c:pt idx="2">
                  <c:v>4.2103858784893271</c:v>
                </c:pt>
                <c:pt idx="3">
                  <c:v>4.4881481481481478</c:v>
                </c:pt>
                <c:pt idx="4">
                  <c:v>4.8935331230283907</c:v>
                </c:pt>
                <c:pt idx="5">
                  <c:v>5.504451864218141</c:v>
                </c:pt>
                <c:pt idx="6">
                  <c:v>5.0737588652482266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44ED-409D-80D1-17FD4888DA8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DT!$D$3:$J$3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  <c:pt idx="6">
                        <c:v>7.6302652106084254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44ED-409D-80D1-17FD4888DA8B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DT!$D$4:$J$4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  <c:pt idx="6">
                        <c:v>4.8013422818791955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4ED-409D-80D1-17FD4888DA8B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DT!$D$5:$J$5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  <c:pt idx="6">
                        <c:v>5.3634957463263726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44ED-409D-80D1-17FD4888DA8B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DT!$D$12:$J$12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  <c:pt idx="6">
                        <c:v>9.0699729673528786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44ED-409D-80D1-17FD4888DA8B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DT!$D$13:$J$13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  <c:pt idx="6">
                        <c:v>10.479048001069662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44ED-409D-80D1-17FD4888DA8B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DT!$D$14:$J$14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  <c:pt idx="6">
                        <c:v>9.9012345679012359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44ED-409D-80D1-17FD4888DA8B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DT!$D$15:$J$15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  <c:pt idx="6">
                        <c:v>4.1070490367775827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44ED-409D-80D1-17FD4888DA8B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DT!$D$16:$J$16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  <c:pt idx="6">
                        <c:v>6.4909793814432986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44ED-409D-80D1-17FD4888DA8B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DT!$D$17:$J$17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  <c:pt idx="6">
                        <c:v>6.2861731416335269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44ED-409D-80D1-17FD4888DA8B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DT!$D$18:$J$18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  <c:pt idx="6">
                        <c:v>4.964730516125524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44ED-409D-80D1-17FD4888DA8B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DT!$D$19:$J$19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10.968911917098445</c:v>
                      </c:pt>
                      <c:pt idx="3" formatCode="0.0">
                        <c:v>8.3753541076487252</c:v>
                      </c:pt>
                      <c:pt idx="4" formatCode="0.0">
                        <c:v>8.3245614035087723</c:v>
                      </c:pt>
                      <c:pt idx="5" formatCode="0.0">
                        <c:v>11.216145833333334</c:v>
                      </c:pt>
                      <c:pt idx="6" formatCode="0.0">
                        <c:v>10.842194092827006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44ED-409D-80D1-17FD4888DA8B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Dispozīcijas laiks Augstākajā</a:t>
            </a:r>
            <a:r>
              <a:rPr lang="lv-LV" baseline="0" dirty="0"/>
              <a:t> tiesā</a:t>
            </a:r>
            <a:r>
              <a:rPr lang="lv-LV" dirty="0"/>
              <a:t> (m)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DT!$B$3</c:f>
              <c:strCache>
                <c:ptCount val="1"/>
                <c:pt idx="0">
                  <c:v>S-ALD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DT!$D$3:$J$3</c:f>
              <c:numCache>
                <c:formatCode>0.0</c:formatCode>
                <c:ptCount val="7"/>
                <c:pt idx="0">
                  <c:v>10.887311601822642</c:v>
                </c:pt>
                <c:pt idx="1">
                  <c:v>9.5391843971631207</c:v>
                </c:pt>
                <c:pt idx="2">
                  <c:v>8.4637681159420293</c:v>
                </c:pt>
                <c:pt idx="3">
                  <c:v>8.0339673913043477</c:v>
                </c:pt>
                <c:pt idx="4">
                  <c:v>6.7138686131386862</c:v>
                </c:pt>
                <c:pt idx="5">
                  <c:v>8.4467905405405403</c:v>
                </c:pt>
                <c:pt idx="6">
                  <c:v>7.6302652106084254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611B-4E18-8E5A-CBA7900880E4}"/>
            </c:ext>
          </c:extLst>
        </c:ser>
        <c:ser>
          <c:idx val="1"/>
          <c:order val="1"/>
          <c:tx>
            <c:strRef>
              <c:f>DT!$B$4</c:f>
              <c:strCache>
                <c:ptCount val="1"/>
                <c:pt idx="0">
                  <c:v>S-CLD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DT!$D$4:$J$4</c:f>
              <c:numCache>
                <c:formatCode>0.0</c:formatCode>
                <c:ptCount val="7"/>
                <c:pt idx="0">
                  <c:v>6.5365618101545246</c:v>
                </c:pt>
                <c:pt idx="1">
                  <c:v>3.7801968019680197</c:v>
                </c:pt>
                <c:pt idx="2">
                  <c:v>4.752604166666667</c:v>
                </c:pt>
                <c:pt idx="3">
                  <c:v>4.5640630352860567</c:v>
                </c:pt>
                <c:pt idx="4">
                  <c:v>3.7704620462046203</c:v>
                </c:pt>
                <c:pt idx="5">
                  <c:v>3.5768066590995082</c:v>
                </c:pt>
                <c:pt idx="6">
                  <c:v>4.8013422818791955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611B-4E18-8E5A-CBA7900880E4}"/>
            </c:ext>
          </c:extLst>
        </c:ser>
        <c:ser>
          <c:idx val="2"/>
          <c:order val="2"/>
          <c:tx>
            <c:strRef>
              <c:f>DT!$B$5</c:f>
              <c:strCache>
                <c:ptCount val="1"/>
                <c:pt idx="0">
                  <c:v>S-KLD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DT!$D$5:$J$5</c:f>
              <c:numCache>
                <c:formatCode>0.0</c:formatCode>
                <c:ptCount val="7"/>
                <c:pt idx="0">
                  <c:v>2.1909323116219666</c:v>
                </c:pt>
                <c:pt idx="1">
                  <c:v>3.3130769230769226</c:v>
                </c:pt>
                <c:pt idx="2">
                  <c:v>4.7337196467991163</c:v>
                </c:pt>
                <c:pt idx="3">
                  <c:v>3.0753027909426014</c:v>
                </c:pt>
                <c:pt idx="4">
                  <c:v>3.4527027027027026</c:v>
                </c:pt>
                <c:pt idx="5">
                  <c:v>3.9107142857142856</c:v>
                </c:pt>
                <c:pt idx="6">
                  <c:v>5.3634957463263726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611B-4E18-8E5A-CBA7900880E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DT!$B$6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DT!$D$6:$J$6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  <c:pt idx="6">
                        <c:v>8.1614906832298129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611B-4E18-8E5A-CBA7900880E4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DT!$D$7:$J$7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  <c:pt idx="6">
                        <c:v>6.1812060541055898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611B-4E18-8E5A-CBA7900880E4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DT!$D$8:$J$8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  <c:pt idx="6">
                        <c:v>3.2780656303972364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611B-4E18-8E5A-CBA7900880E4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DT!$D$9:$J$9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  <c:pt idx="6">
                        <c:v>3.3666082895504963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611B-4E18-8E5A-CBA7900880E4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DT!$D$10:$J$10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  <c:pt idx="6">
                        <c:v>3.9775641025641026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11B-4E18-8E5A-CBA7900880E4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DT!$D$11:$J$11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  <c:pt idx="6">
                        <c:v>5.0737588652482266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611B-4E18-8E5A-CBA7900880E4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DT!$D$12:$J$12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  <c:pt idx="6">
                        <c:v>9.0699729673528786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11B-4E18-8E5A-CBA7900880E4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DT!$D$13:$J$13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  <c:pt idx="6">
                        <c:v>10.479048001069662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11B-4E18-8E5A-CBA7900880E4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DT!$D$14:$J$14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  <c:pt idx="6">
                        <c:v>9.9012345679012359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11B-4E18-8E5A-CBA7900880E4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DT!$D$15:$J$15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  <c:pt idx="6">
                        <c:v>4.1070490367775827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611B-4E18-8E5A-CBA7900880E4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DT!$D$16:$J$16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  <c:pt idx="6">
                        <c:v>6.4909793814432986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611B-4E18-8E5A-CBA7900880E4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DT!$D$17:$J$17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  <c:pt idx="6">
                        <c:v>6.2861731416335269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611B-4E18-8E5A-CBA7900880E4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DT!$D$18:$J$18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  <c:pt idx="6">
                        <c:v>4.964730516125524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611B-4E18-8E5A-CBA7900880E4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DT!$D$19:$J$19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10.968911917098445</c:v>
                      </c:pt>
                      <c:pt idx="3" formatCode="0.0">
                        <c:v>8.3753541076487252</c:v>
                      </c:pt>
                      <c:pt idx="4" formatCode="0.0">
                        <c:v>8.3245614035087723</c:v>
                      </c:pt>
                      <c:pt idx="5" formatCode="0.0">
                        <c:v>11.216145833333334</c:v>
                      </c:pt>
                      <c:pt idx="6" formatCode="0.0">
                        <c:v>10.842194092827006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611B-4E18-8E5A-CBA7900880E4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Dispozīcijas laiks pirmās instances tiesās (m)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DT!$B$12</c:f>
              <c:strCache>
                <c:ptCount val="1"/>
                <c:pt idx="0">
                  <c:v>ART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DT!$D$12:$J$12</c:f>
              <c:numCache>
                <c:formatCode>0.0</c:formatCode>
                <c:ptCount val="7"/>
                <c:pt idx="0">
                  <c:v>7.6137719298245612</c:v>
                </c:pt>
                <c:pt idx="1">
                  <c:v>7.3464272353161242</c:v>
                </c:pt>
                <c:pt idx="2">
                  <c:v>8.5406057098765427</c:v>
                </c:pt>
                <c:pt idx="3">
                  <c:v>6.6935157041540032</c:v>
                </c:pt>
                <c:pt idx="4">
                  <c:v>6.8174034249303066</c:v>
                </c:pt>
                <c:pt idx="5">
                  <c:v>6.9198833936469653</c:v>
                </c:pt>
                <c:pt idx="6">
                  <c:v>9.0699729673528786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A790-47E5-9824-A120A832B4C2}"/>
            </c:ext>
          </c:extLst>
        </c:ser>
        <c:ser>
          <c:idx val="10"/>
          <c:order val="10"/>
          <c:tx>
            <c:strRef>
              <c:f>DT!$B$13</c:f>
              <c:strCache>
                <c:ptCount val="1"/>
                <c:pt idx="0">
                  <c:v>RPT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DT!$D$13:$J$13</c:f>
              <c:numCache>
                <c:formatCode>0.0</c:formatCode>
                <c:ptCount val="7"/>
                <c:pt idx="0">
                  <c:v>6.4564380185295223</c:v>
                </c:pt>
                <c:pt idx="1">
                  <c:v>8.7835765772649701</c:v>
                </c:pt>
                <c:pt idx="2">
                  <c:v>8.1328276067231897</c:v>
                </c:pt>
                <c:pt idx="3">
                  <c:v>8.4033596680233025</c:v>
                </c:pt>
                <c:pt idx="4">
                  <c:v>8.6070001664724494</c:v>
                </c:pt>
                <c:pt idx="5">
                  <c:v>10.816183085919929</c:v>
                </c:pt>
                <c:pt idx="6">
                  <c:v>10.479048001069662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A790-47E5-9824-A120A832B4C2}"/>
            </c:ext>
          </c:extLst>
        </c:ser>
        <c:ser>
          <c:idx val="11"/>
          <c:order val="11"/>
          <c:tx>
            <c:strRef>
              <c:f>DT!$B$14</c:f>
              <c:strCache>
                <c:ptCount val="1"/>
                <c:pt idx="0">
                  <c:v>RRT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DT!$D$14:$J$14</c:f>
              <c:numCache>
                <c:formatCode>0.0</c:formatCode>
                <c:ptCount val="7"/>
                <c:pt idx="0">
                  <c:v>6.124305801725157</c:v>
                </c:pt>
                <c:pt idx="1">
                  <c:v>6.8945994140873781</c:v>
                </c:pt>
                <c:pt idx="2">
                  <c:v>8.0820222119389165</c:v>
                </c:pt>
                <c:pt idx="3">
                  <c:v>7.2710520177280147</c:v>
                </c:pt>
                <c:pt idx="4">
                  <c:v>7.7091175240485148</c:v>
                </c:pt>
                <c:pt idx="5">
                  <c:v>8.6234127959367584</c:v>
                </c:pt>
                <c:pt idx="6">
                  <c:v>9.9012345679012359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A790-47E5-9824-A120A832B4C2}"/>
            </c:ext>
          </c:extLst>
        </c:ser>
        <c:ser>
          <c:idx val="12"/>
          <c:order val="12"/>
          <c:tx>
            <c:strRef>
              <c:f>DT!$B$15</c:f>
              <c:strCache>
                <c:ptCount val="1"/>
                <c:pt idx="0">
                  <c:v>KRT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DT!$D$15:$J$15</c:f>
              <c:numCache>
                <c:formatCode>0.0</c:formatCode>
                <c:ptCount val="7"/>
                <c:pt idx="0">
                  <c:v>3.6016412893019578</c:v>
                </c:pt>
                <c:pt idx="1">
                  <c:v>3.9301075268817205</c:v>
                </c:pt>
                <c:pt idx="2">
                  <c:v>3.963297373358349</c:v>
                </c:pt>
                <c:pt idx="3">
                  <c:v>4.3739917695473256</c:v>
                </c:pt>
                <c:pt idx="4">
                  <c:v>4.5610474371219363</c:v>
                </c:pt>
                <c:pt idx="5">
                  <c:v>5.5975303164744155</c:v>
                </c:pt>
                <c:pt idx="6">
                  <c:v>4.1070490367775827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A790-47E5-9824-A120A832B4C2}"/>
            </c:ext>
          </c:extLst>
        </c:ser>
        <c:ser>
          <c:idx val="13"/>
          <c:order val="13"/>
          <c:tx>
            <c:strRef>
              <c:f>DT!$B$16</c:f>
              <c:strCache>
                <c:ptCount val="1"/>
                <c:pt idx="0">
                  <c:v>LRT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DT!$D$16:$J$16</c:f>
              <c:numCache>
                <c:formatCode>0.0</c:formatCode>
                <c:ptCount val="7"/>
                <c:pt idx="0">
                  <c:v>4.5641954663693802</c:v>
                </c:pt>
                <c:pt idx="1">
                  <c:v>5.0256281407035175</c:v>
                </c:pt>
                <c:pt idx="2">
                  <c:v>5.6226537216828483</c:v>
                </c:pt>
                <c:pt idx="3">
                  <c:v>4.6188813994543407</c:v>
                </c:pt>
                <c:pt idx="4">
                  <c:v>4.9886036369620665</c:v>
                </c:pt>
                <c:pt idx="5">
                  <c:v>6.1747261345852893</c:v>
                </c:pt>
                <c:pt idx="6">
                  <c:v>6.4909793814432986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A790-47E5-9824-A120A832B4C2}"/>
            </c:ext>
          </c:extLst>
        </c:ser>
        <c:ser>
          <c:idx val="14"/>
          <c:order val="14"/>
          <c:tx>
            <c:strRef>
              <c:f>DT!$B$17</c:f>
              <c:strCache>
                <c:ptCount val="1"/>
                <c:pt idx="0">
                  <c:v>VRT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DT!$D$17:$J$17</c:f>
              <c:numCache>
                <c:formatCode>0.0</c:formatCode>
                <c:ptCount val="7"/>
                <c:pt idx="0">
                  <c:v>3.7711470742488946</c:v>
                </c:pt>
                <c:pt idx="1">
                  <c:v>4.077526060904539</c:v>
                </c:pt>
                <c:pt idx="2">
                  <c:v>4.3050760950259832</c:v>
                </c:pt>
                <c:pt idx="3">
                  <c:v>3.7868065967016493</c:v>
                </c:pt>
                <c:pt idx="4">
                  <c:v>4.8754082299150889</c:v>
                </c:pt>
                <c:pt idx="5">
                  <c:v>6.5149337410805295</c:v>
                </c:pt>
                <c:pt idx="6">
                  <c:v>6.2861731416335269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A790-47E5-9824-A120A832B4C2}"/>
            </c:ext>
          </c:extLst>
        </c:ser>
        <c:ser>
          <c:idx val="15"/>
          <c:order val="15"/>
          <c:tx>
            <c:strRef>
              <c:f>DT!$B$18</c:f>
              <c:strCache>
                <c:ptCount val="1"/>
                <c:pt idx="0">
                  <c:v>ZRT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DT!$D$18:$J$18</c:f>
              <c:numCache>
                <c:formatCode>0.0</c:formatCode>
                <c:ptCount val="7"/>
                <c:pt idx="0">
                  <c:v>4.9895382898591158</c:v>
                </c:pt>
                <c:pt idx="1">
                  <c:v>5.3326241134751777</c:v>
                </c:pt>
                <c:pt idx="2">
                  <c:v>5.0818089430894302</c:v>
                </c:pt>
                <c:pt idx="3">
                  <c:v>6.3448470058194095</c:v>
                </c:pt>
                <c:pt idx="4">
                  <c:v>5.8420092143840119</c:v>
                </c:pt>
                <c:pt idx="5">
                  <c:v>6.2133948817622286</c:v>
                </c:pt>
                <c:pt idx="6">
                  <c:v>4.964730516125524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A790-47E5-9824-A120A832B4C2}"/>
            </c:ext>
          </c:extLst>
        </c:ser>
        <c:ser>
          <c:idx val="16"/>
          <c:order val="16"/>
          <c:tx>
            <c:strRef>
              <c:f>DT!$B$19</c:f>
              <c:strCache>
                <c:ptCount val="1"/>
                <c:pt idx="0">
                  <c:v>ELT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DT!$D$19:$J$19</c:f>
              <c:numCache>
                <c:formatCode>General</c:formatCode>
                <c:ptCount val="7"/>
                <c:pt idx="2" formatCode="0.0">
                  <c:v>10.968911917098445</c:v>
                </c:pt>
                <c:pt idx="3" formatCode="0.0">
                  <c:v>8.3753541076487252</c:v>
                </c:pt>
                <c:pt idx="4" formatCode="0.0">
                  <c:v>8.3245614035087723</c:v>
                </c:pt>
                <c:pt idx="5" formatCode="0.0">
                  <c:v>11.216145833333334</c:v>
                </c:pt>
                <c:pt idx="6" formatCode="0.0">
                  <c:v>10.842194092827006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A790-47E5-9824-A120A832B4C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DT!$D$3:$J$3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  <c:pt idx="6">
                        <c:v>7.6302652106084254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A790-47E5-9824-A120A832B4C2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DT!$D$4:$J$4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  <c:pt idx="6">
                        <c:v>4.8013422818791955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A790-47E5-9824-A120A832B4C2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DT!$D$5:$J$5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  <c:pt idx="6">
                        <c:v>5.3634957463263726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A790-47E5-9824-A120A832B4C2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DT!$D$6:$J$6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  <c:pt idx="6">
                        <c:v>8.1614906832298129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A790-47E5-9824-A120A832B4C2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DT!$D$7:$J$7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  <c:pt idx="6">
                        <c:v>6.1812060541055898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A790-47E5-9824-A120A832B4C2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DT!$D$8:$J$8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  <c:pt idx="6">
                        <c:v>3.2780656303972364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A790-47E5-9824-A120A832B4C2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DT!$D$9:$J$9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  <c:pt idx="6">
                        <c:v>3.3666082895504963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A790-47E5-9824-A120A832B4C2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DT!$D$10:$J$10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  <c:pt idx="6">
                        <c:v>3.9775641025641026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A790-47E5-9824-A120A832B4C2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DT!$D$11:$J$11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  <c:pt idx="6">
                        <c:v>5.0737588652482266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A790-47E5-9824-A120A832B4C2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strRef>
          <c:f>CR!$AT$4</c:f>
          <c:strCache>
            <c:ptCount val="1"/>
            <c:pt idx="0">
              <c:v>Caurlaidība (tiesvedības l.)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lt1"/>
              </a:solidFill>
              <a:round/>
              <a:tailEnd type="stealth" w="lg" len="lg"/>
            </a:ln>
            <a:effectLst>
              <a:outerShdw dist="25400" dir="2700000" algn="tl" rotWithShape="0">
                <a:schemeClr val="accent4"/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CR!$D$2:$J$2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CR!$D$33:$J$33</c:f>
              <c:numCache>
                <c:formatCode>0%</c:formatCode>
                <c:ptCount val="7"/>
                <c:pt idx="0">
                  <c:v>0.96564040910912485</c:v>
                </c:pt>
                <c:pt idx="1">
                  <c:v>0.9597108795644419</c:v>
                </c:pt>
                <c:pt idx="2">
                  <c:v>1.0157352026925632</c:v>
                </c:pt>
                <c:pt idx="3">
                  <c:v>1.019674741271466</c:v>
                </c:pt>
                <c:pt idx="4">
                  <c:v>0.98917629792698591</c:v>
                </c:pt>
                <c:pt idx="5">
                  <c:v>0.89695708075675018</c:v>
                </c:pt>
                <c:pt idx="6">
                  <c:v>1.0068511983868751</c:v>
                </c:pt>
              </c:numCache>
              <c:extLst/>
            </c:numRef>
          </c:val>
          <c:smooth val="1"/>
          <c:extLst>
            <c:ext xmlns:c16="http://schemas.microsoft.com/office/drawing/2014/chart" uri="{C3380CC4-5D6E-409C-BE32-E72D297353CC}">
              <c16:uniqueId val="{00000000-FB14-4A6B-AE85-FBC33175605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472264335"/>
        <c:axId val="286258431"/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ax val="1.1000000000000001"/>
          <c:min val="0.7500000000000001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4"/>
    </a:solidFill>
    <a:ln w="9525" cap="flat" cmpd="sng" algn="ctr">
      <a:solidFill>
        <a:schemeClr val="accent4"/>
      </a:solidFill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Caurlaidība apgabaltiesās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3"/>
          <c:order val="3"/>
          <c:tx>
            <c:strRef>
              <c:f>CR!$B$6</c:f>
              <c:strCache>
                <c:ptCount val="1"/>
                <c:pt idx="0">
                  <c:v>AAT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CR!$D$6:$J$6</c:f>
              <c:numCache>
                <c:formatCode>0%</c:formatCode>
                <c:ptCount val="7"/>
                <c:pt idx="0">
                  <c:v>0.89336917562724016</c:v>
                </c:pt>
                <c:pt idx="1">
                  <c:v>1.2041942604856513</c:v>
                </c:pt>
                <c:pt idx="2">
                  <c:v>0.92721518987341767</c:v>
                </c:pt>
                <c:pt idx="3">
                  <c:v>0.99673558215451574</c:v>
                </c:pt>
                <c:pt idx="4">
                  <c:v>0.92908653846153844</c:v>
                </c:pt>
                <c:pt idx="5">
                  <c:v>1.0613810741687979</c:v>
                </c:pt>
                <c:pt idx="6">
                  <c:v>1.020278833967047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9BD7-49B2-9BCA-2E53C40571E2}"/>
            </c:ext>
          </c:extLst>
        </c:ser>
        <c:ser>
          <c:idx val="4"/>
          <c:order val="4"/>
          <c:tx>
            <c:strRef>
              <c:f>CR!$B$7</c:f>
              <c:strCache>
                <c:ptCount val="1"/>
                <c:pt idx="0">
                  <c:v>RAT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CR!$D$7:$J$7</c:f>
              <c:numCache>
                <c:formatCode>0%</c:formatCode>
                <c:ptCount val="7"/>
                <c:pt idx="0">
                  <c:v>0.93921040825482283</c:v>
                </c:pt>
                <c:pt idx="1">
                  <c:v>1.0542355371900827</c:v>
                </c:pt>
                <c:pt idx="2">
                  <c:v>0.97188547846272888</c:v>
                </c:pt>
                <c:pt idx="3">
                  <c:v>0.89802130898021304</c:v>
                </c:pt>
                <c:pt idx="4">
                  <c:v>0.94165457184325108</c:v>
                </c:pt>
                <c:pt idx="5">
                  <c:v>0.92808850645359553</c:v>
                </c:pt>
                <c:pt idx="6">
                  <c:v>0.97831409583770546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9BD7-49B2-9BCA-2E53C40571E2}"/>
            </c:ext>
          </c:extLst>
        </c:ser>
        <c:ser>
          <c:idx val="5"/>
          <c:order val="5"/>
          <c:tx>
            <c:strRef>
              <c:f>CR!$B$8</c:f>
              <c:strCache>
                <c:ptCount val="1"/>
                <c:pt idx="0">
                  <c:v>KAT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CR!$D$8:$J$8</c:f>
              <c:numCache>
                <c:formatCode>0%</c:formatCode>
                <c:ptCount val="7"/>
                <c:pt idx="0">
                  <c:v>0.95809248554913296</c:v>
                </c:pt>
                <c:pt idx="1">
                  <c:v>1.0733082706766917</c:v>
                </c:pt>
                <c:pt idx="2">
                  <c:v>1.0118577075098814</c:v>
                </c:pt>
                <c:pt idx="3">
                  <c:v>1.0044052863436124</c:v>
                </c:pt>
                <c:pt idx="4">
                  <c:v>0.87136929460580914</c:v>
                </c:pt>
                <c:pt idx="5">
                  <c:v>1.0311750599520384</c:v>
                </c:pt>
                <c:pt idx="6">
                  <c:v>0.96499999999999997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9BD7-49B2-9BCA-2E53C40571E2}"/>
            </c:ext>
          </c:extLst>
        </c:ser>
        <c:ser>
          <c:idx val="6"/>
          <c:order val="6"/>
          <c:tx>
            <c:strRef>
              <c:f>CR!$B$9</c:f>
              <c:strCache>
                <c:ptCount val="1"/>
                <c:pt idx="0">
                  <c:v>LAT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CR!$D$9:$J$9</c:f>
              <c:numCache>
                <c:formatCode>0%</c:formatCode>
                <c:ptCount val="7"/>
                <c:pt idx="0">
                  <c:v>0.96458684654300164</c:v>
                </c:pt>
                <c:pt idx="1">
                  <c:v>1.0300187617260788</c:v>
                </c:pt>
                <c:pt idx="2">
                  <c:v>1.0238568588469186</c:v>
                </c:pt>
                <c:pt idx="3">
                  <c:v>0.94297352342158858</c:v>
                </c:pt>
                <c:pt idx="4">
                  <c:v>0.98080614203454897</c:v>
                </c:pt>
                <c:pt idx="5">
                  <c:v>0.99590163934426235</c:v>
                </c:pt>
                <c:pt idx="6">
                  <c:v>1.0362976406533575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9BD7-49B2-9BCA-2E53C40571E2}"/>
            </c:ext>
          </c:extLst>
        </c:ser>
        <c:ser>
          <c:idx val="7"/>
          <c:order val="7"/>
          <c:tx>
            <c:strRef>
              <c:f>CR!$B$10</c:f>
              <c:strCache>
                <c:ptCount val="1"/>
                <c:pt idx="0">
                  <c:v>VAT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CR!$D$10:$J$10</c:f>
              <c:numCache>
                <c:formatCode>0%</c:formatCode>
                <c:ptCount val="7"/>
                <c:pt idx="0">
                  <c:v>0.98221343873517786</c:v>
                </c:pt>
                <c:pt idx="1">
                  <c:v>1.1293634496919918</c:v>
                </c:pt>
                <c:pt idx="2">
                  <c:v>1.0178970917225951</c:v>
                </c:pt>
                <c:pt idx="3">
                  <c:v>1.0648379052369077</c:v>
                </c:pt>
                <c:pt idx="4">
                  <c:v>0.91832229580573954</c:v>
                </c:pt>
                <c:pt idx="5">
                  <c:v>1.049738219895288</c:v>
                </c:pt>
                <c:pt idx="6">
                  <c:v>0.94545454545454544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9BD7-49B2-9BCA-2E53C40571E2}"/>
            </c:ext>
          </c:extLst>
        </c:ser>
        <c:ser>
          <c:idx val="8"/>
          <c:order val="8"/>
          <c:tx>
            <c:strRef>
              <c:f>CR!$B$11</c:f>
              <c:strCache>
                <c:ptCount val="1"/>
                <c:pt idx="0">
                  <c:v>ZAT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CR!$D$11:$J$11</c:f>
              <c:numCache>
                <c:formatCode>0%</c:formatCode>
                <c:ptCount val="7"/>
                <c:pt idx="0">
                  <c:v>1.0012254901960784</c:v>
                </c:pt>
                <c:pt idx="1">
                  <c:v>0.96158192090395478</c:v>
                </c:pt>
                <c:pt idx="2">
                  <c:v>1.0670170827858081</c:v>
                </c:pt>
                <c:pt idx="3">
                  <c:v>1.0289634146341464</c:v>
                </c:pt>
                <c:pt idx="4">
                  <c:v>0.98753894080996885</c:v>
                </c:pt>
                <c:pt idx="5">
                  <c:v>0.97082658022690438</c:v>
                </c:pt>
                <c:pt idx="6">
                  <c:v>0.96707818930041156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9BD7-49B2-9BCA-2E53C40571E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CR!$D$3:$J$3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  <c:pt idx="6">
                        <c:v>1.014240506329114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9BD7-49B2-9BCA-2E53C40571E2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CR!$D$4:$J$4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  <c:pt idx="6">
                        <c:v>0.95512820512820518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BD7-49B2-9BCA-2E53C40571E2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CR!$D$5:$J$5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  <c:pt idx="6">
                        <c:v>0.95777777777777773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9BD7-49B2-9BCA-2E53C40571E2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CR!$D$12:$J$12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  <c:pt idx="6">
                        <c:v>0.86368534482758619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9BD7-49B2-9BCA-2E53C40571E2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CR!$D$13:$J$13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  <c:pt idx="6">
                        <c:v>0.97573385518590994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9BD7-49B2-9BCA-2E53C40571E2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CR!$D$14:$J$14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  <c:pt idx="6">
                        <c:v>0.92210526315789476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9BD7-49B2-9BCA-2E53C40571E2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CR!$D$15:$J$15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  <c:pt idx="6">
                        <c:v>1.1309730131220599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9BD7-49B2-9BCA-2E53C40571E2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CR!$D$16:$J$16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  <c:pt idx="6">
                        <c:v>1.0240168910002638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9BD7-49B2-9BCA-2E53C40571E2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CR!$D$17:$J$17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  <c:pt idx="6">
                        <c:v>1.0183800623052959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9BD7-49B2-9BCA-2E53C40571E2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CR!$D$18:$J$18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  <c:pt idx="6">
                        <c:v>1.119656558275484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9BD7-49B2-9BCA-2E53C40571E2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CR!$D$19:$J$19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%">
                        <c:v>0.52445652173913049</c:v>
                      </c:pt>
                      <c:pt idx="3" formatCode="0%">
                        <c:v>0.8364928909952607</c:v>
                      </c:pt>
                      <c:pt idx="4" formatCode="0%">
                        <c:v>0.95477386934673369</c:v>
                      </c:pt>
                      <c:pt idx="5" formatCode="0%">
                        <c:v>0.79833679833679838</c:v>
                      </c:pt>
                      <c:pt idx="6" formatCode="0%">
                        <c:v>1.0025380710659899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9BD7-49B2-9BCA-2E53C40571E2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ax val="1.3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  <c:majorUnit val="5.000000000000001E-2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CR!$AT$9</c:f>
          <c:strCache>
            <c:ptCount val="1"/>
            <c:pt idx="0">
              <c:v>Caurlaidība (kasācija)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CR!$B$3</c:f>
              <c:strCache>
                <c:ptCount val="1"/>
                <c:pt idx="0">
                  <c:v>S-ALD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CR!$D$3:$J$3</c:f>
              <c:numCache>
                <c:formatCode>0%</c:formatCode>
                <c:ptCount val="7"/>
                <c:pt idx="0">
                  <c:v>1.1267772511848342</c:v>
                </c:pt>
                <c:pt idx="1">
                  <c:v>1.1380145278450364</c:v>
                </c:pt>
                <c:pt idx="2">
                  <c:v>1.2053824362606231</c:v>
                </c:pt>
                <c:pt idx="3">
                  <c:v>1.1682539682539683</c:v>
                </c:pt>
                <c:pt idx="4">
                  <c:v>1.1871750433275563</c:v>
                </c:pt>
                <c:pt idx="5">
                  <c:v>0.94720000000000004</c:v>
                </c:pt>
                <c:pt idx="6">
                  <c:v>1.014240506329114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C35B-4A53-9BE9-58F17B5C24B5}"/>
            </c:ext>
          </c:extLst>
        </c:ser>
        <c:ser>
          <c:idx val="1"/>
          <c:order val="1"/>
          <c:tx>
            <c:strRef>
              <c:f>CR!$B$4</c:f>
              <c:strCache>
                <c:ptCount val="1"/>
                <c:pt idx="0">
                  <c:v>S-CLD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CR!$D$4:$J$4</c:f>
              <c:numCache>
                <c:formatCode>0%</c:formatCode>
                <c:ptCount val="7"/>
                <c:pt idx="0">
                  <c:v>1.0378006872852235</c:v>
                </c:pt>
                <c:pt idx="1">
                  <c:v>1.2023070097604258</c:v>
                </c:pt>
                <c:pt idx="2">
                  <c:v>0.99633699633699635</c:v>
                </c:pt>
                <c:pt idx="3">
                  <c:v>1.0657174151150055</c:v>
                </c:pt>
                <c:pt idx="4">
                  <c:v>1.0542797494780793</c:v>
                </c:pt>
                <c:pt idx="5">
                  <c:v>1.0652962515114872</c:v>
                </c:pt>
                <c:pt idx="6">
                  <c:v>0.95512820512820518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C35B-4A53-9BE9-58F17B5C24B5}"/>
            </c:ext>
          </c:extLst>
        </c:ser>
        <c:ser>
          <c:idx val="2"/>
          <c:order val="2"/>
          <c:tx>
            <c:strRef>
              <c:f>CR!$B$5</c:f>
              <c:strCache>
                <c:ptCount val="1"/>
                <c:pt idx="0">
                  <c:v>S-KLD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CR!$D$5:$J$5</c:f>
              <c:numCache>
                <c:formatCode>0%</c:formatCode>
                <c:ptCount val="7"/>
                <c:pt idx="0">
                  <c:v>1.0248691099476439</c:v>
                </c:pt>
                <c:pt idx="1">
                  <c:v>0.94752186588921283</c:v>
                </c:pt>
                <c:pt idx="2">
                  <c:v>0.91238670694864044</c:v>
                </c:pt>
                <c:pt idx="3">
                  <c:v>1.1344086021505377</c:v>
                </c:pt>
                <c:pt idx="4">
                  <c:v>1.0257425742574258</c:v>
                </c:pt>
                <c:pt idx="5">
                  <c:v>0.95683453237410077</c:v>
                </c:pt>
                <c:pt idx="6">
                  <c:v>0.95777777777777773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C35B-4A53-9BE9-58F17B5C24B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CR!$D$6:$J$6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  <c:pt idx="6">
                        <c:v>1.020278833967047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C35B-4A53-9BE9-58F17B5C24B5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CR!$D$7:$J$7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  <c:pt idx="6">
                        <c:v>0.97831409583770546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C35B-4A53-9BE9-58F17B5C24B5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CR!$D$8:$J$8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  <c:pt idx="6">
                        <c:v>0.96499999999999997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35B-4A53-9BE9-58F17B5C24B5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CR!$D$9:$J$9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  <c:pt idx="6">
                        <c:v>1.0362976406533575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C35B-4A53-9BE9-58F17B5C24B5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CR!$D$10:$J$10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  <c:pt idx="6">
                        <c:v>0.94545454545454544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C35B-4A53-9BE9-58F17B5C24B5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CR!$D$11:$J$11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  <c:pt idx="6">
                        <c:v>0.96707818930041156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C35B-4A53-9BE9-58F17B5C24B5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CR!$D$12:$J$12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  <c:pt idx="6">
                        <c:v>0.86368534482758619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C35B-4A53-9BE9-58F17B5C24B5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CR!$D$13:$J$13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  <c:pt idx="6">
                        <c:v>0.97573385518590994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C35B-4A53-9BE9-58F17B5C24B5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CR!$D$14:$J$14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  <c:pt idx="6">
                        <c:v>0.92210526315789476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C35B-4A53-9BE9-58F17B5C24B5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CR!$D$15:$J$15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  <c:pt idx="6">
                        <c:v>1.1309730131220599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C35B-4A53-9BE9-58F17B5C24B5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CR!$D$16:$J$16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  <c:pt idx="6">
                        <c:v>1.0240168910002638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C35B-4A53-9BE9-58F17B5C24B5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CR!$D$17:$J$17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  <c:pt idx="6">
                        <c:v>1.0183800623052959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C35B-4A53-9BE9-58F17B5C24B5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CR!$D$18:$J$18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  <c:pt idx="6">
                        <c:v>1.119656558275484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C35B-4A53-9BE9-58F17B5C24B5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CR!$D$19:$J$19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%">
                        <c:v>0.52445652173913049</c:v>
                      </c:pt>
                      <c:pt idx="3" formatCode="0%">
                        <c:v>0.8364928909952607</c:v>
                      </c:pt>
                      <c:pt idx="4" formatCode="0%">
                        <c:v>0.95477386934673369</c:v>
                      </c:pt>
                      <c:pt idx="5" formatCode="0%">
                        <c:v>0.79833679833679838</c:v>
                      </c:pt>
                      <c:pt idx="6" formatCode="0%">
                        <c:v>1.0025380710659899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C35B-4A53-9BE9-58F17B5C24B5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ax val="1.3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  <c:majorUnit val="5.000000000000001E-2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Caurlaidība pirmās instances </a:t>
            </a:r>
            <a:r>
              <a:rPr lang="lv-LV" dirty="0" err="1"/>
              <a:t>tieās</a:t>
            </a:r>
            <a:endParaRPr lang="lv-LV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CR!$B$12</c:f>
              <c:strCache>
                <c:ptCount val="1"/>
                <c:pt idx="0">
                  <c:v>ART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CR!$D$12:$J$12</c:f>
              <c:numCache>
                <c:formatCode>0%</c:formatCode>
                <c:ptCount val="7"/>
                <c:pt idx="0">
                  <c:v>1.0303687635574836</c:v>
                </c:pt>
                <c:pt idx="1">
                  <c:v>1.0677052127022169</c:v>
                </c:pt>
                <c:pt idx="2">
                  <c:v>0.92654155495978552</c:v>
                </c:pt>
                <c:pt idx="3">
                  <c:v>1.0687601515971845</c:v>
                </c:pt>
                <c:pt idx="4">
                  <c:v>1.0969855832241153</c:v>
                </c:pt>
                <c:pt idx="5">
                  <c:v>0.9957957957957958</c:v>
                </c:pt>
                <c:pt idx="6">
                  <c:v>0.86368534482758619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606F-427A-9E1B-47C17A56F583}"/>
            </c:ext>
          </c:extLst>
        </c:ser>
        <c:ser>
          <c:idx val="10"/>
          <c:order val="10"/>
          <c:tx>
            <c:strRef>
              <c:f>CR!$B$13</c:f>
              <c:strCache>
                <c:ptCount val="1"/>
                <c:pt idx="0">
                  <c:v>RPT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CR!$D$13:$J$13</c:f>
              <c:numCache>
                <c:formatCode>0%</c:formatCode>
                <c:ptCount val="7"/>
                <c:pt idx="0">
                  <c:v>0.95594824865888295</c:v>
                </c:pt>
                <c:pt idx="1">
                  <c:v>0.82599091138601366</c:v>
                </c:pt>
                <c:pt idx="2">
                  <c:v>1.0208792043125048</c:v>
                </c:pt>
                <c:pt idx="3">
                  <c:v>1.0270469633636587</c:v>
                </c:pt>
                <c:pt idx="4">
                  <c:v>0.9890507944348399</c:v>
                </c:pt>
                <c:pt idx="5">
                  <c:v>0.83722900925075916</c:v>
                </c:pt>
                <c:pt idx="6">
                  <c:v>0.97573385518590994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606F-427A-9E1B-47C17A56F583}"/>
            </c:ext>
          </c:extLst>
        </c:ser>
        <c:ser>
          <c:idx val="11"/>
          <c:order val="11"/>
          <c:tx>
            <c:strRef>
              <c:f>CR!$B$14</c:f>
              <c:strCache>
                <c:ptCount val="1"/>
                <c:pt idx="0">
                  <c:v>RRT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CR!$D$14:$J$14</c:f>
              <c:numCache>
                <c:formatCode>0%</c:formatCode>
                <c:ptCount val="7"/>
                <c:pt idx="0">
                  <c:v>0.88948447107047135</c:v>
                </c:pt>
                <c:pt idx="1">
                  <c:v>0.95319613913676926</c:v>
                </c:pt>
                <c:pt idx="2">
                  <c:v>1.0217494089834516</c:v>
                </c:pt>
                <c:pt idx="3">
                  <c:v>1.0774063835134455</c:v>
                </c:pt>
                <c:pt idx="4">
                  <c:v>1.0093718338399189</c:v>
                </c:pt>
                <c:pt idx="5">
                  <c:v>0.89982308712958869</c:v>
                </c:pt>
                <c:pt idx="6">
                  <c:v>0.92210526315789476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606F-427A-9E1B-47C17A56F583}"/>
            </c:ext>
          </c:extLst>
        </c:ser>
        <c:ser>
          <c:idx val="12"/>
          <c:order val="12"/>
          <c:tx>
            <c:strRef>
              <c:f>CR!$B$15</c:f>
              <c:strCache>
                <c:ptCount val="1"/>
                <c:pt idx="0">
                  <c:v>KRT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CR!$D$15:$J$15</c:f>
              <c:numCache>
                <c:formatCode>0%</c:formatCode>
                <c:ptCount val="7"/>
                <c:pt idx="0">
                  <c:v>0.98060888113244138</c:v>
                </c:pt>
                <c:pt idx="1">
                  <c:v>1.0077933645067914</c:v>
                </c:pt>
                <c:pt idx="2">
                  <c:v>1.0171755725190839</c:v>
                </c:pt>
                <c:pt idx="3">
                  <c:v>0.9832483612527313</c:v>
                </c:pt>
                <c:pt idx="4">
                  <c:v>0.97350069735006972</c:v>
                </c:pt>
                <c:pt idx="5">
                  <c:v>0.8996208341648374</c:v>
                </c:pt>
                <c:pt idx="6">
                  <c:v>1.1309730131220599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606F-427A-9E1B-47C17A56F583}"/>
            </c:ext>
          </c:extLst>
        </c:ser>
        <c:ser>
          <c:idx val="13"/>
          <c:order val="13"/>
          <c:tx>
            <c:strRef>
              <c:f>CR!$B$16</c:f>
              <c:strCache>
                <c:ptCount val="1"/>
                <c:pt idx="0">
                  <c:v>LRT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CR!$D$16:$J$16</c:f>
              <c:numCache>
                <c:formatCode>0%</c:formatCode>
                <c:ptCount val="7"/>
                <c:pt idx="0">
                  <c:v>0.99043062200956933</c:v>
                </c:pt>
                <c:pt idx="1">
                  <c:v>0.99281580522849733</c:v>
                </c:pt>
                <c:pt idx="2">
                  <c:v>1.038044847568657</c:v>
                </c:pt>
                <c:pt idx="3">
                  <c:v>1.0854455186830416</c:v>
                </c:pt>
                <c:pt idx="4">
                  <c:v>0.97614457831325296</c:v>
                </c:pt>
                <c:pt idx="5">
                  <c:v>0.89458210835783281</c:v>
                </c:pt>
                <c:pt idx="6">
                  <c:v>1.0240168910002638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606F-427A-9E1B-47C17A56F583}"/>
            </c:ext>
          </c:extLst>
        </c:ser>
        <c:ser>
          <c:idx val="14"/>
          <c:order val="14"/>
          <c:tx>
            <c:strRef>
              <c:f>CR!$B$17</c:f>
              <c:strCache>
                <c:ptCount val="1"/>
                <c:pt idx="0">
                  <c:v>VRT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CR!$D$17:$J$17</c:f>
              <c:numCache>
                <c:formatCode>0%</c:formatCode>
                <c:ptCount val="7"/>
                <c:pt idx="0">
                  <c:v>0.99308035714285714</c:v>
                </c:pt>
                <c:pt idx="1">
                  <c:v>1.0047006432459178</c:v>
                </c:pt>
                <c:pt idx="2">
                  <c:v>1.0256996002284409</c:v>
                </c:pt>
                <c:pt idx="3">
                  <c:v>1.0751128304319795</c:v>
                </c:pt>
                <c:pt idx="4">
                  <c:v>0.94099569760295021</c:v>
                </c:pt>
                <c:pt idx="5">
                  <c:v>0.86143308746048475</c:v>
                </c:pt>
                <c:pt idx="6">
                  <c:v>1.0183800623052959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606F-427A-9E1B-47C17A56F583}"/>
            </c:ext>
          </c:extLst>
        </c:ser>
        <c:ser>
          <c:idx val="15"/>
          <c:order val="15"/>
          <c:tx>
            <c:strRef>
              <c:f>CR!$B$18</c:f>
              <c:strCache>
                <c:ptCount val="1"/>
                <c:pt idx="0">
                  <c:v>ZRT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CR!$D$18:$J$18</c:f>
              <c:numCache>
                <c:formatCode>0%</c:formatCode>
                <c:ptCount val="7"/>
                <c:pt idx="0">
                  <c:v>0.9771023579119531</c:v>
                </c:pt>
                <c:pt idx="1">
                  <c:v>0.99300597406382052</c:v>
                </c:pt>
                <c:pt idx="2">
                  <c:v>1.0656634746922025</c:v>
                </c:pt>
                <c:pt idx="3">
                  <c:v>0.96784156976744184</c:v>
                </c:pt>
                <c:pt idx="4">
                  <c:v>1.0188368690563276</c:v>
                </c:pt>
                <c:pt idx="5">
                  <c:v>0.92800240493010677</c:v>
                </c:pt>
                <c:pt idx="6">
                  <c:v>1.119656558275484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606F-427A-9E1B-47C17A56F583}"/>
            </c:ext>
          </c:extLst>
        </c:ser>
        <c:ser>
          <c:idx val="16"/>
          <c:order val="16"/>
          <c:tx>
            <c:strRef>
              <c:f>CR!$B$19</c:f>
              <c:strCache>
                <c:ptCount val="1"/>
                <c:pt idx="0">
                  <c:v>ELT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CR!$D$19:$J$19</c:f>
              <c:numCache>
                <c:formatCode>General</c:formatCode>
                <c:ptCount val="7"/>
                <c:pt idx="2" formatCode="0%">
                  <c:v>0.52445652173913049</c:v>
                </c:pt>
                <c:pt idx="3" formatCode="0%">
                  <c:v>0.8364928909952607</c:v>
                </c:pt>
                <c:pt idx="4" formatCode="0%">
                  <c:v>0.95477386934673369</c:v>
                </c:pt>
                <c:pt idx="5" formatCode="0%">
                  <c:v>0.79833679833679838</c:v>
                </c:pt>
                <c:pt idx="6" formatCode="0%">
                  <c:v>1.0025380710659899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606F-427A-9E1B-47C17A56F58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CR!$D$3:$J$3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  <c:pt idx="6">
                        <c:v>1.014240506329114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606F-427A-9E1B-47C17A56F583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CR!$D$4:$J$4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  <c:pt idx="6">
                        <c:v>0.95512820512820518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06F-427A-9E1B-47C17A56F583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CR!$D$5:$J$5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  <c:pt idx="6">
                        <c:v>0.95777777777777773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06F-427A-9E1B-47C17A56F583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CR!$D$6:$J$6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  <c:pt idx="6">
                        <c:v>1.020278833967047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06F-427A-9E1B-47C17A56F583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CR!$D$7:$J$7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  <c:pt idx="6">
                        <c:v>0.97831409583770546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606F-427A-9E1B-47C17A56F583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CR!$D$8:$J$8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  <c:pt idx="6">
                        <c:v>0.96499999999999997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606F-427A-9E1B-47C17A56F583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CR!$D$9:$J$9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  <c:pt idx="6">
                        <c:v>1.0362976406533575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606F-427A-9E1B-47C17A56F583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CR!$D$10:$J$10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  <c:pt idx="6">
                        <c:v>0.94545454545454544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606F-427A-9E1B-47C17A56F583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CR!$D$2:$J$2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CR!$D$11:$J$11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  <c:pt idx="6">
                        <c:v>0.96707818930041156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606F-427A-9E1B-47C17A56F583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ax val="1.3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  <c:majorUnit val="5.000000000000001E-2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Saņemto un izskatīto lietu attiecība </a:t>
            </a:r>
            <a:r>
              <a:rPr lang="lv-LV" b="1" baseline="0"/>
              <a:t> </a:t>
            </a:r>
          </a:p>
          <a:p>
            <a:pPr>
              <a:defRPr b="1"/>
            </a:pPr>
            <a:r>
              <a:rPr lang="lv-LV" b="1" baseline="0"/>
              <a:t>(pirmā instance, 2025)</a:t>
            </a:r>
            <a:endParaRPr lang="lv-LV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D09E1E45-0A7C-4D0C-B1A5-B2029CAC2B4C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0A2B-4F31-A200-8DAC1C3E812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1252F94-E5A1-4327-9CE6-D6ECCF76856B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0A2B-4F31-A200-8DAC1C3E812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7EB5734-A360-4A53-83D7-58F2BA7D2333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0A2B-4F31-A200-8DAC1C3E812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0576F99-4DCB-4F22-B776-E8F6EF2EF656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0A2B-4F31-A200-8DAC1C3E812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0F15E26-85E1-486C-BBF0-952429E74EF0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0A2B-4F31-A200-8DAC1C3E812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A0C5FC4-2F77-4BDD-8B41-B19E6E661FAF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0A2B-4F31-A200-8DAC1C3E81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0.15133889216454269"/>
                  <c:y val="1.557426522813395E-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</c:trendlineLbl>
          </c:trendline>
          <c:xVal>
            <c:numRef>
              <c:f>Izsk.1T_Saņ.1T!$R$13:$R$18</c:f>
              <c:numCache>
                <c:formatCode>0.0</c:formatCode>
                <c:ptCount val="6"/>
                <c:pt idx="0">
                  <c:v>144.94186046511629</c:v>
                </c:pt>
                <c:pt idx="1">
                  <c:v>135.93103448275863</c:v>
                </c:pt>
                <c:pt idx="2">
                  <c:v>163.14285714285714</c:v>
                </c:pt>
                <c:pt idx="3">
                  <c:v>161.66666666666666</c:v>
                </c:pt>
                <c:pt idx="4">
                  <c:v>163.44999999999999</c:v>
                </c:pt>
                <c:pt idx="5">
                  <c:v>139.29545454545453</c:v>
                </c:pt>
              </c:numCache>
            </c:numRef>
          </c:xVal>
          <c:yVal>
            <c:numRef>
              <c:f>Izsk.1T_Saņ.1T!$J$13:$J$18</c:f>
              <c:numCache>
                <c:formatCode>0.0</c:formatCode>
                <c:ptCount val="6"/>
                <c:pt idx="0">
                  <c:v>148.54651162790697</c:v>
                </c:pt>
                <c:pt idx="1">
                  <c:v>147.41379310344828</c:v>
                </c:pt>
                <c:pt idx="2">
                  <c:v>144.25</c:v>
                </c:pt>
                <c:pt idx="3">
                  <c:v>157.875</c:v>
                </c:pt>
                <c:pt idx="4">
                  <c:v>160.5</c:v>
                </c:pt>
                <c:pt idx="5">
                  <c:v>124.40909090909091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Izsk.1T_Saņ.1T!$B$13:$B$18</c15:f>
                <c15:dlblRangeCache>
                  <c:ptCount val="6"/>
                  <c:pt idx="0">
                    <c:v>RPT</c:v>
                  </c:pt>
                  <c:pt idx="1">
                    <c:v>RRT</c:v>
                  </c:pt>
                  <c:pt idx="2">
                    <c:v>KRT</c:v>
                  </c:pt>
                  <c:pt idx="3">
                    <c:v>LRT</c:v>
                  </c:pt>
                  <c:pt idx="4">
                    <c:v>VRT</c:v>
                  </c:pt>
                  <c:pt idx="5">
                    <c:v>ZRT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0A2B-4F31-A200-8DAC1C3E8120}"/>
            </c:ext>
          </c:extLst>
        </c:ser>
        <c:ser>
          <c:idx val="1"/>
          <c:order val="1"/>
          <c:tx>
            <c:v>ekvivalence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Izsk.1T_Saņ.1T!$V$3:$W$3</c:f>
              <c:numCache>
                <c:formatCode>General</c:formatCode>
                <c:ptCount val="2"/>
                <c:pt idx="0">
                  <c:v>-10</c:v>
                </c:pt>
                <c:pt idx="1">
                  <c:v>200</c:v>
                </c:pt>
              </c:numCache>
            </c:numRef>
          </c:xVal>
          <c:yVal>
            <c:numRef>
              <c:f>Izsk.1T_Saņ.1T!$V$4:$W$4</c:f>
              <c:numCache>
                <c:formatCode>General</c:formatCode>
                <c:ptCount val="2"/>
                <c:pt idx="0">
                  <c:v>-10</c:v>
                </c:pt>
                <c:pt idx="1">
                  <c:v>200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0A2B-4F31-A200-8DAC1C3E812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685043935"/>
        <c:axId val="685035775"/>
      </c:scatterChart>
      <c:valAx>
        <c:axId val="685043935"/>
        <c:scaling>
          <c:orientation val="minMax"/>
          <c:max val="170"/>
          <c:min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Izskatītās lietas uz 1 tiesnesi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85035775"/>
        <c:crosses val="autoZero"/>
        <c:crossBetween val="midCat"/>
      </c:valAx>
      <c:valAx>
        <c:axId val="685035775"/>
        <c:scaling>
          <c:orientation val="minMax"/>
          <c:max val="170"/>
          <c:min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Saņemtās lietas uz 1 tiesnesi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85043935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Saņemto un izskatīto lietu attiecība</a:t>
            </a:r>
          </a:p>
          <a:p>
            <a:pPr>
              <a:defRPr b="1"/>
            </a:pPr>
            <a:r>
              <a:rPr lang="lv-LV" b="1" baseline="0" dirty="0"/>
              <a:t>(apgabaltiesas, 2025)</a:t>
            </a:r>
            <a:endParaRPr lang="lv-LV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A9718A7D-1DA0-4F69-B890-F4BD72EE565E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2DF1-4764-BBD1-BBDBA1503C2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D32D771-DC24-4EA3-871B-9561EE1258CB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2DF1-4764-BBD1-BBDBA1503C2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002A5FB-40C2-42CB-B2EA-2BADB3069B31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2DF1-4764-BBD1-BBDBA1503C2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492F12B-77E6-4DD4-B0A4-AD37EE4C7B60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2DF1-4764-BBD1-BBDBA1503C2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B24CDE4-B677-413A-9C54-0BA91044F4FF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2DF1-4764-BBD1-BBDBA1503C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0.1324811077914699"/>
                  <c:y val="4.8382701765827901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</c:trendlineLbl>
          </c:trendline>
          <c:xVal>
            <c:numRef>
              <c:f>Izsk.1T_Saņ.1T!$R$7:$R$11</c:f>
              <c:numCache>
                <c:formatCode>0.0</c:formatCode>
                <c:ptCount val="5"/>
                <c:pt idx="0">
                  <c:v>50.854545454545452</c:v>
                </c:pt>
                <c:pt idx="1">
                  <c:v>44.53846153846154</c:v>
                </c:pt>
                <c:pt idx="2">
                  <c:v>43.92307692307692</c:v>
                </c:pt>
                <c:pt idx="3">
                  <c:v>46.222222222222221</c:v>
                </c:pt>
                <c:pt idx="4">
                  <c:v>54.230769230769234</c:v>
                </c:pt>
              </c:numCache>
            </c:numRef>
          </c:xVal>
          <c:yVal>
            <c:numRef>
              <c:f>Izsk.1T_Saņ.1T!$J$7:$J$11</c:f>
              <c:numCache>
                <c:formatCode>0.0</c:formatCode>
                <c:ptCount val="5"/>
                <c:pt idx="0">
                  <c:v>51.981818181818184</c:v>
                </c:pt>
                <c:pt idx="1">
                  <c:v>46.153846153846153</c:v>
                </c:pt>
                <c:pt idx="2">
                  <c:v>42.384615384615387</c:v>
                </c:pt>
                <c:pt idx="3">
                  <c:v>48.888888888888886</c:v>
                </c:pt>
                <c:pt idx="4">
                  <c:v>56.07692307692308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Izsk.1T_Saņ.1T!$B$7:$B$11</c15:f>
                <c15:dlblRangeCache>
                  <c:ptCount val="5"/>
                  <c:pt idx="0">
                    <c:v>RAT</c:v>
                  </c:pt>
                  <c:pt idx="1">
                    <c:v>KAT</c:v>
                  </c:pt>
                  <c:pt idx="2">
                    <c:v>LAT</c:v>
                  </c:pt>
                  <c:pt idx="3">
                    <c:v>VAT</c:v>
                  </c:pt>
                  <c:pt idx="4">
                    <c:v>ZAT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2DF1-4764-BBD1-BBDBA1503C29}"/>
            </c:ext>
          </c:extLst>
        </c:ser>
        <c:ser>
          <c:idx val="1"/>
          <c:order val="1"/>
          <c:tx>
            <c:v>ekvivalence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Izsk.1T_Saņ.1T!$V$3:$W$3</c:f>
              <c:numCache>
                <c:formatCode>General</c:formatCode>
                <c:ptCount val="2"/>
                <c:pt idx="0">
                  <c:v>-10</c:v>
                </c:pt>
                <c:pt idx="1">
                  <c:v>200</c:v>
                </c:pt>
              </c:numCache>
            </c:numRef>
          </c:xVal>
          <c:yVal>
            <c:numRef>
              <c:f>Izsk.1T_Saņ.1T!$V$4:$W$4</c:f>
              <c:numCache>
                <c:formatCode>General</c:formatCode>
                <c:ptCount val="2"/>
                <c:pt idx="0">
                  <c:v>-10</c:v>
                </c:pt>
                <c:pt idx="1">
                  <c:v>200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2DF1-4764-BBD1-BBDBA1503C2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685043935"/>
        <c:axId val="685035775"/>
      </c:scatterChart>
      <c:valAx>
        <c:axId val="685043935"/>
        <c:scaling>
          <c:orientation val="minMax"/>
          <c:max val="70"/>
          <c:min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Izskatītās lietas uz 1 tiesnesi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85035775"/>
        <c:crosses val="autoZero"/>
        <c:crossBetween val="midCat"/>
        <c:majorUnit val="10"/>
      </c:valAx>
      <c:valAx>
        <c:axId val="685035775"/>
        <c:scaling>
          <c:orientation val="minMax"/>
          <c:max val="70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Saņemtās lietas uz 1 tiesnesi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85043935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Tiesnešu v</a:t>
            </a:r>
            <a:r>
              <a:rPr lang="en-US" b="1"/>
              <a:t>ecums un stāžs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6.2405688094958278E-2"/>
          <c:y val="5.8397748799444406E-2"/>
          <c:w val="0.92445998354683279"/>
          <c:h val="0.87825465141775194"/>
        </c:manualLayout>
      </c:layout>
      <c:scatterChart>
        <c:scatterStyle val="lineMarker"/>
        <c:varyColors val="0"/>
        <c:ser>
          <c:idx val="0"/>
          <c:order val="0"/>
          <c:tx>
            <c:v>Vecums un stāžs tiesneša amat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elete val="1"/>
          </c:dLbls>
          <c:xVal>
            <c:numRef>
              <c:f>'aprēķini#1'!$B$2:$B$581</c:f>
              <c:numCache>
                <c:formatCode>0.0</c:formatCode>
                <c:ptCount val="490"/>
                <c:pt idx="0">
                  <c:v>68.343692715236429</c:v>
                </c:pt>
                <c:pt idx="1">
                  <c:v>65.551025197828324</c:v>
                </c:pt>
                <c:pt idx="2">
                  <c:v>52.162648570254163</c:v>
                </c:pt>
                <c:pt idx="3">
                  <c:v>62.013646342444723</c:v>
                </c:pt>
                <c:pt idx="4">
                  <c:v>55.828709164185007</c:v>
                </c:pt>
                <c:pt idx="5">
                  <c:v>54.837585986438206</c:v>
                </c:pt>
                <c:pt idx="6">
                  <c:v>59.059442174519873</c:v>
                </c:pt>
                <c:pt idx="7">
                  <c:v>62.240892816900477</c:v>
                </c:pt>
                <c:pt idx="8">
                  <c:v>54.36118976288035</c:v>
                </c:pt>
                <c:pt idx="9">
                  <c:v>61.696048860072821</c:v>
                </c:pt>
                <c:pt idx="10">
                  <c:v>45.714872096238388</c:v>
                </c:pt>
                <c:pt idx="11">
                  <c:v>49.583537980647854</c:v>
                </c:pt>
                <c:pt idx="12">
                  <c:v>58.665183230885788</c:v>
                </c:pt>
                <c:pt idx="13">
                  <c:v>56.811618613939423</c:v>
                </c:pt>
                <c:pt idx="14">
                  <c:v>51.404247685624711</c:v>
                </c:pt>
                <c:pt idx="15">
                  <c:v>52.009325647729796</c:v>
                </c:pt>
                <c:pt idx="16">
                  <c:v>47.691642633070401</c:v>
                </c:pt>
                <c:pt idx="17">
                  <c:v>47.245363412151264</c:v>
                </c:pt>
                <c:pt idx="18">
                  <c:v>45.750464917538686</c:v>
                </c:pt>
                <c:pt idx="19">
                  <c:v>57.263373653520148</c:v>
                </c:pt>
                <c:pt idx="20">
                  <c:v>46.621120084730627</c:v>
                </c:pt>
                <c:pt idx="21">
                  <c:v>50.369317958585235</c:v>
                </c:pt>
                <c:pt idx="22">
                  <c:v>48.332313416475792</c:v>
                </c:pt>
                <c:pt idx="23">
                  <c:v>50.999037104667451</c:v>
                </c:pt>
                <c:pt idx="24">
                  <c:v>47.100254217619273</c:v>
                </c:pt>
                <c:pt idx="25">
                  <c:v>60.589933490432749</c:v>
                </c:pt>
                <c:pt idx="26">
                  <c:v>55.557656140436571</c:v>
                </c:pt>
                <c:pt idx="27">
                  <c:v>51.921712549144445</c:v>
                </c:pt>
                <c:pt idx="28">
                  <c:v>52.986759278822639</c:v>
                </c:pt>
                <c:pt idx="29">
                  <c:v>52.819746809644307</c:v>
                </c:pt>
                <c:pt idx="30">
                  <c:v>54.632242786628787</c:v>
                </c:pt>
                <c:pt idx="31">
                  <c:v>58.761010057463515</c:v>
                </c:pt>
                <c:pt idx="32">
                  <c:v>43.989989217839266</c:v>
                </c:pt>
                <c:pt idx="33">
                  <c:v>50.514427153117225</c:v>
                </c:pt>
                <c:pt idx="34">
                  <c:v>48.578725256247097</c:v>
                </c:pt>
                <c:pt idx="35">
                  <c:v>55.368740396611905</c:v>
                </c:pt>
                <c:pt idx="36">
                  <c:v>53.005924644138183</c:v>
                </c:pt>
                <c:pt idx="37">
                  <c:v>51.004512923329038</c:v>
                </c:pt>
                <c:pt idx="38">
                  <c:v>44.611494635929105</c:v>
                </c:pt>
                <c:pt idx="39">
                  <c:v>41.629911374696334</c:v>
                </c:pt>
                <c:pt idx="40">
                  <c:v>53.449465955726531</c:v>
                </c:pt>
                <c:pt idx="41">
                  <c:v>60.836345330204047</c:v>
                </c:pt>
                <c:pt idx="42">
                  <c:v>48.15708721930509</c:v>
                </c:pt>
                <c:pt idx="43">
                  <c:v>65.586618019128622</c:v>
                </c:pt>
                <c:pt idx="44">
                  <c:v>55.992983724032541</c:v>
                </c:pt>
                <c:pt idx="45">
                  <c:v>46.632071722053794</c:v>
                </c:pt>
                <c:pt idx="46">
                  <c:v>51.508288240194815</c:v>
                </c:pt>
                <c:pt idx="47">
                  <c:v>52.652734340465983</c:v>
                </c:pt>
                <c:pt idx="48">
                  <c:v>55.585035233744492</c:v>
                </c:pt>
                <c:pt idx="49">
                  <c:v>53.435776409072567</c:v>
                </c:pt>
                <c:pt idx="50">
                  <c:v>47.858655102248733</c:v>
                </c:pt>
                <c:pt idx="51">
                  <c:v>55.423498583227747</c:v>
                </c:pt>
                <c:pt idx="52">
                  <c:v>49.876494279042625</c:v>
                </c:pt>
                <c:pt idx="53">
                  <c:v>53.955979181923098</c:v>
                </c:pt>
                <c:pt idx="54">
                  <c:v>56.904707531186361</c:v>
                </c:pt>
                <c:pt idx="55">
                  <c:v>65.791961218938042</c:v>
                </c:pt>
                <c:pt idx="56">
                  <c:v>50.878569094112592</c:v>
                </c:pt>
                <c:pt idx="57">
                  <c:v>53.553506510296636</c:v>
                </c:pt>
                <c:pt idx="58">
                  <c:v>65.668755299052393</c:v>
                </c:pt>
                <c:pt idx="59">
                  <c:v>57.679535871800574</c:v>
                </c:pt>
                <c:pt idx="60">
                  <c:v>45.109794134133303</c:v>
                </c:pt>
                <c:pt idx="61">
                  <c:v>47.437017065306719</c:v>
                </c:pt>
                <c:pt idx="62">
                  <c:v>64.313490180310225</c:v>
                </c:pt>
                <c:pt idx="63">
                  <c:v>58.407819753791316</c:v>
                </c:pt>
                <c:pt idx="64">
                  <c:v>48.940129287911674</c:v>
                </c:pt>
                <c:pt idx="65">
                  <c:v>53.060682830754025</c:v>
                </c:pt>
                <c:pt idx="66">
                  <c:v>67.661953291869153</c:v>
                </c:pt>
                <c:pt idx="67">
                  <c:v>45.731299552223142</c:v>
                </c:pt>
                <c:pt idx="68">
                  <c:v>61.581056668179542</c:v>
                </c:pt>
                <c:pt idx="69">
                  <c:v>51.412461413617088</c:v>
                </c:pt>
                <c:pt idx="70">
                  <c:v>63.297725818586294</c:v>
                </c:pt>
                <c:pt idx="71">
                  <c:v>46.727898548631529</c:v>
                </c:pt>
                <c:pt idx="72">
                  <c:v>65.047249880962553</c:v>
                </c:pt>
                <c:pt idx="73">
                  <c:v>65.594831747121006</c:v>
                </c:pt>
                <c:pt idx="74">
                  <c:v>58.684348596201332</c:v>
                </c:pt>
                <c:pt idx="75">
                  <c:v>43.428717805026849</c:v>
                </c:pt>
                <c:pt idx="76">
                  <c:v>57.832858794324942</c:v>
                </c:pt>
                <c:pt idx="77">
                  <c:v>60.461251751885513</c:v>
                </c:pt>
                <c:pt idx="78">
                  <c:v>59.683685501940509</c:v>
                </c:pt>
                <c:pt idx="79">
                  <c:v>48.762165181410175</c:v>
                </c:pt>
                <c:pt idx="80">
                  <c:v>50.782742267534864</c:v>
                </c:pt>
                <c:pt idx="81">
                  <c:v>59.281212830314047</c:v>
                </c:pt>
                <c:pt idx="82">
                  <c:v>51.943615823790786</c:v>
                </c:pt>
                <c:pt idx="83">
                  <c:v>58.555666857654096</c:v>
                </c:pt>
                <c:pt idx="84">
                  <c:v>56.255823019788593</c:v>
                </c:pt>
                <c:pt idx="85">
                  <c:v>55.730144428276482</c:v>
                </c:pt>
                <c:pt idx="86">
                  <c:v>49.665675260571625</c:v>
                </c:pt>
                <c:pt idx="87">
                  <c:v>51.861478543867015</c:v>
                </c:pt>
                <c:pt idx="88">
                  <c:v>65.671493208383183</c:v>
                </c:pt>
                <c:pt idx="89">
                  <c:v>54.038116461846862</c:v>
                </c:pt>
                <c:pt idx="90">
                  <c:v>58.662445321554998</c:v>
                </c:pt>
                <c:pt idx="91">
                  <c:v>63.869948868721877</c:v>
                </c:pt>
                <c:pt idx="92">
                  <c:v>56.072383094625515</c:v>
                </c:pt>
                <c:pt idx="93">
                  <c:v>64.959636782377203</c:v>
                </c:pt>
                <c:pt idx="94">
                  <c:v>51.448054234917386</c:v>
                </c:pt>
                <c:pt idx="95">
                  <c:v>66.046586786701724</c:v>
                </c:pt>
                <c:pt idx="96">
                  <c:v>61.622125308141428</c:v>
                </c:pt>
                <c:pt idx="97">
                  <c:v>65.490791192550901</c:v>
                </c:pt>
                <c:pt idx="98">
                  <c:v>59.675471773948132</c:v>
                </c:pt>
                <c:pt idx="99">
                  <c:v>50.55549579307911</c:v>
                </c:pt>
                <c:pt idx="100">
                  <c:v>47.237149684158886</c:v>
                </c:pt>
                <c:pt idx="101">
                  <c:v>59.319543560945135</c:v>
                </c:pt>
                <c:pt idx="102">
                  <c:v>50.667750075641592</c:v>
                </c:pt>
                <c:pt idx="103">
                  <c:v>60.496844573185811</c:v>
                </c:pt>
                <c:pt idx="104">
                  <c:v>67.048661601771698</c:v>
                </c:pt>
                <c:pt idx="105">
                  <c:v>66.276571170488268</c:v>
                </c:pt>
                <c:pt idx="106">
                  <c:v>57.435861941360059</c:v>
                </c:pt>
                <c:pt idx="107">
                  <c:v>53.550768600965846</c:v>
                </c:pt>
                <c:pt idx="108">
                  <c:v>51.601377157441753</c:v>
                </c:pt>
                <c:pt idx="109">
                  <c:v>44.77303128644585</c:v>
                </c:pt>
                <c:pt idx="110">
                  <c:v>51.045581563290924</c:v>
                </c:pt>
                <c:pt idx="111">
                  <c:v>58.040939903465151</c:v>
                </c:pt>
                <c:pt idx="112">
                  <c:v>58.982780713257689</c:v>
                </c:pt>
                <c:pt idx="113">
                  <c:v>58.355799476506263</c:v>
                </c:pt>
                <c:pt idx="114">
                  <c:v>65.548287288497534</c:v>
                </c:pt>
                <c:pt idx="115">
                  <c:v>67.01854459913298</c:v>
                </c:pt>
                <c:pt idx="116">
                  <c:v>67.31697671618933</c:v>
                </c:pt>
                <c:pt idx="117">
                  <c:v>63.196423173346979</c:v>
                </c:pt>
                <c:pt idx="118">
                  <c:v>57.482406399983532</c:v>
                </c:pt>
                <c:pt idx="119">
                  <c:v>57.942375167556627</c:v>
                </c:pt>
                <c:pt idx="120">
                  <c:v>45.807961013485325</c:v>
                </c:pt>
                <c:pt idx="121">
                  <c:v>48.408974877737975</c:v>
                </c:pt>
                <c:pt idx="122">
                  <c:v>56.236657654473049</c:v>
                </c:pt>
                <c:pt idx="123">
                  <c:v>50.029817201566992</c:v>
                </c:pt>
                <c:pt idx="124">
                  <c:v>51.998374010406629</c:v>
                </c:pt>
                <c:pt idx="125">
                  <c:v>48.324099688483415</c:v>
                </c:pt>
                <c:pt idx="126">
                  <c:v>50.736197808911399</c:v>
                </c:pt>
                <c:pt idx="127">
                  <c:v>58.322944564536755</c:v>
                </c:pt>
                <c:pt idx="128">
                  <c:v>48.688241629478789</c:v>
                </c:pt>
                <c:pt idx="129">
                  <c:v>55.812281708200253</c:v>
                </c:pt>
                <c:pt idx="130">
                  <c:v>51.987422373083461</c:v>
                </c:pt>
                <c:pt idx="131">
                  <c:v>51.157835845853405</c:v>
                </c:pt>
                <c:pt idx="132">
                  <c:v>53.304356761194541</c:v>
                </c:pt>
                <c:pt idx="133">
                  <c:v>54.91972326636197</c:v>
                </c:pt>
                <c:pt idx="134">
                  <c:v>60.981454524736037</c:v>
                </c:pt>
                <c:pt idx="135">
                  <c:v>57.003272267094886</c:v>
                </c:pt>
                <c:pt idx="136">
                  <c:v>44.518405718682175</c:v>
                </c:pt>
                <c:pt idx="137">
                  <c:v>62.336719643478212</c:v>
                </c:pt>
                <c:pt idx="138">
                  <c:v>51.029154107306169</c:v>
                </c:pt>
                <c:pt idx="139">
                  <c:v>51.779341263943252</c:v>
                </c:pt>
                <c:pt idx="140">
                  <c:v>55.500160044489931</c:v>
                </c:pt>
                <c:pt idx="141">
                  <c:v>48.403499059076388</c:v>
                </c:pt>
                <c:pt idx="142">
                  <c:v>64.313490180310225</c:v>
                </c:pt>
                <c:pt idx="143">
                  <c:v>51.836837359889884</c:v>
                </c:pt>
                <c:pt idx="144">
                  <c:v>51.352227408339658</c:v>
                </c:pt>
                <c:pt idx="145">
                  <c:v>48.428140243053519</c:v>
                </c:pt>
                <c:pt idx="146">
                  <c:v>61.854847601258768</c:v>
                </c:pt>
                <c:pt idx="147">
                  <c:v>53.118178926700665</c:v>
                </c:pt>
                <c:pt idx="148">
                  <c:v>58.837671518725699</c:v>
                </c:pt>
                <c:pt idx="149">
                  <c:v>55.842398710838964</c:v>
                </c:pt>
                <c:pt idx="150">
                  <c:v>47.642360265116139</c:v>
                </c:pt>
                <c:pt idx="151">
                  <c:v>48.321361779152625</c:v>
                </c:pt>
                <c:pt idx="152">
                  <c:v>52.688327161766281</c:v>
                </c:pt>
                <c:pt idx="153">
                  <c:v>58.873264340025997</c:v>
                </c:pt>
                <c:pt idx="154">
                  <c:v>52.589762425857757</c:v>
                </c:pt>
                <c:pt idx="155">
                  <c:v>56.422835488966925</c:v>
                </c:pt>
                <c:pt idx="156">
                  <c:v>52.17086229824654</c:v>
                </c:pt>
                <c:pt idx="157">
                  <c:v>56.940300352486659</c:v>
                </c:pt>
                <c:pt idx="158">
                  <c:v>49.91208710034293</c:v>
                </c:pt>
                <c:pt idx="159">
                  <c:v>64.245042447040419</c:v>
                </c:pt>
                <c:pt idx="160">
                  <c:v>39.954310864251475</c:v>
                </c:pt>
                <c:pt idx="161">
                  <c:v>51.688990256027104</c:v>
                </c:pt>
                <c:pt idx="162">
                  <c:v>51.291993403062229</c:v>
                </c:pt>
                <c:pt idx="163">
                  <c:v>37.533999015831114</c:v>
                </c:pt>
                <c:pt idx="164">
                  <c:v>49.493186972731714</c:v>
                </c:pt>
                <c:pt idx="165">
                  <c:v>50.678701712964759</c:v>
                </c:pt>
                <c:pt idx="166">
                  <c:v>55.2646998420418</c:v>
                </c:pt>
                <c:pt idx="167">
                  <c:v>44.740176374476341</c:v>
                </c:pt>
                <c:pt idx="168">
                  <c:v>46.705995273985188</c:v>
                </c:pt>
                <c:pt idx="169">
                  <c:v>47.814848552956057</c:v>
                </c:pt>
                <c:pt idx="170">
                  <c:v>44.239138966941361</c:v>
                </c:pt>
                <c:pt idx="171">
                  <c:v>47.710807998385945</c:v>
                </c:pt>
                <c:pt idx="172">
                  <c:v>52.562383332549835</c:v>
                </c:pt>
                <c:pt idx="173">
                  <c:v>46.243288597081296</c:v>
                </c:pt>
                <c:pt idx="174">
                  <c:v>39.551838192625006</c:v>
                </c:pt>
                <c:pt idx="175">
                  <c:v>63.700198490212756</c:v>
                </c:pt>
                <c:pt idx="176">
                  <c:v>35.940535785310018</c:v>
                </c:pt>
                <c:pt idx="177">
                  <c:v>45.11800786212568</c:v>
                </c:pt>
                <c:pt idx="178">
                  <c:v>60.8199178742193</c:v>
                </c:pt>
                <c:pt idx="179">
                  <c:v>54.227032205671534</c:v>
                </c:pt>
                <c:pt idx="180">
                  <c:v>47.688904723739611</c:v>
                </c:pt>
                <c:pt idx="181">
                  <c:v>50.919637734074477</c:v>
                </c:pt>
                <c:pt idx="182">
                  <c:v>53.531603235650294</c:v>
                </c:pt>
                <c:pt idx="183">
                  <c:v>55.869777804146885</c:v>
                </c:pt>
                <c:pt idx="184">
                  <c:v>56.050479819979174</c:v>
                </c:pt>
                <c:pt idx="185">
                  <c:v>41.383499534925029</c:v>
                </c:pt>
                <c:pt idx="186">
                  <c:v>45.583452448360362</c:v>
                </c:pt>
                <c:pt idx="187">
                  <c:v>56.414621760974548</c:v>
                </c:pt>
                <c:pt idx="188">
                  <c:v>47.765566185001795</c:v>
                </c:pt>
                <c:pt idx="189">
                  <c:v>47.946268200834083</c:v>
                </c:pt>
                <c:pt idx="190">
                  <c:v>58.495432852376666</c:v>
                </c:pt>
                <c:pt idx="191">
                  <c:v>43.746315287398751</c:v>
                </c:pt>
                <c:pt idx="192">
                  <c:v>39.820153307042652</c:v>
                </c:pt>
                <c:pt idx="193">
                  <c:v>41.419092356225335</c:v>
                </c:pt>
                <c:pt idx="194">
                  <c:v>38.848195494611396</c:v>
                </c:pt>
                <c:pt idx="195">
                  <c:v>50.262539494684333</c:v>
                </c:pt>
                <c:pt idx="196">
                  <c:v>64.948685145054029</c:v>
                </c:pt>
                <c:pt idx="197">
                  <c:v>59.119676179797302</c:v>
                </c:pt>
                <c:pt idx="198">
                  <c:v>51.349489499008861</c:v>
                </c:pt>
                <c:pt idx="199">
                  <c:v>61.978053521144425</c:v>
                </c:pt>
                <c:pt idx="200">
                  <c:v>54.27631457362579</c:v>
                </c:pt>
                <c:pt idx="201">
                  <c:v>43.765480652714302</c:v>
                </c:pt>
                <c:pt idx="202">
                  <c:v>54.254411298979456</c:v>
                </c:pt>
                <c:pt idx="203">
                  <c:v>35.869350142709415</c:v>
                </c:pt>
                <c:pt idx="204">
                  <c:v>59.502983486108221</c:v>
                </c:pt>
                <c:pt idx="205">
                  <c:v>33.566768395513122</c:v>
                </c:pt>
                <c:pt idx="206">
                  <c:v>40.97281313530619</c:v>
                </c:pt>
                <c:pt idx="207">
                  <c:v>69.690744105986226</c:v>
                </c:pt>
                <c:pt idx="208">
                  <c:v>46.952407113756493</c:v>
                </c:pt>
                <c:pt idx="209">
                  <c:v>52.012063557060593</c:v>
                </c:pt>
                <c:pt idx="210">
                  <c:v>62.062928710398985</c:v>
                </c:pt>
                <c:pt idx="211">
                  <c:v>63.823404410098405</c:v>
                </c:pt>
                <c:pt idx="212">
                  <c:v>54.446064952134911</c:v>
                </c:pt>
                <c:pt idx="213">
                  <c:v>48.8607299173187</c:v>
                </c:pt>
                <c:pt idx="214">
                  <c:v>48.710144904125123</c:v>
                </c:pt>
                <c:pt idx="215">
                  <c:v>51.17426330183816</c:v>
                </c:pt>
                <c:pt idx="216">
                  <c:v>54.147632835078554</c:v>
                </c:pt>
                <c:pt idx="217">
                  <c:v>43.089217048008614</c:v>
                </c:pt>
                <c:pt idx="218">
                  <c:v>56.376291030343459</c:v>
                </c:pt>
                <c:pt idx="219">
                  <c:v>39.50255582467075</c:v>
                </c:pt>
                <c:pt idx="220">
                  <c:v>51.26187640042351</c:v>
                </c:pt>
                <c:pt idx="221">
                  <c:v>56.617227051453177</c:v>
                </c:pt>
                <c:pt idx="222">
                  <c:v>52.192765572892881</c:v>
                </c:pt>
                <c:pt idx="223">
                  <c:v>58.539239401669342</c:v>
                </c:pt>
                <c:pt idx="224">
                  <c:v>60.82539369288088</c:v>
                </c:pt>
                <c:pt idx="225">
                  <c:v>65.989090690755091</c:v>
                </c:pt>
                <c:pt idx="226">
                  <c:v>65.241641443448799</c:v>
                </c:pt>
                <c:pt idx="227">
                  <c:v>50.007913926920658</c:v>
                </c:pt>
                <c:pt idx="228">
                  <c:v>46.059848671918218</c:v>
                </c:pt>
                <c:pt idx="229">
                  <c:v>50.237898310707209</c:v>
                </c:pt>
                <c:pt idx="230">
                  <c:v>39.809201669719485</c:v>
                </c:pt>
                <c:pt idx="231">
                  <c:v>59.111462451804925</c:v>
                </c:pt>
                <c:pt idx="232">
                  <c:v>45.249427510003706</c:v>
                </c:pt>
                <c:pt idx="233">
                  <c:v>44.556736449313263</c:v>
                </c:pt>
                <c:pt idx="234">
                  <c:v>56.828046069924177</c:v>
                </c:pt>
                <c:pt idx="235">
                  <c:v>42.72233719768245</c:v>
                </c:pt>
                <c:pt idx="236">
                  <c:v>49.307009138237838</c:v>
                </c:pt>
                <c:pt idx="237">
                  <c:v>40.844131396758954</c:v>
                </c:pt>
                <c:pt idx="238">
                  <c:v>55.480994679174387</c:v>
                </c:pt>
                <c:pt idx="239">
                  <c:v>47.751876638347831</c:v>
                </c:pt>
                <c:pt idx="240">
                  <c:v>56.992320629771712</c:v>
                </c:pt>
                <c:pt idx="241">
                  <c:v>53.07711028673878</c:v>
                </c:pt>
                <c:pt idx="242">
                  <c:v>45.520480533752142</c:v>
                </c:pt>
                <c:pt idx="243">
                  <c:v>51.951829551783163</c:v>
                </c:pt>
                <c:pt idx="244">
                  <c:v>47.546533438538411</c:v>
                </c:pt>
                <c:pt idx="245">
                  <c:v>44.239138966941361</c:v>
                </c:pt>
                <c:pt idx="246">
                  <c:v>48.384333693760844</c:v>
                </c:pt>
                <c:pt idx="247">
                  <c:v>46.11734476786485</c:v>
                </c:pt>
                <c:pt idx="248">
                  <c:v>40.794849028804698</c:v>
                </c:pt>
                <c:pt idx="249">
                  <c:v>50.996299195336661</c:v>
                </c:pt>
                <c:pt idx="250">
                  <c:v>36.548351656745901</c:v>
                </c:pt>
                <c:pt idx="251">
                  <c:v>49.558896796670723</c:v>
                </c:pt>
                <c:pt idx="252">
                  <c:v>49.717695537856677</c:v>
                </c:pt>
                <c:pt idx="253">
                  <c:v>47.538319710546034</c:v>
                </c:pt>
                <c:pt idx="254">
                  <c:v>48.838826642672359</c:v>
                </c:pt>
                <c:pt idx="255">
                  <c:v>60.433872658577585</c:v>
                </c:pt>
                <c:pt idx="256">
                  <c:v>47.368569332036913</c:v>
                </c:pt>
                <c:pt idx="257">
                  <c:v>66.689995479437911</c:v>
                </c:pt>
                <c:pt idx="258">
                  <c:v>49.630082439271327</c:v>
                </c:pt>
                <c:pt idx="259">
                  <c:v>51.932664186467619</c:v>
                </c:pt>
                <c:pt idx="260">
                  <c:v>35.406643465805523</c:v>
                </c:pt>
                <c:pt idx="261">
                  <c:v>42.005004953014875</c:v>
                </c:pt>
                <c:pt idx="262">
                  <c:v>42.530683544526987</c:v>
                </c:pt>
                <c:pt idx="263">
                  <c:v>33.952813611154838</c:v>
                </c:pt>
                <c:pt idx="264">
                  <c:v>55.004598455616531</c:v>
                </c:pt>
                <c:pt idx="265">
                  <c:v>51.886119727844147</c:v>
                </c:pt>
                <c:pt idx="266">
                  <c:v>57.676797962469777</c:v>
                </c:pt>
                <c:pt idx="267">
                  <c:v>49.599965436632608</c:v>
                </c:pt>
                <c:pt idx="268">
                  <c:v>47.113943764273237</c:v>
                </c:pt>
                <c:pt idx="269">
                  <c:v>53.120916836031455</c:v>
                </c:pt>
                <c:pt idx="270">
                  <c:v>45.994138847979201</c:v>
                </c:pt>
                <c:pt idx="271">
                  <c:v>33.553078848859165</c:v>
                </c:pt>
                <c:pt idx="272">
                  <c:v>55.601462689729246</c:v>
                </c:pt>
                <c:pt idx="273">
                  <c:v>53.769801347429222</c:v>
                </c:pt>
                <c:pt idx="274">
                  <c:v>45.977711391994447</c:v>
                </c:pt>
                <c:pt idx="275">
                  <c:v>44.91266466231626</c:v>
                </c:pt>
                <c:pt idx="276">
                  <c:v>46.881221471155897</c:v>
                </c:pt>
                <c:pt idx="277">
                  <c:v>46.741588095285486</c:v>
                </c:pt>
                <c:pt idx="278">
                  <c:v>50.528116699771182</c:v>
                </c:pt>
                <c:pt idx="279">
                  <c:v>32.173172546139867</c:v>
                </c:pt>
                <c:pt idx="280">
                  <c:v>47.341190238728991</c:v>
                </c:pt>
                <c:pt idx="281">
                  <c:v>50.933327280728442</c:v>
                </c:pt>
                <c:pt idx="282">
                  <c:v>53.621954243566442</c:v>
                </c:pt>
                <c:pt idx="283">
                  <c:v>62.711813221796746</c:v>
                </c:pt>
                <c:pt idx="284">
                  <c:v>59.461914846146335</c:v>
                </c:pt>
                <c:pt idx="285">
                  <c:v>50.183140124091359</c:v>
                </c:pt>
                <c:pt idx="286">
                  <c:v>61.550939665540831</c:v>
                </c:pt>
                <c:pt idx="287">
                  <c:v>47.984598931465172</c:v>
                </c:pt>
                <c:pt idx="288">
                  <c:v>61.288100369784772</c:v>
                </c:pt>
                <c:pt idx="289">
                  <c:v>58.492694943045876</c:v>
                </c:pt>
                <c:pt idx="290">
                  <c:v>42.612820824450758</c:v>
                </c:pt>
                <c:pt idx="291">
                  <c:v>33.388804289011631</c:v>
                </c:pt>
                <c:pt idx="292">
                  <c:v>40.849607215420541</c:v>
                </c:pt>
                <c:pt idx="293">
                  <c:v>64.13278816447793</c:v>
                </c:pt>
                <c:pt idx="294">
                  <c:v>41.534084548118607</c:v>
                </c:pt>
                <c:pt idx="295">
                  <c:v>33.963765248478005</c:v>
                </c:pt>
                <c:pt idx="296">
                  <c:v>48.608842258885808</c:v>
                </c:pt>
                <c:pt idx="297">
                  <c:v>55.919060172101148</c:v>
                </c:pt>
                <c:pt idx="298">
                  <c:v>50.459668966501376</c:v>
                </c:pt>
                <c:pt idx="299">
                  <c:v>62.791212592389726</c:v>
                </c:pt>
                <c:pt idx="300">
                  <c:v>57.583709045222847</c:v>
                </c:pt>
                <c:pt idx="301">
                  <c:v>60.094371901559349</c:v>
                </c:pt>
                <c:pt idx="302">
                  <c:v>46.938717567102529</c:v>
                </c:pt>
                <c:pt idx="303">
                  <c:v>55.708241153630148</c:v>
                </c:pt>
                <c:pt idx="304">
                  <c:v>46.344591242320611</c:v>
                </c:pt>
                <c:pt idx="305">
                  <c:v>59.828794696472499</c:v>
                </c:pt>
                <c:pt idx="306">
                  <c:v>54.426899586819367</c:v>
                </c:pt>
                <c:pt idx="307">
                  <c:v>66.550362103567494</c:v>
                </c:pt>
                <c:pt idx="308">
                  <c:v>49.9203008283353</c:v>
                </c:pt>
                <c:pt idx="309">
                  <c:v>34.930247242247674</c:v>
                </c:pt>
                <c:pt idx="310">
                  <c:v>41.227438703069872</c:v>
                </c:pt>
                <c:pt idx="311">
                  <c:v>57.090885365680236</c:v>
                </c:pt>
                <c:pt idx="312">
                  <c:v>68.004191958218186</c:v>
                </c:pt>
                <c:pt idx="313">
                  <c:v>51.313896677708563</c:v>
                </c:pt>
                <c:pt idx="314">
                  <c:v>48.387071603091634</c:v>
                </c:pt>
                <c:pt idx="315">
                  <c:v>59.429059934176827</c:v>
                </c:pt>
                <c:pt idx="316">
                  <c:v>44.950995392947348</c:v>
                </c:pt>
                <c:pt idx="317">
                  <c:v>58.826719881402532</c:v>
                </c:pt>
                <c:pt idx="318">
                  <c:v>47.426065427983552</c:v>
                </c:pt>
                <c:pt idx="319">
                  <c:v>38.278710353806609</c:v>
                </c:pt>
                <c:pt idx="320">
                  <c:v>50.057196294874913</c:v>
                </c:pt>
                <c:pt idx="321">
                  <c:v>48.058522483396565</c:v>
                </c:pt>
                <c:pt idx="322">
                  <c:v>51.803982447920376</c:v>
                </c:pt>
                <c:pt idx="323">
                  <c:v>60.343521650661444</c:v>
                </c:pt>
                <c:pt idx="324">
                  <c:v>56.181899467857207</c:v>
                </c:pt>
                <c:pt idx="325">
                  <c:v>41.005668047275698</c:v>
                </c:pt>
                <c:pt idx="326">
                  <c:v>43.675129644798155</c:v>
                </c:pt>
                <c:pt idx="327">
                  <c:v>61.123825809937237</c:v>
                </c:pt>
                <c:pt idx="328">
                  <c:v>51.798506629258796</c:v>
                </c:pt>
                <c:pt idx="329">
                  <c:v>53.37006658513355</c:v>
                </c:pt>
                <c:pt idx="330">
                  <c:v>42.796260749613836</c:v>
                </c:pt>
                <c:pt idx="331">
                  <c:v>33.112275446601608</c:v>
                </c:pt>
                <c:pt idx="332">
                  <c:v>32.148531362162736</c:v>
                </c:pt>
                <c:pt idx="333">
                  <c:v>52.31323358344774</c:v>
                </c:pt>
                <c:pt idx="334">
                  <c:v>63.070479344130533</c:v>
                </c:pt>
                <c:pt idx="335">
                  <c:v>54.374879309534315</c:v>
                </c:pt>
                <c:pt idx="336">
                  <c:v>35.11916298607234</c:v>
                </c:pt>
                <c:pt idx="337">
                  <c:v>55.209941655425951</c:v>
                </c:pt>
                <c:pt idx="338">
                  <c:v>49.838163548411536</c:v>
                </c:pt>
                <c:pt idx="339">
                  <c:v>55.784902614892324</c:v>
                </c:pt>
                <c:pt idx="340">
                  <c:v>52.953904366853131</c:v>
                </c:pt>
                <c:pt idx="341">
                  <c:v>59.111462451804925</c:v>
                </c:pt>
                <c:pt idx="342">
                  <c:v>58.385916479144974</c:v>
                </c:pt>
                <c:pt idx="343">
                  <c:v>54.396782584180649</c:v>
                </c:pt>
                <c:pt idx="344">
                  <c:v>62.747406043097051</c:v>
                </c:pt>
                <c:pt idx="345">
                  <c:v>55.448139767204879</c:v>
                </c:pt>
                <c:pt idx="346">
                  <c:v>54.35571394421877</c:v>
                </c:pt>
                <c:pt idx="347">
                  <c:v>65.019870787654625</c:v>
                </c:pt>
                <c:pt idx="348">
                  <c:v>57.219567104227472</c:v>
                </c:pt>
                <c:pt idx="349">
                  <c:v>55.784902614892324</c:v>
                </c:pt>
                <c:pt idx="350">
                  <c:v>43.149451053286043</c:v>
                </c:pt>
                <c:pt idx="351">
                  <c:v>61.745331228027084</c:v>
                </c:pt>
                <c:pt idx="352">
                  <c:v>52.387157135379134</c:v>
                </c:pt>
                <c:pt idx="353">
                  <c:v>58.42972302843765</c:v>
                </c:pt>
                <c:pt idx="354">
                  <c:v>60.570768125117198</c:v>
                </c:pt>
                <c:pt idx="355">
                  <c:v>60.532437394486109</c:v>
                </c:pt>
                <c:pt idx="356">
                  <c:v>59.456439027484748</c:v>
                </c:pt>
                <c:pt idx="357">
                  <c:v>56.570682592829705</c:v>
                </c:pt>
                <c:pt idx="358">
                  <c:v>38.333468540422452</c:v>
                </c:pt>
                <c:pt idx="359">
                  <c:v>65.865884770869428</c:v>
                </c:pt>
                <c:pt idx="360">
                  <c:v>54.177749837717272</c:v>
                </c:pt>
                <c:pt idx="361">
                  <c:v>58.465315849737955</c:v>
                </c:pt>
                <c:pt idx="362">
                  <c:v>57.331821386789954</c:v>
                </c:pt>
                <c:pt idx="363">
                  <c:v>61.665931857434103</c:v>
                </c:pt>
                <c:pt idx="364">
                  <c:v>44.543046902659299</c:v>
                </c:pt>
                <c:pt idx="365">
                  <c:v>63.990416879276736</c:v>
                </c:pt>
                <c:pt idx="366">
                  <c:v>48.948343015904051</c:v>
                </c:pt>
                <c:pt idx="367">
                  <c:v>46.930503839110152</c:v>
                </c:pt>
                <c:pt idx="368">
                  <c:v>36.296463998313008</c:v>
                </c:pt>
                <c:pt idx="369">
                  <c:v>53.438514318403357</c:v>
                </c:pt>
                <c:pt idx="370">
                  <c:v>45.364419701896978</c:v>
                </c:pt>
                <c:pt idx="371">
                  <c:v>52.822484718975097</c:v>
                </c:pt>
                <c:pt idx="372">
                  <c:v>62.558490299272385</c:v>
                </c:pt>
                <c:pt idx="373">
                  <c:v>54.205128931025193</c:v>
                </c:pt>
                <c:pt idx="374">
                  <c:v>56.269512566442557</c:v>
                </c:pt>
                <c:pt idx="375">
                  <c:v>66.783084396684842</c:v>
                </c:pt>
                <c:pt idx="376">
                  <c:v>56.808880704608633</c:v>
                </c:pt>
                <c:pt idx="377">
                  <c:v>51.688990256027104</c:v>
                </c:pt>
                <c:pt idx="378">
                  <c:v>53.123654745362252</c:v>
                </c:pt>
                <c:pt idx="379">
                  <c:v>54.960791906323855</c:v>
                </c:pt>
                <c:pt idx="380">
                  <c:v>54.229770115002324</c:v>
                </c:pt>
                <c:pt idx="381">
                  <c:v>54.692476791906216</c:v>
                </c:pt>
                <c:pt idx="382">
                  <c:v>52.66368597778915</c:v>
                </c:pt>
                <c:pt idx="383">
                  <c:v>56.899231712524781</c:v>
                </c:pt>
                <c:pt idx="384">
                  <c:v>45.829864288131667</c:v>
                </c:pt>
                <c:pt idx="385">
                  <c:v>59.136103635782057</c:v>
                </c:pt>
                <c:pt idx="386">
                  <c:v>53.099013561385121</c:v>
                </c:pt>
                <c:pt idx="387">
                  <c:v>43.048148408046728</c:v>
                </c:pt>
                <c:pt idx="388">
                  <c:v>52.400846682033091</c:v>
                </c:pt>
                <c:pt idx="389">
                  <c:v>61.986267249136802</c:v>
                </c:pt>
                <c:pt idx="390">
                  <c:v>59.442749480830791</c:v>
                </c:pt>
                <c:pt idx="391">
                  <c:v>64.269683631017543</c:v>
                </c:pt>
                <c:pt idx="392">
                  <c:v>63.253919269293618</c:v>
                </c:pt>
                <c:pt idx="393">
                  <c:v>53.887531448653291</c:v>
                </c:pt>
                <c:pt idx="394">
                  <c:v>67.470299638713698</c:v>
                </c:pt>
                <c:pt idx="395">
                  <c:v>55.894418988124016</c:v>
                </c:pt>
                <c:pt idx="396">
                  <c:v>55.168873015464072</c:v>
                </c:pt>
                <c:pt idx="397">
                  <c:v>63.141664986731136</c:v>
                </c:pt>
                <c:pt idx="398">
                  <c:v>54.394044674849859</c:v>
                </c:pt>
                <c:pt idx="399">
                  <c:v>64.639301390674504</c:v>
                </c:pt>
                <c:pt idx="400">
                  <c:v>41.723000291943272</c:v>
                </c:pt>
                <c:pt idx="401">
                  <c:v>40.236315525323072</c:v>
                </c:pt>
                <c:pt idx="402">
                  <c:v>49.646509895256081</c:v>
                </c:pt>
                <c:pt idx="403">
                  <c:v>54.760924525176023</c:v>
                </c:pt>
                <c:pt idx="404">
                  <c:v>58.71994141750163</c:v>
                </c:pt>
                <c:pt idx="405">
                  <c:v>61.745331228027084</c:v>
                </c:pt>
                <c:pt idx="406">
                  <c:v>51.209856123138458</c:v>
                </c:pt>
                <c:pt idx="407">
                  <c:v>45.112532043464093</c:v>
                </c:pt>
                <c:pt idx="408">
                  <c:v>59.262047464998503</c:v>
                </c:pt>
                <c:pt idx="409">
                  <c:v>52.124317839623075</c:v>
                </c:pt>
                <c:pt idx="410">
                  <c:v>67.497678732021626</c:v>
                </c:pt>
                <c:pt idx="411">
                  <c:v>45.041346400863496</c:v>
                </c:pt>
                <c:pt idx="412">
                  <c:v>34.103398624348408</c:v>
                </c:pt>
                <c:pt idx="413">
                  <c:v>55.448139767204879</c:v>
                </c:pt>
                <c:pt idx="414">
                  <c:v>56.633654507437932</c:v>
                </c:pt>
                <c:pt idx="415">
                  <c:v>62.125900625007205</c:v>
                </c:pt>
                <c:pt idx="416">
                  <c:v>51.803982447920376</c:v>
                </c:pt>
                <c:pt idx="417">
                  <c:v>66.895338679247331</c:v>
                </c:pt>
                <c:pt idx="418">
                  <c:v>58.92254670798026</c:v>
                </c:pt>
                <c:pt idx="419">
                  <c:v>62.481828838010202</c:v>
                </c:pt>
                <c:pt idx="420">
                  <c:v>62.826805413690025</c:v>
                </c:pt>
                <c:pt idx="421">
                  <c:v>43.916065665907873</c:v>
                </c:pt>
                <c:pt idx="422">
                  <c:v>51.081174384591222</c:v>
                </c:pt>
                <c:pt idx="423">
                  <c:v>52.140745295607829</c:v>
                </c:pt>
                <c:pt idx="424">
                  <c:v>65.890525954846566</c:v>
                </c:pt>
                <c:pt idx="425">
                  <c:v>51.385082320309166</c:v>
                </c:pt>
                <c:pt idx="426">
                  <c:v>61.052640167336641</c:v>
                </c:pt>
                <c:pt idx="427">
                  <c:v>39.283523078207367</c:v>
                </c:pt>
                <c:pt idx="428">
                  <c:v>46.807297919224503</c:v>
                </c:pt>
                <c:pt idx="429">
                  <c:v>66.11229661064074</c:v>
                </c:pt>
                <c:pt idx="430">
                  <c:v>54.659621879936708</c:v>
                </c:pt>
                <c:pt idx="431">
                  <c:v>65.200572803486921</c:v>
                </c:pt>
                <c:pt idx="432">
                  <c:v>66.876173313931773</c:v>
                </c:pt>
                <c:pt idx="433">
                  <c:v>65.4168676406195</c:v>
                </c:pt>
                <c:pt idx="434">
                  <c:v>54.407734221503823</c:v>
                </c:pt>
                <c:pt idx="435">
                  <c:v>60.025924168289542</c:v>
                </c:pt>
                <c:pt idx="436">
                  <c:v>63.544137658357599</c:v>
                </c:pt>
                <c:pt idx="437">
                  <c:v>68.71331047489339</c:v>
                </c:pt>
                <c:pt idx="438">
                  <c:v>55.642531329691131</c:v>
                </c:pt>
                <c:pt idx="439">
                  <c:v>67.990502411564236</c:v>
                </c:pt>
                <c:pt idx="440">
                  <c:v>57.487882218645112</c:v>
                </c:pt>
                <c:pt idx="441">
                  <c:v>41.933819310414279</c:v>
                </c:pt>
                <c:pt idx="442">
                  <c:v>67.388162358789927</c:v>
                </c:pt>
                <c:pt idx="443">
                  <c:v>61.482491932271024</c:v>
                </c:pt>
                <c:pt idx="444">
                  <c:v>56.704840150038528</c:v>
                </c:pt>
                <c:pt idx="445">
                  <c:v>62.440760198048316</c:v>
                </c:pt>
                <c:pt idx="446">
                  <c:v>63.708412218205133</c:v>
                </c:pt>
                <c:pt idx="447">
                  <c:v>51.157835845853405</c:v>
                </c:pt>
                <c:pt idx="448">
                  <c:v>53.411135225095435</c:v>
                </c:pt>
                <c:pt idx="449">
                  <c:v>66.32859144777332</c:v>
                </c:pt>
                <c:pt idx="450">
                  <c:v>52.45560486864894</c:v>
                </c:pt>
                <c:pt idx="451">
                  <c:v>55.62062805504479</c:v>
                </c:pt>
                <c:pt idx="452">
                  <c:v>59.27573701165246</c:v>
                </c:pt>
                <c:pt idx="453">
                  <c:v>40.91257913002876</c:v>
                </c:pt>
                <c:pt idx="454">
                  <c:v>45.20835887004182</c:v>
                </c:pt>
                <c:pt idx="455">
                  <c:v>64.223139172394085</c:v>
                </c:pt>
                <c:pt idx="456">
                  <c:v>63.409980101148776</c:v>
                </c:pt>
                <c:pt idx="457">
                  <c:v>57.898568618263951</c:v>
                </c:pt>
                <c:pt idx="458">
                  <c:v>53.901220995307249</c:v>
                </c:pt>
                <c:pt idx="459">
                  <c:v>45.424653707174407</c:v>
                </c:pt>
                <c:pt idx="460">
                  <c:v>55.157921378140898</c:v>
                </c:pt>
                <c:pt idx="461">
                  <c:v>53.156509657331753</c:v>
                </c:pt>
                <c:pt idx="462">
                  <c:v>62.544800752618421</c:v>
                </c:pt>
                <c:pt idx="463">
                  <c:v>60.858248604850388</c:v>
                </c:pt>
                <c:pt idx="464">
                  <c:v>53.309832579856121</c:v>
                </c:pt>
                <c:pt idx="465">
                  <c:v>58.733630964155594</c:v>
                </c:pt>
                <c:pt idx="466">
                  <c:v>52.02301519438376</c:v>
                </c:pt>
                <c:pt idx="467">
                  <c:v>64.934995598400064</c:v>
                </c:pt>
                <c:pt idx="468">
                  <c:v>54.279052482956587</c:v>
                </c:pt>
                <c:pt idx="469">
                  <c:v>49.512352338047258</c:v>
                </c:pt>
                <c:pt idx="470">
                  <c:v>50.021603473574615</c:v>
                </c:pt>
                <c:pt idx="471">
                  <c:v>52.441915321994976</c:v>
                </c:pt>
                <c:pt idx="472">
                  <c:v>61.356548103054578</c:v>
                </c:pt>
                <c:pt idx="473">
                  <c:v>49.56437261533231</c:v>
                </c:pt>
                <c:pt idx="474">
                  <c:v>61.665931857434103</c:v>
                </c:pt>
                <c:pt idx="475">
                  <c:v>46.514341620829732</c:v>
                </c:pt>
                <c:pt idx="476">
                  <c:v>47.31107323609028</c:v>
                </c:pt>
                <c:pt idx="477">
                  <c:v>47.352141876052166</c:v>
                </c:pt>
                <c:pt idx="478">
                  <c:v>46.935979657771739</c:v>
                </c:pt>
                <c:pt idx="479">
                  <c:v>53.898483085976459</c:v>
                </c:pt>
                <c:pt idx="480">
                  <c:v>38.448460732315731</c:v>
                </c:pt>
                <c:pt idx="481">
                  <c:v>40.225363887999904</c:v>
                </c:pt>
                <c:pt idx="482">
                  <c:v>47.614981171808218</c:v>
                </c:pt>
                <c:pt idx="483">
                  <c:v>40.830441850104997</c:v>
                </c:pt>
                <c:pt idx="484">
                  <c:v>39.50529373400154</c:v>
                </c:pt>
                <c:pt idx="485">
                  <c:v>40.052875600159993</c:v>
                </c:pt>
                <c:pt idx="486">
                  <c:v>42.37462271267183</c:v>
                </c:pt>
                <c:pt idx="487">
                  <c:v>54.56105714402819</c:v>
                </c:pt>
                <c:pt idx="488">
                  <c:v>41.914653945098728</c:v>
                </c:pt>
                <c:pt idx="489">
                  <c:v>43.650488460821023</c:v>
                </c:pt>
              </c:numCache>
            </c:numRef>
          </c:xVal>
          <c:yVal>
            <c:numRef>
              <c:f>'aprēķini#1'!$D$2:$D$581</c:f>
              <c:numCache>
                <c:formatCode>0.0</c:formatCode>
                <c:ptCount val="490"/>
                <c:pt idx="0">
                  <c:v>41.9611984037222</c:v>
                </c:pt>
                <c:pt idx="1">
                  <c:v>38.530598012239494</c:v>
                </c:pt>
                <c:pt idx="2">
                  <c:v>21.024405751153775</c:v>
                </c:pt>
                <c:pt idx="3">
                  <c:v>35.20677608465769</c:v>
                </c:pt>
                <c:pt idx="4">
                  <c:v>31.294303650955548</c:v>
                </c:pt>
                <c:pt idx="5">
                  <c:v>29.684412964449699</c:v>
                </c:pt>
                <c:pt idx="6">
                  <c:v>29.243609562192145</c:v>
                </c:pt>
                <c:pt idx="7">
                  <c:v>28.247010565783761</c:v>
                </c:pt>
                <c:pt idx="8">
                  <c:v>28.227845200468217</c:v>
                </c:pt>
                <c:pt idx="9">
                  <c:v>26.544030962030973</c:v>
                </c:pt>
                <c:pt idx="10">
                  <c:v>15.176231420581505</c:v>
                </c:pt>
                <c:pt idx="11">
                  <c:v>23.80064581257713</c:v>
                </c:pt>
                <c:pt idx="12">
                  <c:v>22.152424395440189</c:v>
                </c:pt>
                <c:pt idx="13">
                  <c:v>21.53913270534272</c:v>
                </c:pt>
                <c:pt idx="14">
                  <c:v>20.887510284614162</c:v>
                </c:pt>
                <c:pt idx="15">
                  <c:v>20.715021996774251</c:v>
                </c:pt>
                <c:pt idx="16">
                  <c:v>16.881948933665083</c:v>
                </c:pt>
                <c:pt idx="17">
                  <c:v>16.172830416989889</c:v>
                </c:pt>
                <c:pt idx="18">
                  <c:v>15.176231420581505</c:v>
                </c:pt>
                <c:pt idx="19">
                  <c:v>14.46711290390631</c:v>
                </c:pt>
                <c:pt idx="20">
                  <c:v>14.217963154804213</c:v>
                </c:pt>
                <c:pt idx="21">
                  <c:v>5.9576907038039613</c:v>
                </c:pt>
                <c:pt idx="22">
                  <c:v>4.6161151317157527</c:v>
                </c:pt>
                <c:pt idx="23">
                  <c:v>0.55853350348162134</c:v>
                </c:pt>
                <c:pt idx="24">
                  <c:v>8.2137279923767847E-2</c:v>
                </c:pt>
                <c:pt idx="25">
                  <c:v>35.20677608465769</c:v>
                </c:pt>
                <c:pt idx="26">
                  <c:v>29.952728078867342</c:v>
                </c:pt>
                <c:pt idx="27">
                  <c:v>26.867104263064462</c:v>
                </c:pt>
                <c:pt idx="28">
                  <c:v>26.04299355449599</c:v>
                </c:pt>
                <c:pt idx="29">
                  <c:v>23.80064581257713</c:v>
                </c:pt>
                <c:pt idx="30">
                  <c:v>18.916215566443736</c:v>
                </c:pt>
                <c:pt idx="31">
                  <c:v>11.57314274125889</c:v>
                </c:pt>
                <c:pt idx="32">
                  <c:v>3.2170434636809073</c:v>
                </c:pt>
                <c:pt idx="33">
                  <c:v>3.1978780983653614</c:v>
                </c:pt>
                <c:pt idx="34">
                  <c:v>2.8529015226855363</c:v>
                </c:pt>
                <c:pt idx="35">
                  <c:v>21.914226283661261</c:v>
                </c:pt>
                <c:pt idx="36">
                  <c:v>21.914226283661261</c:v>
                </c:pt>
                <c:pt idx="37">
                  <c:v>17.552736719709188</c:v>
                </c:pt>
                <c:pt idx="38">
                  <c:v>12.569741737667272</c:v>
                </c:pt>
                <c:pt idx="39">
                  <c:v>10.327393995748411</c:v>
                </c:pt>
                <c:pt idx="40">
                  <c:v>20.715021996774251</c:v>
                </c:pt>
                <c:pt idx="41">
                  <c:v>21.914226283661261</c:v>
                </c:pt>
                <c:pt idx="42">
                  <c:v>16.077003590412158</c:v>
                </c:pt>
                <c:pt idx="43">
                  <c:v>20.044234210730146</c:v>
                </c:pt>
                <c:pt idx="44">
                  <c:v>22.152424395440189</c:v>
                </c:pt>
                <c:pt idx="45">
                  <c:v>12.53141100703618</c:v>
                </c:pt>
                <c:pt idx="46">
                  <c:v>20.715021996774251</c:v>
                </c:pt>
                <c:pt idx="47">
                  <c:v>21.914226283661261</c:v>
                </c:pt>
                <c:pt idx="48">
                  <c:v>21.914226283661261</c:v>
                </c:pt>
                <c:pt idx="49">
                  <c:v>19.239288867477221</c:v>
                </c:pt>
                <c:pt idx="50">
                  <c:v>12.818891486769369</c:v>
                </c:pt>
                <c:pt idx="51">
                  <c:v>20.715021996774251</c:v>
                </c:pt>
                <c:pt idx="52">
                  <c:v>19.239288867477221</c:v>
                </c:pt>
                <c:pt idx="53">
                  <c:v>21.53913270534272</c:v>
                </c:pt>
                <c:pt idx="54">
                  <c:v>21.914226283661261</c:v>
                </c:pt>
                <c:pt idx="55">
                  <c:v>21.914226283661261</c:v>
                </c:pt>
                <c:pt idx="56">
                  <c:v>16.881948933665083</c:v>
                </c:pt>
                <c:pt idx="57">
                  <c:v>18.281020601699929</c:v>
                </c:pt>
                <c:pt idx="58">
                  <c:v>38.530598012239494</c:v>
                </c:pt>
                <c:pt idx="59">
                  <c:v>32.195075820786201</c:v>
                </c:pt>
                <c:pt idx="60">
                  <c:v>9.4704283752104317</c:v>
                </c:pt>
                <c:pt idx="61">
                  <c:v>13.623836830022293</c:v>
                </c:pt>
                <c:pt idx="62">
                  <c:v>20.063399576045693</c:v>
                </c:pt>
                <c:pt idx="63">
                  <c:v>28.920536261158659</c:v>
                </c:pt>
                <c:pt idx="64">
                  <c:v>20.194819223923719</c:v>
                </c:pt>
                <c:pt idx="65">
                  <c:v>26.544030962030973</c:v>
                </c:pt>
                <c:pt idx="66">
                  <c:v>41.082329508537882</c:v>
                </c:pt>
                <c:pt idx="67">
                  <c:v>13.815490483177751</c:v>
                </c:pt>
                <c:pt idx="68">
                  <c:v>22.171589760755733</c:v>
                </c:pt>
                <c:pt idx="69">
                  <c:v>20.082564941361237</c:v>
                </c:pt>
                <c:pt idx="70">
                  <c:v>36.137665257127061</c:v>
                </c:pt>
                <c:pt idx="71">
                  <c:v>12.53141100703618</c:v>
                </c:pt>
                <c:pt idx="72">
                  <c:v>22.190755126071281</c:v>
                </c:pt>
                <c:pt idx="73">
                  <c:v>34.809779231692815</c:v>
                </c:pt>
                <c:pt idx="74">
                  <c:v>31.045153901853453</c:v>
                </c:pt>
                <c:pt idx="75">
                  <c:v>10.691535936743781</c:v>
                </c:pt>
                <c:pt idx="76">
                  <c:v>16.575303088616351</c:v>
                </c:pt>
                <c:pt idx="77">
                  <c:v>30.604350499595899</c:v>
                </c:pt>
                <c:pt idx="78">
                  <c:v>31.88842997573747</c:v>
                </c:pt>
                <c:pt idx="79">
                  <c:v>17.03527185618945</c:v>
                </c:pt>
                <c:pt idx="80">
                  <c:v>23.80064581257713</c:v>
                </c:pt>
                <c:pt idx="81">
                  <c:v>25.123056019349793</c:v>
                </c:pt>
                <c:pt idx="82">
                  <c:v>21.04083320713853</c:v>
                </c:pt>
                <c:pt idx="83">
                  <c:v>31.294303650955548</c:v>
                </c:pt>
                <c:pt idx="84">
                  <c:v>28.920536261158659</c:v>
                </c:pt>
                <c:pt idx="85">
                  <c:v>11.170670069632427</c:v>
                </c:pt>
                <c:pt idx="86">
                  <c:v>11.975615412885352</c:v>
                </c:pt>
                <c:pt idx="87">
                  <c:v>21.618532075935697</c:v>
                </c:pt>
                <c:pt idx="88">
                  <c:v>25.123056019349793</c:v>
                </c:pt>
                <c:pt idx="89">
                  <c:v>14.735428018323951</c:v>
                </c:pt>
                <c:pt idx="90">
                  <c:v>25.123056019349793</c:v>
                </c:pt>
                <c:pt idx="91">
                  <c:v>27.543367867770151</c:v>
                </c:pt>
                <c:pt idx="92">
                  <c:v>17.150264048082725</c:v>
                </c:pt>
                <c:pt idx="93">
                  <c:v>32.753609324267821</c:v>
                </c:pt>
                <c:pt idx="94">
                  <c:v>26.04299355449599</c:v>
                </c:pt>
                <c:pt idx="95">
                  <c:v>22.190755126071281</c:v>
                </c:pt>
                <c:pt idx="96">
                  <c:v>29.626916868503063</c:v>
                </c:pt>
                <c:pt idx="97">
                  <c:v>26.867104263064462</c:v>
                </c:pt>
                <c:pt idx="98">
                  <c:v>17.552736719709188</c:v>
                </c:pt>
                <c:pt idx="99">
                  <c:v>2.3244850218426301</c:v>
                </c:pt>
                <c:pt idx="100">
                  <c:v>16.460310896723076</c:v>
                </c:pt>
                <c:pt idx="101">
                  <c:v>30.300442563877958</c:v>
                </c:pt>
                <c:pt idx="102">
                  <c:v>24.758914078354419</c:v>
                </c:pt>
                <c:pt idx="103">
                  <c:v>28.649483237410223</c:v>
                </c:pt>
                <c:pt idx="104">
                  <c:v>26.82877353243337</c:v>
                </c:pt>
                <c:pt idx="105">
                  <c:v>35.4148571937979</c:v>
                </c:pt>
                <c:pt idx="106">
                  <c:v>20.561699074249884</c:v>
                </c:pt>
                <c:pt idx="107">
                  <c:v>20.063399576045693</c:v>
                </c:pt>
                <c:pt idx="108">
                  <c:v>17.936044026020106</c:v>
                </c:pt>
                <c:pt idx="109">
                  <c:v>13.796325117862205</c:v>
                </c:pt>
                <c:pt idx="110">
                  <c:v>27.195653382759534</c:v>
                </c:pt>
                <c:pt idx="111">
                  <c:v>27.195653382759534</c:v>
                </c:pt>
                <c:pt idx="112">
                  <c:v>32.641355041705339</c:v>
                </c:pt>
                <c:pt idx="113">
                  <c:v>29.758336516381089</c:v>
                </c:pt>
                <c:pt idx="114">
                  <c:v>30.815169518066902</c:v>
                </c:pt>
                <c:pt idx="115">
                  <c:v>38.530598012239494</c:v>
                </c:pt>
                <c:pt idx="116">
                  <c:v>38.371799271053547</c:v>
                </c:pt>
                <c:pt idx="117">
                  <c:v>31.88842997573747</c:v>
                </c:pt>
                <c:pt idx="118">
                  <c:v>30.722080600819965</c:v>
                </c:pt>
                <c:pt idx="119">
                  <c:v>30.163547097338345</c:v>
                </c:pt>
                <c:pt idx="120">
                  <c:v>15.080404594003776</c:v>
                </c:pt>
                <c:pt idx="121">
                  <c:v>17.150264048082725</c:v>
                </c:pt>
                <c:pt idx="122">
                  <c:v>31.160146093746729</c:v>
                </c:pt>
                <c:pt idx="123">
                  <c:v>17.073602586820542</c:v>
                </c:pt>
                <c:pt idx="124">
                  <c:v>20.715021996774251</c:v>
                </c:pt>
                <c:pt idx="125">
                  <c:v>17.571902085024735</c:v>
                </c:pt>
                <c:pt idx="126">
                  <c:v>14.735428018323951</c:v>
                </c:pt>
                <c:pt idx="127">
                  <c:v>10.691535936743781</c:v>
                </c:pt>
                <c:pt idx="128">
                  <c:v>10.193236438539589</c:v>
                </c:pt>
                <c:pt idx="129">
                  <c:v>12.53141100703618</c:v>
                </c:pt>
                <c:pt idx="130">
                  <c:v>27.195653382759534</c:v>
                </c:pt>
                <c:pt idx="131">
                  <c:v>23.80064581257713</c:v>
                </c:pt>
                <c:pt idx="132">
                  <c:v>23.559709791467409</c:v>
                </c:pt>
                <c:pt idx="133">
                  <c:v>30.604350499595899</c:v>
                </c:pt>
                <c:pt idx="134">
                  <c:v>30.604350499595899</c:v>
                </c:pt>
                <c:pt idx="135">
                  <c:v>28.649483237410223</c:v>
                </c:pt>
                <c:pt idx="136">
                  <c:v>8.6983379439270152</c:v>
                </c:pt>
                <c:pt idx="137">
                  <c:v>29.243609562192145</c:v>
                </c:pt>
                <c:pt idx="138">
                  <c:v>24.739748713038875</c:v>
                </c:pt>
                <c:pt idx="139">
                  <c:v>26.544030962030973</c:v>
                </c:pt>
                <c:pt idx="140">
                  <c:v>17.936044026020106</c:v>
                </c:pt>
                <c:pt idx="141">
                  <c:v>8.9283223277135644</c:v>
                </c:pt>
                <c:pt idx="142">
                  <c:v>33.481893206258569</c:v>
                </c:pt>
                <c:pt idx="143">
                  <c:v>28.247010565783761</c:v>
                </c:pt>
                <c:pt idx="144">
                  <c:v>23.962182463093871</c:v>
                </c:pt>
                <c:pt idx="145">
                  <c:v>11.592308106574436</c:v>
                </c:pt>
                <c:pt idx="146">
                  <c:v>31.045153901853453</c:v>
                </c:pt>
                <c:pt idx="147">
                  <c:v>20.90667564992971</c:v>
                </c:pt>
                <c:pt idx="148">
                  <c:v>17.246090874660457</c:v>
                </c:pt>
                <c:pt idx="149">
                  <c:v>30.431862211755988</c:v>
                </c:pt>
                <c:pt idx="150">
                  <c:v>16.460310896723076</c:v>
                </c:pt>
                <c:pt idx="151">
                  <c:v>14.735428018323951</c:v>
                </c:pt>
                <c:pt idx="152">
                  <c:v>26.867104263064462</c:v>
                </c:pt>
                <c:pt idx="153">
                  <c:v>29.684412964449699</c:v>
                </c:pt>
                <c:pt idx="154">
                  <c:v>28.706979333356863</c:v>
                </c:pt>
                <c:pt idx="155">
                  <c:v>26.04299355449599</c:v>
                </c:pt>
                <c:pt idx="156">
                  <c:v>23.206519487795209</c:v>
                </c:pt>
                <c:pt idx="157">
                  <c:v>20.274218594516697</c:v>
                </c:pt>
                <c:pt idx="158">
                  <c:v>19.085965944952854</c:v>
                </c:pt>
                <c:pt idx="159">
                  <c:v>21.914226283661261</c:v>
                </c:pt>
                <c:pt idx="160">
                  <c:v>7.9317233313051814</c:v>
                </c:pt>
                <c:pt idx="161">
                  <c:v>19.315950328739405</c:v>
                </c:pt>
                <c:pt idx="162">
                  <c:v>16.843618203033994</c:v>
                </c:pt>
                <c:pt idx="163">
                  <c:v>5.5387905761927447</c:v>
                </c:pt>
                <c:pt idx="164">
                  <c:v>12.742230025507185</c:v>
                </c:pt>
                <c:pt idx="165">
                  <c:v>19.239288867477221</c:v>
                </c:pt>
                <c:pt idx="166">
                  <c:v>17.03527185618945</c:v>
                </c:pt>
                <c:pt idx="167">
                  <c:v>13.930482675071026</c:v>
                </c:pt>
                <c:pt idx="168">
                  <c:v>5.7085409547018653</c:v>
                </c:pt>
                <c:pt idx="169">
                  <c:v>13.949648040386572</c:v>
                </c:pt>
                <c:pt idx="170">
                  <c:v>11.93728468225426</c:v>
                </c:pt>
                <c:pt idx="171">
                  <c:v>15.923680667887792</c:v>
                </c:pt>
                <c:pt idx="172">
                  <c:v>20.715021996774251</c:v>
                </c:pt>
                <c:pt idx="173">
                  <c:v>13.91131730975548</c:v>
                </c:pt>
                <c:pt idx="174">
                  <c:v>5.9576907038039613</c:v>
                </c:pt>
                <c:pt idx="175">
                  <c:v>17.073602586820542</c:v>
                </c:pt>
                <c:pt idx="176">
                  <c:v>3.8960449777173882</c:v>
                </c:pt>
                <c:pt idx="177">
                  <c:v>13.930482675071026</c:v>
                </c:pt>
                <c:pt idx="178">
                  <c:v>17.03527185618945</c:v>
                </c:pt>
                <c:pt idx="179">
                  <c:v>18.702658638641939</c:v>
                </c:pt>
                <c:pt idx="180">
                  <c:v>15.176231420581505</c:v>
                </c:pt>
                <c:pt idx="181">
                  <c:v>19.239288867477221</c:v>
                </c:pt>
                <c:pt idx="182">
                  <c:v>17.073602586820542</c:v>
                </c:pt>
                <c:pt idx="183">
                  <c:v>17.073602586820542</c:v>
                </c:pt>
                <c:pt idx="184">
                  <c:v>17.073602586820542</c:v>
                </c:pt>
                <c:pt idx="185">
                  <c:v>10.193236438539589</c:v>
                </c:pt>
                <c:pt idx="186">
                  <c:v>13.163868062449193</c:v>
                </c:pt>
                <c:pt idx="187">
                  <c:v>17.03527185618945</c:v>
                </c:pt>
                <c:pt idx="188">
                  <c:v>16.881948933665083</c:v>
                </c:pt>
                <c:pt idx="189">
                  <c:v>16.575303088616351</c:v>
                </c:pt>
                <c:pt idx="190">
                  <c:v>19.085965944952854</c:v>
                </c:pt>
                <c:pt idx="191">
                  <c:v>13.317190984973561</c:v>
                </c:pt>
                <c:pt idx="192">
                  <c:v>0.94457871912333025</c:v>
                </c:pt>
                <c:pt idx="193">
                  <c:v>0.83506234589163975</c:v>
                </c:pt>
                <c:pt idx="194">
                  <c:v>5.0569185339733069</c:v>
                </c:pt>
                <c:pt idx="195">
                  <c:v>16.731363920471509</c:v>
                </c:pt>
                <c:pt idx="196">
                  <c:v>22.114093664809097</c:v>
                </c:pt>
                <c:pt idx="197">
                  <c:v>30.815169518066902</c:v>
                </c:pt>
                <c:pt idx="198">
                  <c:v>9.7332676709664891</c:v>
                </c:pt>
                <c:pt idx="199">
                  <c:v>18.300185967015477</c:v>
                </c:pt>
                <c:pt idx="200">
                  <c:v>11.170670069632427</c:v>
                </c:pt>
                <c:pt idx="201">
                  <c:v>5.3252336483909488</c:v>
                </c:pt>
                <c:pt idx="202">
                  <c:v>11.074843243054698</c:v>
                </c:pt>
                <c:pt idx="203">
                  <c:v>3.9918718042951173</c:v>
                </c:pt>
                <c:pt idx="204">
                  <c:v>24.739748713038875</c:v>
                </c:pt>
                <c:pt idx="205">
                  <c:v>2.8611152506779134</c:v>
                </c:pt>
                <c:pt idx="206">
                  <c:v>8.2766999069850069</c:v>
                </c:pt>
                <c:pt idx="207">
                  <c:v>34.593484394560221</c:v>
                </c:pt>
                <c:pt idx="208">
                  <c:v>13.623836830022293</c:v>
                </c:pt>
                <c:pt idx="209">
                  <c:v>19.315950328739405</c:v>
                </c:pt>
                <c:pt idx="210">
                  <c:v>19.239288867477221</c:v>
                </c:pt>
                <c:pt idx="211">
                  <c:v>23.116168479879065</c:v>
                </c:pt>
                <c:pt idx="212">
                  <c:v>19.775919096312503</c:v>
                </c:pt>
                <c:pt idx="213">
                  <c:v>18.166028409806653</c:v>
                </c:pt>
                <c:pt idx="214">
                  <c:v>17.303586970607093</c:v>
                </c:pt>
                <c:pt idx="215">
                  <c:v>18.530170350802027</c:v>
                </c:pt>
                <c:pt idx="216">
                  <c:v>18.606831812064208</c:v>
                </c:pt>
                <c:pt idx="217">
                  <c:v>11.074843243054698</c:v>
                </c:pt>
                <c:pt idx="218">
                  <c:v>12.205599796671901</c:v>
                </c:pt>
                <c:pt idx="219">
                  <c:v>5.1335799952354906</c:v>
                </c:pt>
                <c:pt idx="220">
                  <c:v>17.686894276918011</c:v>
                </c:pt>
                <c:pt idx="221">
                  <c:v>14.543774365168494</c:v>
                </c:pt>
                <c:pt idx="222">
                  <c:v>19.239288867477221</c:v>
                </c:pt>
                <c:pt idx="223">
                  <c:v>20.255053229201149</c:v>
                </c:pt>
                <c:pt idx="224">
                  <c:v>32.268999372717595</c:v>
                </c:pt>
                <c:pt idx="225">
                  <c:v>17.303586970607093</c:v>
                </c:pt>
                <c:pt idx="226">
                  <c:v>19.833415192259142</c:v>
                </c:pt>
                <c:pt idx="227">
                  <c:v>9.273298903393389</c:v>
                </c:pt>
                <c:pt idx="228">
                  <c:v>12.818891486769369</c:v>
                </c:pt>
                <c:pt idx="229">
                  <c:v>24.531667603898661</c:v>
                </c:pt>
                <c:pt idx="230">
                  <c:v>3.9918718042951173</c:v>
                </c:pt>
                <c:pt idx="231">
                  <c:v>31.160146093746729</c:v>
                </c:pt>
                <c:pt idx="232">
                  <c:v>12.205599796671901</c:v>
                </c:pt>
                <c:pt idx="233">
                  <c:v>11.170670069632427</c:v>
                </c:pt>
                <c:pt idx="234">
                  <c:v>29.684412964449699</c:v>
                </c:pt>
                <c:pt idx="235">
                  <c:v>8.2192038110383692</c:v>
                </c:pt>
                <c:pt idx="236">
                  <c:v>15.080404594003776</c:v>
                </c:pt>
                <c:pt idx="237">
                  <c:v>7.1842740839988943</c:v>
                </c:pt>
                <c:pt idx="238">
                  <c:v>30.163547097338345</c:v>
                </c:pt>
                <c:pt idx="239">
                  <c:v>3.7427220551930214</c:v>
                </c:pt>
                <c:pt idx="240">
                  <c:v>28.247010565783761</c:v>
                </c:pt>
                <c:pt idx="241">
                  <c:v>9.0433145196068399</c:v>
                </c:pt>
                <c:pt idx="242">
                  <c:v>14.160467058857577</c:v>
                </c:pt>
                <c:pt idx="243">
                  <c:v>20.255053229201149</c:v>
                </c:pt>
                <c:pt idx="244">
                  <c:v>17.03527185618945</c:v>
                </c:pt>
                <c:pt idx="245">
                  <c:v>12.569741737667272</c:v>
                </c:pt>
                <c:pt idx="246">
                  <c:v>17.571902085024735</c:v>
                </c:pt>
                <c:pt idx="247">
                  <c:v>1.4154991240195991</c:v>
                </c:pt>
                <c:pt idx="248">
                  <c:v>7.6442428515719945</c:v>
                </c:pt>
                <c:pt idx="249">
                  <c:v>6.8392975083190688</c:v>
                </c:pt>
                <c:pt idx="250">
                  <c:v>3.9918718042951173</c:v>
                </c:pt>
                <c:pt idx="251">
                  <c:v>18.530170350802027</c:v>
                </c:pt>
                <c:pt idx="252">
                  <c:v>18.031870852597834</c:v>
                </c:pt>
                <c:pt idx="253">
                  <c:v>11.170670069632427</c:v>
                </c:pt>
                <c:pt idx="254">
                  <c:v>18.108532313860017</c:v>
                </c:pt>
                <c:pt idx="255">
                  <c:v>18.127697679175562</c:v>
                </c:pt>
                <c:pt idx="256">
                  <c:v>15.06123922868823</c:v>
                </c:pt>
                <c:pt idx="257">
                  <c:v>31.546191309388437</c:v>
                </c:pt>
                <c:pt idx="258">
                  <c:v>9.6182754790732155</c:v>
                </c:pt>
                <c:pt idx="259">
                  <c:v>18.031870852597834</c:v>
                </c:pt>
                <c:pt idx="260">
                  <c:v>2.6119655015758174</c:v>
                </c:pt>
                <c:pt idx="261">
                  <c:v>11.170670069632427</c:v>
                </c:pt>
                <c:pt idx="262">
                  <c:v>5.5387905761927447</c:v>
                </c:pt>
                <c:pt idx="263">
                  <c:v>3.2635879223043758</c:v>
                </c:pt>
                <c:pt idx="264">
                  <c:v>20.580864439565431</c:v>
                </c:pt>
                <c:pt idx="265">
                  <c:v>19.239288867477221</c:v>
                </c:pt>
                <c:pt idx="266">
                  <c:v>29.85690125228961</c:v>
                </c:pt>
                <c:pt idx="267">
                  <c:v>18.606831812064208</c:v>
                </c:pt>
                <c:pt idx="268">
                  <c:v>16.460310896723076</c:v>
                </c:pt>
                <c:pt idx="269">
                  <c:v>17.45690989313146</c:v>
                </c:pt>
                <c:pt idx="270">
                  <c:v>14.217963154804213</c:v>
                </c:pt>
                <c:pt idx="271">
                  <c:v>3.2635879223043758</c:v>
                </c:pt>
                <c:pt idx="272">
                  <c:v>20.063399576045693</c:v>
                </c:pt>
                <c:pt idx="273">
                  <c:v>22.152424395440189</c:v>
                </c:pt>
                <c:pt idx="274">
                  <c:v>11.170670069632427</c:v>
                </c:pt>
                <c:pt idx="275">
                  <c:v>6.034352165066144</c:v>
                </c:pt>
                <c:pt idx="276">
                  <c:v>13.54717536876011</c:v>
                </c:pt>
                <c:pt idx="277">
                  <c:v>14.217963154804213</c:v>
                </c:pt>
                <c:pt idx="278">
                  <c:v>11.170670069632427</c:v>
                </c:pt>
                <c:pt idx="279">
                  <c:v>1.5770357745363426</c:v>
                </c:pt>
                <c:pt idx="280">
                  <c:v>12.205599796671901</c:v>
                </c:pt>
                <c:pt idx="281">
                  <c:v>18.743727278603821</c:v>
                </c:pt>
                <c:pt idx="282">
                  <c:v>17.686894276918011</c:v>
                </c:pt>
                <c:pt idx="283">
                  <c:v>24.531667603898661</c:v>
                </c:pt>
                <c:pt idx="284">
                  <c:v>18.530170350802027</c:v>
                </c:pt>
                <c:pt idx="285">
                  <c:v>11.170670069632427</c:v>
                </c:pt>
                <c:pt idx="286">
                  <c:v>20.044234210730146</c:v>
                </c:pt>
                <c:pt idx="287">
                  <c:v>11.764796394414347</c:v>
                </c:pt>
                <c:pt idx="288">
                  <c:v>21.96077074228473</c:v>
                </c:pt>
                <c:pt idx="289">
                  <c:v>20.580864439565431</c:v>
                </c:pt>
                <c:pt idx="290">
                  <c:v>1.3278860254342468</c:v>
                </c:pt>
                <c:pt idx="291">
                  <c:v>0.65436033005935046</c:v>
                </c:pt>
                <c:pt idx="292">
                  <c:v>7.7017389475186313</c:v>
                </c:pt>
                <c:pt idx="293">
                  <c:v>20.676691266143159</c:v>
                </c:pt>
                <c:pt idx="294">
                  <c:v>0.40794849028804697</c:v>
                </c:pt>
                <c:pt idx="295">
                  <c:v>0.7337597006523261</c:v>
                </c:pt>
                <c:pt idx="296">
                  <c:v>17.571902085024735</c:v>
                </c:pt>
                <c:pt idx="297">
                  <c:v>13.796325117862205</c:v>
                </c:pt>
                <c:pt idx="298">
                  <c:v>18.281020601699929</c:v>
                </c:pt>
                <c:pt idx="299">
                  <c:v>15.06123922868823</c:v>
                </c:pt>
                <c:pt idx="300">
                  <c:v>19.239288867477221</c:v>
                </c:pt>
                <c:pt idx="301">
                  <c:v>18.242689871068837</c:v>
                </c:pt>
                <c:pt idx="302">
                  <c:v>6.1110136263283277</c:v>
                </c:pt>
                <c:pt idx="303">
                  <c:v>28.706979333356863</c:v>
                </c:pt>
                <c:pt idx="304">
                  <c:v>15.080404594003776</c:v>
                </c:pt>
                <c:pt idx="305">
                  <c:v>31.045153901853453</c:v>
                </c:pt>
                <c:pt idx="306">
                  <c:v>10.959851051161422</c:v>
                </c:pt>
                <c:pt idx="307">
                  <c:v>19.584265443157047</c:v>
                </c:pt>
                <c:pt idx="308">
                  <c:v>6.1110136263283277</c:v>
                </c:pt>
                <c:pt idx="309">
                  <c:v>3.9918718042951173</c:v>
                </c:pt>
                <c:pt idx="310">
                  <c:v>5.0569185339733069</c:v>
                </c:pt>
                <c:pt idx="311">
                  <c:v>19.833415192259142</c:v>
                </c:pt>
                <c:pt idx="312">
                  <c:v>20.676691266143159</c:v>
                </c:pt>
                <c:pt idx="313">
                  <c:v>16.460310896723076</c:v>
                </c:pt>
                <c:pt idx="314">
                  <c:v>3.2827532876199217</c:v>
                </c:pt>
                <c:pt idx="315">
                  <c:v>10.193236438539589</c:v>
                </c:pt>
                <c:pt idx="316">
                  <c:v>11.304827626841247</c:v>
                </c:pt>
                <c:pt idx="317">
                  <c:v>15.022908498057138</c:v>
                </c:pt>
                <c:pt idx="318">
                  <c:v>10.538213014219414</c:v>
                </c:pt>
                <c:pt idx="319">
                  <c:v>2.8611152506779134</c:v>
                </c:pt>
                <c:pt idx="320">
                  <c:v>9.6182754790732155</c:v>
                </c:pt>
                <c:pt idx="321">
                  <c:v>15.080404594003776</c:v>
                </c:pt>
                <c:pt idx="322">
                  <c:v>18.185193775122201</c:v>
                </c:pt>
                <c:pt idx="323">
                  <c:v>29.684412964449699</c:v>
                </c:pt>
                <c:pt idx="324">
                  <c:v>23.970396191086248</c:v>
                </c:pt>
                <c:pt idx="325">
                  <c:v>8.5833457520337397</c:v>
                </c:pt>
                <c:pt idx="326">
                  <c:v>3.7427220551930214</c:v>
                </c:pt>
                <c:pt idx="327">
                  <c:v>27.195653382759534</c:v>
                </c:pt>
                <c:pt idx="328">
                  <c:v>19.584265443157047</c:v>
                </c:pt>
                <c:pt idx="329">
                  <c:v>19.833415192259142</c:v>
                </c:pt>
                <c:pt idx="330">
                  <c:v>10.09740961196186</c:v>
                </c:pt>
                <c:pt idx="331">
                  <c:v>1.3771683933885075</c:v>
                </c:pt>
                <c:pt idx="332">
                  <c:v>1.3087206601187009</c:v>
                </c:pt>
                <c:pt idx="333">
                  <c:v>17.686894276918011</c:v>
                </c:pt>
                <c:pt idx="334">
                  <c:v>22.760240266876071</c:v>
                </c:pt>
                <c:pt idx="335">
                  <c:v>20.082564941361237</c:v>
                </c:pt>
                <c:pt idx="336">
                  <c:v>2.8364740667007831</c:v>
                </c:pt>
                <c:pt idx="337">
                  <c:v>19.315950328739405</c:v>
                </c:pt>
                <c:pt idx="338">
                  <c:v>18.146863044491109</c:v>
                </c:pt>
                <c:pt idx="339">
                  <c:v>15.022908498057138</c:v>
                </c:pt>
                <c:pt idx="340">
                  <c:v>18.204359140437745</c:v>
                </c:pt>
                <c:pt idx="341">
                  <c:v>20.90667564992971</c:v>
                </c:pt>
                <c:pt idx="342">
                  <c:v>28.342837392361492</c:v>
                </c:pt>
                <c:pt idx="343">
                  <c:v>17.686894276918011</c:v>
                </c:pt>
                <c:pt idx="344">
                  <c:v>29.024576815728764</c:v>
                </c:pt>
                <c:pt idx="345">
                  <c:v>28.537228954847741</c:v>
                </c:pt>
                <c:pt idx="346">
                  <c:v>19.315950328739405</c:v>
                </c:pt>
                <c:pt idx="347">
                  <c:v>17.936044026020106</c:v>
                </c:pt>
                <c:pt idx="348">
                  <c:v>30.930161709960178</c:v>
                </c:pt>
                <c:pt idx="349">
                  <c:v>19.584265443157047</c:v>
                </c:pt>
                <c:pt idx="350">
                  <c:v>5.5387905761927447</c:v>
                </c:pt>
                <c:pt idx="351">
                  <c:v>16.731363920471509</c:v>
                </c:pt>
                <c:pt idx="352">
                  <c:v>23.80064581257713</c:v>
                </c:pt>
                <c:pt idx="353">
                  <c:v>29.85690125228961</c:v>
                </c:pt>
                <c:pt idx="354">
                  <c:v>20.255053229201149</c:v>
                </c:pt>
                <c:pt idx="355">
                  <c:v>30.930161709960178</c:v>
                </c:pt>
                <c:pt idx="356">
                  <c:v>19.814249826943595</c:v>
                </c:pt>
                <c:pt idx="357">
                  <c:v>30.431862211755988</c:v>
                </c:pt>
                <c:pt idx="358">
                  <c:v>6.5901477592169737</c:v>
                </c:pt>
                <c:pt idx="359">
                  <c:v>28.706979333356863</c:v>
                </c:pt>
                <c:pt idx="360">
                  <c:v>20.561699074249884</c:v>
                </c:pt>
                <c:pt idx="361">
                  <c:v>19.584265443157047</c:v>
                </c:pt>
                <c:pt idx="362">
                  <c:v>29.933562713551794</c:v>
                </c:pt>
                <c:pt idx="363">
                  <c:v>26.544030962030973</c:v>
                </c:pt>
                <c:pt idx="364">
                  <c:v>5.7085409547018653</c:v>
                </c:pt>
                <c:pt idx="365">
                  <c:v>29.131355279629663</c:v>
                </c:pt>
                <c:pt idx="366">
                  <c:v>14.735428018323951</c:v>
                </c:pt>
                <c:pt idx="367">
                  <c:v>9.8674252281753105</c:v>
                </c:pt>
                <c:pt idx="368">
                  <c:v>1.3087206601187009</c:v>
                </c:pt>
                <c:pt idx="369">
                  <c:v>22.190755126071281</c:v>
                </c:pt>
                <c:pt idx="370">
                  <c:v>4.9802570727111233</c:v>
                </c:pt>
                <c:pt idx="371">
                  <c:v>25.123056019349793</c:v>
                </c:pt>
                <c:pt idx="372">
                  <c:v>26.544030962030973</c:v>
                </c:pt>
                <c:pt idx="373">
                  <c:v>20.255053229201149</c:v>
                </c:pt>
                <c:pt idx="374">
                  <c:v>30.300442563877958</c:v>
                </c:pt>
                <c:pt idx="375">
                  <c:v>30.086885636076161</c:v>
                </c:pt>
                <c:pt idx="376">
                  <c:v>18.743727278603821</c:v>
                </c:pt>
                <c:pt idx="377">
                  <c:v>23.187354122479661</c:v>
                </c:pt>
                <c:pt idx="378">
                  <c:v>20.676691266143159</c:v>
                </c:pt>
                <c:pt idx="379">
                  <c:v>27.543367867770151</c:v>
                </c:pt>
                <c:pt idx="380">
                  <c:v>19.239288867477221</c:v>
                </c:pt>
                <c:pt idx="381">
                  <c:v>29.626916868503063</c:v>
                </c:pt>
                <c:pt idx="382">
                  <c:v>29.626916868503063</c:v>
                </c:pt>
                <c:pt idx="383">
                  <c:v>16.731363920471509</c:v>
                </c:pt>
                <c:pt idx="384">
                  <c:v>13.949648040386572</c:v>
                </c:pt>
                <c:pt idx="385">
                  <c:v>31.160146093746729</c:v>
                </c:pt>
                <c:pt idx="386">
                  <c:v>20.255053229201149</c:v>
                </c:pt>
                <c:pt idx="387">
                  <c:v>8.2766999069850069</c:v>
                </c:pt>
                <c:pt idx="388">
                  <c:v>5.3252336483909488</c:v>
                </c:pt>
                <c:pt idx="389">
                  <c:v>32.676947863005644</c:v>
                </c:pt>
                <c:pt idx="390">
                  <c:v>20.255053229201149</c:v>
                </c:pt>
                <c:pt idx="391">
                  <c:v>31.965091436999653</c:v>
                </c:pt>
                <c:pt idx="392">
                  <c:v>19.066800579637309</c:v>
                </c:pt>
                <c:pt idx="393">
                  <c:v>20.255053229201149</c:v>
                </c:pt>
                <c:pt idx="394">
                  <c:v>24.758914078354419</c:v>
                </c:pt>
                <c:pt idx="395">
                  <c:v>19.315950328739405</c:v>
                </c:pt>
                <c:pt idx="396">
                  <c:v>27.543367867770151</c:v>
                </c:pt>
                <c:pt idx="397">
                  <c:v>32.676947863005644</c:v>
                </c:pt>
                <c:pt idx="398">
                  <c:v>24.758914078354419</c:v>
                </c:pt>
                <c:pt idx="399">
                  <c:v>31.88842997573747</c:v>
                </c:pt>
                <c:pt idx="400">
                  <c:v>6.034352165066144</c:v>
                </c:pt>
                <c:pt idx="401">
                  <c:v>5.5387905761927447</c:v>
                </c:pt>
                <c:pt idx="402">
                  <c:v>17.936044026020106</c:v>
                </c:pt>
                <c:pt idx="403">
                  <c:v>29.684412964449699</c:v>
                </c:pt>
                <c:pt idx="404">
                  <c:v>32.676947863005644</c:v>
                </c:pt>
                <c:pt idx="405">
                  <c:v>19.047635214321762</c:v>
                </c:pt>
                <c:pt idx="406">
                  <c:v>18.223524505753293</c:v>
                </c:pt>
                <c:pt idx="407">
                  <c:v>1.4154991240195991</c:v>
                </c:pt>
                <c:pt idx="408">
                  <c:v>18.281020601699929</c:v>
                </c:pt>
                <c:pt idx="409">
                  <c:v>3.7427220551930214</c:v>
                </c:pt>
                <c:pt idx="410">
                  <c:v>32.676947863005644</c:v>
                </c:pt>
                <c:pt idx="411">
                  <c:v>3.9918718042951173</c:v>
                </c:pt>
                <c:pt idx="412">
                  <c:v>1.4154991240195991</c:v>
                </c:pt>
                <c:pt idx="413">
                  <c:v>20.255053229201149</c:v>
                </c:pt>
                <c:pt idx="414">
                  <c:v>22.823212181484291</c:v>
                </c:pt>
                <c:pt idx="415">
                  <c:v>32.676947863005644</c:v>
                </c:pt>
                <c:pt idx="416">
                  <c:v>27.543367867770151</c:v>
                </c:pt>
                <c:pt idx="417">
                  <c:v>40.849607215420541</c:v>
                </c:pt>
                <c:pt idx="418">
                  <c:v>20.255053229201149</c:v>
                </c:pt>
                <c:pt idx="419">
                  <c:v>23.80064581257713</c:v>
                </c:pt>
                <c:pt idx="420">
                  <c:v>25.123056019349793</c:v>
                </c:pt>
                <c:pt idx="421">
                  <c:v>5.3252336483909488</c:v>
                </c:pt>
                <c:pt idx="422">
                  <c:v>10.100147521292653</c:v>
                </c:pt>
                <c:pt idx="423">
                  <c:v>24.531667603898661</c:v>
                </c:pt>
                <c:pt idx="424">
                  <c:v>29.684412964449699</c:v>
                </c:pt>
                <c:pt idx="425">
                  <c:v>20.676691266143159</c:v>
                </c:pt>
                <c:pt idx="426">
                  <c:v>18.664327908010847</c:v>
                </c:pt>
                <c:pt idx="427">
                  <c:v>3.9918718042951173</c:v>
                </c:pt>
                <c:pt idx="428">
                  <c:v>3.9918718042951173</c:v>
                </c:pt>
                <c:pt idx="429">
                  <c:v>38.530598012239494</c:v>
                </c:pt>
                <c:pt idx="430">
                  <c:v>27.195653382759534</c:v>
                </c:pt>
                <c:pt idx="431">
                  <c:v>33.503796480904903</c:v>
                </c:pt>
                <c:pt idx="432">
                  <c:v>29.205278831561053</c:v>
                </c:pt>
                <c:pt idx="433">
                  <c:v>19.047635214321762</c:v>
                </c:pt>
                <c:pt idx="434">
                  <c:v>18.281020601699929</c:v>
                </c:pt>
                <c:pt idx="435">
                  <c:v>18.031870852597834</c:v>
                </c:pt>
                <c:pt idx="436">
                  <c:v>23.206519487795209</c:v>
                </c:pt>
                <c:pt idx="437">
                  <c:v>20.255053229201149</c:v>
                </c:pt>
                <c:pt idx="438">
                  <c:v>30.431862211755988</c:v>
                </c:pt>
                <c:pt idx="439">
                  <c:v>29.684412964449699</c:v>
                </c:pt>
                <c:pt idx="440">
                  <c:v>19.775919096312503</c:v>
                </c:pt>
                <c:pt idx="441">
                  <c:v>10.193236438539589</c:v>
                </c:pt>
                <c:pt idx="442">
                  <c:v>31.045153901853453</c:v>
                </c:pt>
                <c:pt idx="443">
                  <c:v>28.247010565783761</c:v>
                </c:pt>
                <c:pt idx="444">
                  <c:v>21.574725526643022</c:v>
                </c:pt>
                <c:pt idx="445">
                  <c:v>29.550255407240879</c:v>
                </c:pt>
                <c:pt idx="446">
                  <c:v>38.530598012239494</c:v>
                </c:pt>
                <c:pt idx="447">
                  <c:v>19.775919096312503</c:v>
                </c:pt>
                <c:pt idx="448">
                  <c:v>22.823212181484291</c:v>
                </c:pt>
                <c:pt idx="449">
                  <c:v>31.781651511836571</c:v>
                </c:pt>
                <c:pt idx="450">
                  <c:v>18.743727278603821</c:v>
                </c:pt>
                <c:pt idx="451">
                  <c:v>19.066800579637309</c:v>
                </c:pt>
                <c:pt idx="452">
                  <c:v>20.676691266143159</c:v>
                </c:pt>
                <c:pt idx="453">
                  <c:v>5.0569185339733069</c:v>
                </c:pt>
                <c:pt idx="454">
                  <c:v>6.8392975083190688</c:v>
                </c:pt>
                <c:pt idx="455">
                  <c:v>19.315950328739405</c:v>
                </c:pt>
                <c:pt idx="456">
                  <c:v>30.930161709960178</c:v>
                </c:pt>
                <c:pt idx="457">
                  <c:v>20.542533708934339</c:v>
                </c:pt>
                <c:pt idx="458">
                  <c:v>19.315950328739405</c:v>
                </c:pt>
                <c:pt idx="459">
                  <c:v>10.269897899801773</c:v>
                </c:pt>
                <c:pt idx="460">
                  <c:v>17.226925509344909</c:v>
                </c:pt>
                <c:pt idx="461">
                  <c:v>19.315950328739405</c:v>
                </c:pt>
                <c:pt idx="462">
                  <c:v>19.028469849006218</c:v>
                </c:pt>
                <c:pt idx="463">
                  <c:v>32.641355041705339</c:v>
                </c:pt>
                <c:pt idx="464">
                  <c:v>18.530170350802027</c:v>
                </c:pt>
                <c:pt idx="465">
                  <c:v>20.255053229201149</c:v>
                </c:pt>
                <c:pt idx="466">
                  <c:v>20.676691266143159</c:v>
                </c:pt>
                <c:pt idx="467">
                  <c:v>27.543367867770151</c:v>
                </c:pt>
                <c:pt idx="468">
                  <c:v>11.304827626841247</c:v>
                </c:pt>
                <c:pt idx="469">
                  <c:v>10.691535936743781</c:v>
                </c:pt>
                <c:pt idx="470">
                  <c:v>11.074843243054698</c:v>
                </c:pt>
                <c:pt idx="471">
                  <c:v>20.676691266143159</c:v>
                </c:pt>
                <c:pt idx="472">
                  <c:v>20.274218594516697</c:v>
                </c:pt>
                <c:pt idx="473">
                  <c:v>16.881948933665083</c:v>
                </c:pt>
                <c:pt idx="474">
                  <c:v>32.641355041705339</c:v>
                </c:pt>
                <c:pt idx="475">
                  <c:v>8.6983379439270152</c:v>
                </c:pt>
                <c:pt idx="476">
                  <c:v>11.592308106574436</c:v>
                </c:pt>
                <c:pt idx="477">
                  <c:v>10.959851051161422</c:v>
                </c:pt>
                <c:pt idx="478">
                  <c:v>12.301426623249631</c:v>
                </c:pt>
                <c:pt idx="479">
                  <c:v>20.561699074249884</c:v>
                </c:pt>
                <c:pt idx="480">
                  <c:v>0.58043677812795946</c:v>
                </c:pt>
                <c:pt idx="481">
                  <c:v>3.2827532876199217</c:v>
                </c:pt>
                <c:pt idx="482">
                  <c:v>4.815982512863588</c:v>
                </c:pt>
                <c:pt idx="483">
                  <c:v>4.815982512863588</c:v>
                </c:pt>
                <c:pt idx="484">
                  <c:v>4.815982512863588</c:v>
                </c:pt>
                <c:pt idx="485">
                  <c:v>4.815982512863588</c:v>
                </c:pt>
                <c:pt idx="486">
                  <c:v>4.815982512863588</c:v>
                </c:pt>
                <c:pt idx="487">
                  <c:v>4.815982512863588</c:v>
                </c:pt>
                <c:pt idx="488">
                  <c:v>4.815982512863588</c:v>
                </c:pt>
                <c:pt idx="489">
                  <c:v>4.815982512863588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97C-48CB-8988-F7AE805A534F}"/>
            </c:ext>
          </c:extLst>
        </c:ser>
        <c:ser>
          <c:idx val="1"/>
          <c:order val="1"/>
          <c:tx>
            <c:strRef>
              <c:f>'aprēķini#1'!$X$4</c:f>
              <c:strCache>
                <c:ptCount val="1"/>
                <c:pt idx="0">
                  <c:v>Stāžs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elete val="1"/>
          </c:dLbls>
          <c:trendline>
            <c:spPr>
              <a:ln w="38100" cap="rnd">
                <a:solidFill>
                  <a:srgbClr val="FF0000"/>
                </a:solidFill>
                <a:prstDash val="dash"/>
              </a:ln>
              <a:effectLst/>
            </c:spPr>
            <c:trendlineType val="linear"/>
            <c:dispRSqr val="0"/>
            <c:dispEq val="0"/>
          </c:trendline>
          <c:xVal>
            <c:numRef>
              <c:f>'aprēķini#1'!$X$5:$Y$5</c:f>
              <c:numCache>
                <c:formatCode>General</c:formatCode>
                <c:ptCount val="2"/>
                <c:pt idx="0">
                  <c:v>30</c:v>
                </c:pt>
                <c:pt idx="1">
                  <c:v>75</c:v>
                </c:pt>
              </c:numCache>
            </c:numRef>
          </c:xVal>
          <c:yVal>
            <c:numRef>
              <c:f>'aprēķini#1'!$X$6:$Y$6</c:f>
              <c:numCache>
                <c:formatCode>General</c:formatCode>
                <c:ptCount val="2"/>
                <c:pt idx="0">
                  <c:v>30</c:v>
                </c:pt>
                <c:pt idx="1">
                  <c:v>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97C-48CB-8988-F7AE805A534F}"/>
            </c:ext>
          </c:extLst>
        </c:ser>
        <c:ser>
          <c:idx val="2"/>
          <c:order val="2"/>
          <c:tx>
            <c:strRef>
              <c:f>'aprēķini#1'!$X$8</c:f>
              <c:strCache>
                <c:ptCount val="1"/>
                <c:pt idx="0">
                  <c:v>Vecums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trendline>
            <c:spPr>
              <a:ln w="38100" cap="rnd">
                <a:solidFill>
                  <a:srgbClr val="FF0000"/>
                </a:solidFill>
                <a:prstDash val="dash"/>
              </a:ln>
              <a:effectLst/>
            </c:spPr>
            <c:trendlineType val="linear"/>
            <c:dispRSqr val="0"/>
            <c:dispEq val="0"/>
          </c:trendline>
          <c:xVal>
            <c:numRef>
              <c:f>'aprēķini#1'!$X$9:$Y$9</c:f>
              <c:numCache>
                <c:formatCode>General</c:formatCode>
                <c:ptCount val="2"/>
                <c:pt idx="0">
                  <c:v>65</c:v>
                </c:pt>
                <c:pt idx="1">
                  <c:v>65.000100000000003</c:v>
                </c:pt>
              </c:numCache>
            </c:numRef>
          </c:xVal>
          <c:yVal>
            <c:numRef>
              <c:f>'aprēķini#1'!$X$10:$Y$10</c:f>
              <c:numCache>
                <c:formatCode>General</c:formatCode>
                <c:ptCount val="2"/>
                <c:pt idx="0">
                  <c:v>0</c:v>
                </c:pt>
                <c:pt idx="1">
                  <c:v>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97C-48CB-8988-F7AE805A534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955220863"/>
        <c:axId val="955221343"/>
      </c:scatterChart>
      <c:valAx>
        <c:axId val="955220863"/>
        <c:scaling>
          <c:orientation val="minMax"/>
          <c:max val="75"/>
          <c:min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600"/>
                  <a:t>Vecums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955221343"/>
        <c:crosses val="autoZero"/>
        <c:crossBetween val="midCat"/>
      </c:valAx>
      <c:valAx>
        <c:axId val="955221343"/>
        <c:scaling>
          <c:orientation val="minMax"/>
          <c:max val="4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600"/>
                  <a:t>Stāžs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95522086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  <c:userShapes r:id="rId4"/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Tiesu darbības rādītāju novērtējums pēc 2025.gada datiem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0340282949716271E-2"/>
          <c:y val="7.932689109580518E-2"/>
          <c:w val="0.92521780899792438"/>
          <c:h val="0.82570475340261928"/>
        </c:manualLayout>
      </c:layout>
      <c:scatterChart>
        <c:scatterStyle val="lineMarker"/>
        <c:varyColors val="0"/>
        <c:ser>
          <c:idx val="1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4127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35432D61-1849-4508-B892-490BA716308C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0DCA-4F33-8BE9-73A1C91B80B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0623722-01CF-4B0A-8D47-6F7C967B48BB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0DCA-4F33-8BE9-73A1C91B80B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3B837B9-FB8F-4275-B529-A451C3388773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0DCA-4F33-8BE9-73A1C91B80B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CCE6517-C140-43D8-A918-3C47D502D56F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0DCA-4F33-8BE9-73A1C91B80B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7DCD5B9-C4D6-4842-B1CC-FFB75FEFC084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0DCA-4F33-8BE9-73A1C91B80B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D105E903-4B05-4347-81CF-4E24DBF8F4F1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0DCA-4F33-8BE9-73A1C91B80B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737D5581-3AB8-4361-86A5-9F3843064E4C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0DCA-4F33-8BE9-73A1C91B80B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A8B35664-E9C1-45B3-8F13-3C5FA7EE0BC1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0DCA-4F33-8BE9-73A1C91B80B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403028D6-9C56-4FDE-8832-F85873BCA956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0DCA-4F33-8BE9-73A1C91B80B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7469D4D6-9224-4D63-95A9-3F86890CCAA3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0DCA-4F33-8BE9-73A1C91B80B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2F1BBBDE-6B72-4139-AD74-2733B3EF31E6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0DCA-4F33-8BE9-73A1C91B80BF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C9FAD9E7-E177-4B88-8A34-175F4A103876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0DCA-4F33-8BE9-73A1C91B80BF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BB8DEB1D-1A5A-452E-BD3E-A6968226A057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0DCA-4F33-8BE9-73A1C91B80BF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FBAA8D03-BEFB-4EB0-803A-0D5E9467D34B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0DCA-4F33-8BE9-73A1C91B80BF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2E1C600F-CD7A-4212-BBE1-3D95C6776C8D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0DCA-4F33-8BE9-73A1C91B80BF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11AB4428-287B-4160-8CC9-2B2FCE91AC6C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0DCA-4F33-8BE9-73A1C91B80BF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3E5114C1-3AD1-46A1-9E0E-9E40216321A8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0DCA-4F33-8BE9-73A1C91B80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DT_CR!$J$3:$J$19</c:f>
              <c:numCache>
                <c:formatCode>0%</c:formatCode>
                <c:ptCount val="17"/>
                <c:pt idx="0">
                  <c:v>1.014240506329114</c:v>
                </c:pt>
                <c:pt idx="1">
                  <c:v>0.95512820512820518</c:v>
                </c:pt>
                <c:pt idx="2">
                  <c:v>0.95777777777777773</c:v>
                </c:pt>
                <c:pt idx="3">
                  <c:v>1.020278833967047</c:v>
                </c:pt>
                <c:pt idx="4">
                  <c:v>0.97831409583770546</c:v>
                </c:pt>
                <c:pt idx="5">
                  <c:v>0.96499999999999997</c:v>
                </c:pt>
                <c:pt idx="6">
                  <c:v>1.0362976406533575</c:v>
                </c:pt>
                <c:pt idx="7">
                  <c:v>0.94545454545454544</c:v>
                </c:pt>
                <c:pt idx="8">
                  <c:v>0.96707818930041156</c:v>
                </c:pt>
                <c:pt idx="9">
                  <c:v>0.86368534482758619</c:v>
                </c:pt>
                <c:pt idx="10">
                  <c:v>0.97573385518590994</c:v>
                </c:pt>
                <c:pt idx="11">
                  <c:v>0.92210526315789476</c:v>
                </c:pt>
                <c:pt idx="12">
                  <c:v>1.1309730131220599</c:v>
                </c:pt>
                <c:pt idx="13">
                  <c:v>1.0240168910002638</c:v>
                </c:pt>
                <c:pt idx="14">
                  <c:v>1.0183800623052959</c:v>
                </c:pt>
                <c:pt idx="15">
                  <c:v>1.119656558275484</c:v>
                </c:pt>
                <c:pt idx="16">
                  <c:v>1.0025380710659899</c:v>
                </c:pt>
              </c:numCache>
            </c:numRef>
          </c:xVal>
          <c:yVal>
            <c:numRef>
              <c:f>DT_CR!$R$3:$R$19</c:f>
              <c:numCache>
                <c:formatCode>0.0</c:formatCode>
                <c:ptCount val="17"/>
                <c:pt idx="0">
                  <c:v>7.6302652106084254</c:v>
                </c:pt>
                <c:pt idx="1">
                  <c:v>4.8013422818791955</c:v>
                </c:pt>
                <c:pt idx="2">
                  <c:v>5.3634957463263726</c:v>
                </c:pt>
                <c:pt idx="3">
                  <c:v>8.1614906832298129</c:v>
                </c:pt>
                <c:pt idx="4">
                  <c:v>6.1812060541055898</c:v>
                </c:pt>
                <c:pt idx="5">
                  <c:v>3.2780656303972364</c:v>
                </c:pt>
                <c:pt idx="6">
                  <c:v>3.3666082895504963</c:v>
                </c:pt>
                <c:pt idx="7">
                  <c:v>3.9775641025641026</c:v>
                </c:pt>
                <c:pt idx="8">
                  <c:v>5.0737588652482266</c:v>
                </c:pt>
                <c:pt idx="9">
                  <c:v>9.0699729673528786</c:v>
                </c:pt>
                <c:pt idx="10">
                  <c:v>10.479048001069662</c:v>
                </c:pt>
                <c:pt idx="11">
                  <c:v>9.9012345679012359</c:v>
                </c:pt>
                <c:pt idx="12">
                  <c:v>4.1070490367775827</c:v>
                </c:pt>
                <c:pt idx="13">
                  <c:v>6.4909793814432986</c:v>
                </c:pt>
                <c:pt idx="14">
                  <c:v>6.2861731416335269</c:v>
                </c:pt>
                <c:pt idx="15">
                  <c:v>4.964730516125524</c:v>
                </c:pt>
                <c:pt idx="16">
                  <c:v>10.842194092827006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filteredSeriesTitle>
                <c15:tx>
                  <c:v>CR/DT</c:v>
                </c15:tx>
              </c15:filteredSeriesTitle>
            </c:ext>
            <c:ext xmlns:c15="http://schemas.microsoft.com/office/drawing/2012/chart" uri="{02D57815-91ED-43cb-92C2-25804820EDAC}">
              <c15:datalabelsRange>
                <c15:f>DT_CR!$B$3:$B$19</c15:f>
                <c15:dlblRangeCache>
                  <c:ptCount val="17"/>
                  <c:pt idx="0">
                    <c:v>S-ALD</c:v>
                  </c:pt>
                  <c:pt idx="1">
                    <c:v>S-CLD</c:v>
                  </c:pt>
                  <c:pt idx="2">
                    <c:v>S-KLD</c:v>
                  </c:pt>
                  <c:pt idx="3">
                    <c:v>AAT</c:v>
                  </c:pt>
                  <c:pt idx="4">
                    <c:v>RAT</c:v>
                  </c:pt>
                  <c:pt idx="5">
                    <c:v>KAT</c:v>
                  </c:pt>
                  <c:pt idx="6">
                    <c:v>LAT</c:v>
                  </c:pt>
                  <c:pt idx="7">
                    <c:v>VAT</c:v>
                  </c:pt>
                  <c:pt idx="8">
                    <c:v>ZAT</c:v>
                  </c:pt>
                  <c:pt idx="9">
                    <c:v>ART</c:v>
                  </c:pt>
                  <c:pt idx="10">
                    <c:v>RPT</c:v>
                  </c:pt>
                  <c:pt idx="11">
                    <c:v>RRT</c:v>
                  </c:pt>
                  <c:pt idx="12">
                    <c:v>KRT</c:v>
                  </c:pt>
                  <c:pt idx="13">
                    <c:v>LRT</c:v>
                  </c:pt>
                  <c:pt idx="14">
                    <c:v>VRT</c:v>
                  </c:pt>
                  <c:pt idx="15">
                    <c:v>ZRT</c:v>
                  </c:pt>
                  <c:pt idx="16">
                    <c:v>ELT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2-0DCA-4F33-8BE9-73A1C91B80B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329228799"/>
        <c:axId val="371893039"/>
        <c:extLst/>
      </c:scatterChart>
      <c:valAx>
        <c:axId val="329228799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Caurlaidība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71893039"/>
        <c:crosses val="autoZero"/>
        <c:crossBetween val="midCat"/>
      </c:valAx>
      <c:valAx>
        <c:axId val="371893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 laiks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2922879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  <c:userShapes r:id="rId4"/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apgrozījums Senāta Administratīvo lietu</a:t>
            </a:r>
            <a:r>
              <a:rPr lang="lv-LV" baseline="0" dirty="0"/>
              <a:t> departamentā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tiesas'!$E$3:$K$3</c:f>
              <c:numCache>
                <c:formatCode>General</c:formatCode>
                <c:ptCount val="7"/>
                <c:pt idx="0">
                  <c:v>844</c:v>
                </c:pt>
                <c:pt idx="1">
                  <c:v>826</c:v>
                </c:pt>
                <c:pt idx="2">
                  <c:v>706</c:v>
                </c:pt>
                <c:pt idx="3">
                  <c:v>630</c:v>
                </c:pt>
                <c:pt idx="4">
                  <c:v>577</c:v>
                </c:pt>
                <c:pt idx="5">
                  <c:v>625</c:v>
                </c:pt>
                <c:pt idx="6">
                  <c:v>632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B44F-401A-A115-04F3A7674F55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tiesas'!$E$4:$K$4</c:f>
              <c:numCache>
                <c:formatCode>General</c:formatCode>
                <c:ptCount val="7"/>
                <c:pt idx="0">
                  <c:v>951</c:v>
                </c:pt>
                <c:pt idx="1">
                  <c:v>940</c:v>
                </c:pt>
                <c:pt idx="2">
                  <c:v>851</c:v>
                </c:pt>
                <c:pt idx="3">
                  <c:v>736</c:v>
                </c:pt>
                <c:pt idx="4">
                  <c:v>685</c:v>
                </c:pt>
                <c:pt idx="5">
                  <c:v>592</c:v>
                </c:pt>
                <c:pt idx="6">
                  <c:v>641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B44F-401A-A115-04F3A7674F55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tiesas'!$E$5:$K$5</c:f>
              <c:numCache>
                <c:formatCode>General</c:formatCode>
                <c:ptCount val="7"/>
                <c:pt idx="0">
                  <c:v>851</c:v>
                </c:pt>
                <c:pt idx="1">
                  <c:v>737</c:v>
                </c:pt>
                <c:pt idx="2">
                  <c:v>592</c:v>
                </c:pt>
                <c:pt idx="3">
                  <c:v>486</c:v>
                </c:pt>
                <c:pt idx="4">
                  <c:v>378</c:v>
                </c:pt>
                <c:pt idx="5">
                  <c:v>411</c:v>
                </c:pt>
                <c:pt idx="6">
                  <c:v>402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B44F-401A-A115-04F3A7674F5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tiesas'!$E$6:$K$6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>
                        <c:v>827</c:v>
                      </c:pt>
                      <c:pt idx="6">
                        <c:v>780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B44F-401A-A115-04F3A7674F55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tiesas'!$E$7:$K$7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>
                        <c:v>881</c:v>
                      </c:pt>
                      <c:pt idx="6">
                        <c:v>745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B44F-401A-A115-04F3A7674F55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tiesas'!$E$8:$K$8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>
                        <c:v>259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44F-401A-A115-04F3A7674F55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tiesas'!$E$9:$K$9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>
                        <c:v>556</c:v>
                      </c:pt>
                      <c:pt idx="6">
                        <c:v>450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B44F-401A-A115-04F3A7674F55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tiesas'!$E$10:$K$10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>
                        <c:v>532</c:v>
                      </c:pt>
                      <c:pt idx="6">
                        <c:v>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B44F-401A-A115-04F3A7674F55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tiesas'!$E$11:$K$11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>
                        <c:v>171</c:v>
                      </c:pt>
                      <c:pt idx="6">
                        <c:v>190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B44F-401A-A115-04F3A7674F55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tiesas'!$E$12:$K$12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>
                        <c:v>782</c:v>
                      </c:pt>
                      <c:pt idx="6">
                        <c:v>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B44F-401A-A115-04F3A7674F55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tiesas'!$E$13:$K$13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>
                        <c:v>830</c:v>
                      </c:pt>
                      <c:pt idx="6">
                        <c:v>805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B44F-401A-A115-04F3A7674F55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tiesas'!$E$14:$K$14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>
                        <c:v>556</c:v>
                      </c:pt>
                      <c:pt idx="6">
                        <c:v>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B44F-401A-A115-04F3A7674F55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tiesas'!$E$15:$K$15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>
                        <c:v>3254</c:v>
                      </c:pt>
                      <c:pt idx="6">
                        <c:v>2859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B44F-401A-A115-04F3A7674F55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tiesas'!$E$16:$K$16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>
                        <c:v>3020</c:v>
                      </c:pt>
                      <c:pt idx="6">
                        <c:v>2797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B44F-401A-A115-04F3A7674F55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tiesas'!$E$17:$K$17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>
                        <c:v>1490</c:v>
                      </c:pt>
                      <c:pt idx="6">
                        <c:v>1421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B44F-401A-A115-04F3A7674F55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tiesas'!$E$18:$K$18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>
                        <c:v>417</c:v>
                      </c:pt>
                      <c:pt idx="6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B44F-401A-A115-04F3A7674F55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tiesas'!$E$19:$K$19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>
                        <c:v>430</c:v>
                      </c:pt>
                      <c:pt idx="6">
                        <c:v>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B44F-401A-A115-04F3A7674F55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tiesas'!$E$20:$K$20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>
                        <c:v>136</c:v>
                      </c:pt>
                      <c:pt idx="6">
                        <c:v>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B44F-401A-A115-04F3A7674F55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tiesas'!$E$21:$K$21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>
                        <c:v>488</c:v>
                      </c:pt>
                      <c:pt idx="6">
                        <c:v>551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B44F-401A-A115-04F3A7674F55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tiesas'!$E$22:$K$22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>
                        <c:v>486</c:v>
                      </c:pt>
                      <c:pt idx="6">
                        <c:v>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B44F-401A-A115-04F3A7674F55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tiesas'!$E$23:$K$23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>
                        <c:v>178</c:v>
                      </c:pt>
                      <c:pt idx="6">
                        <c:v>158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B44F-401A-A115-04F3A7674F55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tiesas'!$E$24:$K$24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>
                        <c:v>382</c:v>
                      </c:pt>
                      <c:pt idx="6">
                        <c:v>440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B44F-401A-A115-04F3A7674F55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tiesas'!$E$25:$K$25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>
                        <c:v>401</c:v>
                      </c:pt>
                      <c:pt idx="6">
                        <c:v>416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B44F-401A-A115-04F3A7674F55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tiesas'!$E$26:$K$26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>
                        <c:v>114</c:v>
                      </c:pt>
                      <c:pt idx="6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B44F-401A-A115-04F3A7674F55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tiesas'!$E$27:$K$27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>
                        <c:v>617</c:v>
                      </c:pt>
                      <c:pt idx="6">
                        <c:v>729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B44F-401A-A115-04F3A7674F55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tiesas'!$E$28:$K$28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>
                        <c:v>599</c:v>
                      </c:pt>
                      <c:pt idx="6">
                        <c:v>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B44F-401A-A115-04F3A7674F55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tiesas'!$E$29:$K$29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>
                        <c:v>271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B44F-401A-A115-04F3A7674F55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tiesas'!$E$30:$K$30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>
                        <c:v>1665</c:v>
                      </c:pt>
                      <c:pt idx="6">
                        <c:v>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B44F-401A-A115-04F3A7674F55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tiesas'!$E$31:$K$31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>
                        <c:v>1658</c:v>
                      </c:pt>
                      <c:pt idx="6">
                        <c:v>1603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B44F-401A-A115-04F3A7674F55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tiesas'!$E$32:$K$32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>
                        <c:v>943</c:v>
                      </c:pt>
                      <c:pt idx="6">
                        <c:v>1195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B44F-401A-A115-04F3A7674F55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tiesas'!$E$33:$K$33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>
                        <c:v>14161</c:v>
                      </c:pt>
                      <c:pt idx="6">
                        <c:v>12775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B44F-401A-A115-04F3A7674F55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tiesas'!$E$34:$K$34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>
                        <c:v>11856</c:v>
                      </c:pt>
                      <c:pt idx="6">
                        <c:v>12465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B44F-401A-A115-04F3A7674F55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tiesas'!$E$35:$K$35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>
                        <c:v>10540</c:v>
                      </c:pt>
                      <c:pt idx="6">
                        <c:v>10736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B44F-401A-A115-04F3A7674F55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tiesas'!$E$36:$K$36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>
                        <c:v>4522</c:v>
                      </c:pt>
                      <c:pt idx="6">
                        <c:v>4275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B44F-401A-A115-04F3A7674F55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tiesas'!$E$37:$K$37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>
                        <c:v>4069</c:v>
                      </c:pt>
                      <c:pt idx="6">
                        <c:v>3942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B44F-401A-A115-04F3A7674F55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tiesas'!$E$38:$K$38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>
                        <c:v>2884</c:v>
                      </c:pt>
                      <c:pt idx="6">
                        <c:v>3208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B44F-401A-A115-04F3A7674F55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tiesas'!$E$39:$K$39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>
                        <c:v>5011</c:v>
                      </c:pt>
                      <c:pt idx="6">
                        <c:v>4039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B44F-401A-A115-04F3A7674F55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tiesas'!$E$40:$K$40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>
                        <c:v>4508</c:v>
                      </c:pt>
                      <c:pt idx="6">
                        <c:v>4568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B44F-401A-A115-04F3A7674F55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tiesas'!$E$41:$K$41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>
                        <c:v>2074</c:v>
                      </c:pt>
                      <c:pt idx="6">
                        <c:v>1542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B44F-401A-A115-04F3A7674F55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tiesas'!$E$42:$K$42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>
                        <c:v>4762</c:v>
                      </c:pt>
                      <c:pt idx="6">
                        <c:v>3789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B44F-401A-A115-04F3A7674F55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tiesas'!$E$43:$K$43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>
                        <c:v>4260</c:v>
                      </c:pt>
                      <c:pt idx="6">
                        <c:v>3880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B44F-401A-A115-04F3A7674F55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tiesas'!$E$44:$K$44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>
                        <c:v>2162</c:v>
                      </c:pt>
                      <c:pt idx="6">
                        <c:v>2070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B44F-401A-A115-04F3A7674F55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tiesas'!$E$45:$K$45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>
                        <c:v>3796</c:v>
                      </c:pt>
                      <c:pt idx="6">
                        <c:v>3210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B44F-401A-A115-04F3A7674F55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tiesas'!$E$46:$K$46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>
                        <c:v>3270</c:v>
                      </c:pt>
                      <c:pt idx="6">
                        <c:v>3269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B44F-401A-A115-04F3A7674F55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tiesas'!$E$47:$K$47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>
                        <c:v>1751</c:v>
                      </c:pt>
                      <c:pt idx="6">
                        <c:v>1689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B44F-401A-A115-04F3A7674F55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tiesas'!$E$48:$K$48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>
                        <c:v>6653</c:v>
                      </c:pt>
                      <c:pt idx="6">
                        <c:v>5474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B44F-401A-A115-04F3A7674F55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tiesas'!$E$49:$K$49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>
                        <c:v>6174</c:v>
                      </c:pt>
                      <c:pt idx="6">
                        <c:v>6129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B44F-401A-A115-04F3A7674F55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tiesas'!$E$50:$K$50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>
                        <c:v>3153</c:v>
                      </c:pt>
                      <c:pt idx="6">
                        <c:v>2501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B44F-401A-A115-04F3A7674F55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tiesas'!$E$51:$K$51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>
                        <c:v>481</c:v>
                      </c:pt>
                      <c:pt idx="6">
                        <c:v>394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B44F-401A-A115-04F3A7674F55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tiesas'!$E$52:$K$52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>
                        <c:v>384</c:v>
                      </c:pt>
                      <c:pt idx="6">
                        <c:v>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B44F-401A-A115-04F3A7674F55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tiesas'!$E$53:$K$53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>
                        <c:v>354</c:v>
                      </c:pt>
                      <c:pt idx="6">
                        <c:v>352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B44F-401A-A115-04F3A7674F55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Lietu apgrozījums Senāta Administratīvo lietu departamentā uz vienu tiesnesi</a:t>
            </a:r>
            <a:endParaRPr lang="en-US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tiesas'!$O$3:$U$3</c:f>
              <c:numCache>
                <c:formatCode>0.0</c:formatCode>
                <c:ptCount val="7"/>
                <c:pt idx="0">
                  <c:v>76.727272727272734</c:v>
                </c:pt>
                <c:pt idx="1">
                  <c:v>75.090909090909093</c:v>
                </c:pt>
                <c:pt idx="2">
                  <c:v>54.307692307692307</c:v>
                </c:pt>
                <c:pt idx="3">
                  <c:v>57.272727272727273</c:v>
                </c:pt>
                <c:pt idx="4">
                  <c:v>48.083333333333336</c:v>
                </c:pt>
                <c:pt idx="5">
                  <c:v>56.81818181818182</c:v>
                </c:pt>
                <c:pt idx="6">
                  <c:v>57.454545454545453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3B48-4A10-8A0B-46830E35555D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tiesas'!$O$4:$U$4</c:f>
              <c:numCache>
                <c:formatCode>0.0</c:formatCode>
                <c:ptCount val="7"/>
                <c:pt idx="0">
                  <c:v>86.454545454545453</c:v>
                </c:pt>
                <c:pt idx="1">
                  <c:v>85.454545454545453</c:v>
                </c:pt>
                <c:pt idx="2">
                  <c:v>65.461538461538467</c:v>
                </c:pt>
                <c:pt idx="3">
                  <c:v>66.909090909090907</c:v>
                </c:pt>
                <c:pt idx="4">
                  <c:v>57.083333333333336</c:v>
                </c:pt>
                <c:pt idx="5">
                  <c:v>53.81818181818182</c:v>
                </c:pt>
                <c:pt idx="6">
                  <c:v>58.272727272727273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3B48-4A10-8A0B-46830E35555D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tiesas'!$O$5:$U$5</c:f>
              <c:numCache>
                <c:formatCode>0.0</c:formatCode>
                <c:ptCount val="7"/>
                <c:pt idx="0">
                  <c:v>77.36363636363636</c:v>
                </c:pt>
                <c:pt idx="1">
                  <c:v>67</c:v>
                </c:pt>
                <c:pt idx="2">
                  <c:v>45.53846153846154</c:v>
                </c:pt>
                <c:pt idx="3">
                  <c:v>44.18181818181818</c:v>
                </c:pt>
                <c:pt idx="4">
                  <c:v>31.5</c:v>
                </c:pt>
                <c:pt idx="5">
                  <c:v>37.363636363636367</c:v>
                </c:pt>
                <c:pt idx="6">
                  <c:v>36.545454545454547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3B48-4A10-8A0B-46830E35555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tiesas'!$O$6:$U$6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  <c:pt idx="6">
                        <c:v>55.714285714285715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3B48-4A10-8A0B-46830E35555D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tiesas'!$O$7:$U$7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  <c:pt idx="6">
                        <c:v>53.214285714285715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B48-4A10-8A0B-46830E35555D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tiesas'!$O$8:$U$8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  <c:pt idx="6">
                        <c:v>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B48-4A10-8A0B-46830E35555D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tiesas'!$O$9:$U$9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  <c:pt idx="6">
                        <c:v>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B48-4A10-8A0B-46830E35555D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tiesas'!$O$10:$U$10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  <c:pt idx="6">
                        <c:v>47.888888888888886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B48-4A10-8A0B-46830E35555D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tiesas'!$O$11:$U$11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  <c:pt idx="6">
                        <c:v>21.111111111111111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3B48-4A10-8A0B-46830E35555D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tiesas'!$O$12:$U$12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  <c:pt idx="6">
                        <c:v>37.571428571428569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3B48-4A10-8A0B-46830E35555D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tiesas'!$O$13:$U$13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  <c:pt idx="6">
                        <c:v>38.333333333333336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3B48-4A10-8A0B-46830E35555D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tiesas'!$O$14:$U$14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  <c:pt idx="6">
                        <c:v>25.714285714285715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3B48-4A10-8A0B-46830E35555D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tiesas'!$O$15:$U$15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  <c:pt idx="6">
                        <c:v>51.981818181818184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3B48-4A10-8A0B-46830E35555D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tiesas'!$O$16:$U$16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  <c:pt idx="6">
                        <c:v>50.854545454545452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3B48-4A10-8A0B-46830E35555D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tiesas'!$O$17:$U$17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  <c:pt idx="6">
                        <c:v>25.836363636363636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3B48-4A10-8A0B-46830E35555D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tiesas'!$O$18:$U$18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  <c:pt idx="6">
                        <c:v>46.153846153846153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3B48-4A10-8A0B-46830E35555D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tiesas'!$O$19:$U$19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  <c:pt idx="6">
                        <c:v>44.53846153846154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3B48-4A10-8A0B-46830E35555D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tiesas'!$O$20:$U$20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  <c:pt idx="6">
                        <c:v>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3B48-4A10-8A0B-46830E35555D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tiesas'!$O$21:$U$21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  <c:pt idx="6">
                        <c:v>42.384615384615387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3B48-4A10-8A0B-46830E35555D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tiesas'!$O$22:$U$22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  <c:pt idx="6">
                        <c:v>43.92307692307692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3B48-4A10-8A0B-46830E35555D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tiesas'!$O$23:$U$23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  <c:pt idx="6">
                        <c:v>12.153846153846153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3B48-4A10-8A0B-46830E35555D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tiesas'!$O$24:$U$24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  <c:pt idx="6">
                        <c:v>48.888888888888886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3B48-4A10-8A0B-46830E35555D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tiesas'!$O$25:$U$25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  <c:pt idx="6">
                        <c:v>46.222222222222221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3B48-4A10-8A0B-46830E35555D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tiesas'!$O$26:$U$26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  <c:pt idx="6">
                        <c:v>15.111111111111111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3B48-4A10-8A0B-46830E35555D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tiesas'!$O$27:$U$27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  <c:pt idx="6">
                        <c:v>56.07692307692308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3B48-4A10-8A0B-46830E35555D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tiesas'!$O$28:$U$28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  <c:pt idx="6">
                        <c:v>54.230769230769234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3B48-4A10-8A0B-46830E35555D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tiesas'!$O$29:$U$29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  <c:pt idx="6">
                        <c:v>22.615384615384617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3B48-4A10-8A0B-46830E35555D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tiesas'!$O$30:$U$30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  <c:pt idx="6">
                        <c:v>51.555555555555557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3B48-4A10-8A0B-46830E35555D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tiesas'!$O$31:$U$31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  <c:pt idx="6">
                        <c:v>44.527777777777779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3B48-4A10-8A0B-46830E35555D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tiesas'!$O$32:$U$32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  <c:pt idx="6">
                        <c:v>33.194444444444443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3B48-4A10-8A0B-46830E35555D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tiesas'!$O$33:$U$33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  <c:pt idx="6">
                        <c:v>148.54651162790697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3B48-4A10-8A0B-46830E35555D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tiesas'!$O$34:$U$34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  <c:pt idx="6">
                        <c:v>144.94186046511629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3B48-4A10-8A0B-46830E35555D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tiesas'!$O$35:$U$35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  <c:pt idx="6">
                        <c:v>124.83720930232558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3B48-4A10-8A0B-46830E35555D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tiesas'!$O$36:$U$36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  <c:pt idx="6">
                        <c:v>147.41379310344828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3B48-4A10-8A0B-46830E35555D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tiesas'!$O$37:$U$37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  <c:pt idx="6">
                        <c:v>135.93103448275863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3B48-4A10-8A0B-46830E35555D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tiesas'!$O$38:$U$38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  <c:pt idx="6">
                        <c:v>110.62068965517241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3B48-4A10-8A0B-46830E35555D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tiesas'!$O$39:$U$39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  <c:pt idx="6">
                        <c:v>144.25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3B48-4A10-8A0B-46830E35555D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tiesas'!$O$40:$U$40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  <c:pt idx="6">
                        <c:v>163.14285714285714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3B48-4A10-8A0B-46830E35555D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tiesas'!$O$41:$U$41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  <c:pt idx="6">
                        <c:v>55.071428571428569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3B48-4A10-8A0B-46830E35555D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tiesas'!$O$42:$U$42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  <c:pt idx="6">
                        <c:v>157.875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3B48-4A10-8A0B-46830E35555D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tiesas'!$O$43:$U$43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  <c:pt idx="6">
                        <c:v>161.66666666666666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3B48-4A10-8A0B-46830E35555D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tiesas'!$O$44:$U$44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  <c:pt idx="6">
                        <c:v>86.25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3B48-4A10-8A0B-46830E35555D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tiesas'!$O$45:$U$45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  <c:pt idx="6">
                        <c:v>160.5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3B48-4A10-8A0B-46830E35555D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tiesas'!$O$46:$U$46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  <c:pt idx="6">
                        <c:v>163.44999999999999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3B48-4A10-8A0B-46830E35555D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tiesas'!$O$47:$U$47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  <c:pt idx="6">
                        <c:v>84.45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3B48-4A10-8A0B-46830E35555D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tiesas'!$O$48:$U$48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  <c:pt idx="6">
                        <c:v>124.40909090909091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3B48-4A10-8A0B-46830E35555D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tiesas'!$O$49:$U$49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  <c:pt idx="6">
                        <c:v>139.29545454545453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3B48-4A10-8A0B-46830E35555D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tiesas'!$O$50:$U$50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  <c:pt idx="6">
                        <c:v>56.840909090909093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3B48-4A10-8A0B-46830E35555D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tiesas'!$O$51:$U$51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  <c:pt idx="6" formatCode="0.0">
                        <c:v>43.777777777777779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3B48-4A10-8A0B-46830E35555D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tiesas'!$O$52:$U$52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  <c:pt idx="6" formatCode="0.0">
                        <c:v>43.888888888888886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3B48-4A10-8A0B-46830E35555D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tiesas'!$O$53:$U$53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  <c:pt idx="6" formatCode="0.0">
                        <c:v>39.111111111111114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3B48-4A10-8A0B-46830E35555D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12853480659369737"/>
          <c:y val="0.13782959219649785"/>
          <c:w val="0.92523722222222227"/>
          <c:h val="0.7025807968033847"/>
        </c:manualLayout>
      </c:layout>
      <c:scatterChart>
        <c:scatterStyle val="lineMarker"/>
        <c:varyColors val="0"/>
        <c:ser>
          <c:idx val="0"/>
          <c:order val="0"/>
          <c:tx>
            <c:strRef>
              <c:f>DT_CR!$B$3</c:f>
              <c:strCache>
                <c:ptCount val="1"/>
                <c:pt idx="0">
                  <c:v>S-ALD</c:v>
                </c:pt>
              </c:strCache>
              <c:extLst xmlns:c15="http://schemas.microsoft.com/office/drawing/2012/chart"/>
            </c:strRef>
          </c:tx>
          <c:spPr>
            <a:ln w="31750" cap="rnd">
              <a:solidFill>
                <a:schemeClr val="accent5">
                  <a:lumMod val="80000"/>
                  <a:lumOff val="20000"/>
                </a:schemeClr>
              </a:solidFill>
              <a:round/>
              <a:headEnd type="none" w="lg" len="lg"/>
              <a:tailEnd type="stealth" w="lg" len="lg"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6A332993-F9D2-45E7-8A72-69358F910E2B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9D30-4D30-98FF-DFE572B3975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596B39F-C643-4FAF-8EF5-6ECD671C0CA7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9D30-4D30-98FF-DFE572B3975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702AC35-904C-4C0C-97D3-79BFC91FCDA6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9D30-4D30-98FF-DFE572B3975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35A077F-A6E0-4748-811C-08B9D11A322D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9D30-4D30-98FF-DFE572B3975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E7DD532-7E25-4908-B70A-71D86056057C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9D30-4D30-98FF-DFE572B3975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F2F835EE-7FF9-4C30-8A53-5B9237198F84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9D30-4D30-98FF-DFE572B39755}"/>
                </c:ext>
              </c:extLst>
            </c:dLbl>
            <c:dLbl>
              <c:idx val="6"/>
              <c:layout>
                <c:manualLayout>
                  <c:x val="-8.7221255145287002E-2"/>
                  <c:y val="2.5328475731578273E-2"/>
                </c:manualLayout>
              </c:layout>
              <c:tx>
                <c:rich>
                  <a:bodyPr/>
                  <a:lstStyle/>
                  <a:p>
                    <a:fld id="{D28239B0-273A-4398-9674-D3D4E4400B02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9D30-4D30-98FF-DFE572B397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DT_CR!$D$3:$J$3</c:f>
              <c:numCache>
                <c:formatCode>0%</c:formatCode>
                <c:ptCount val="7"/>
                <c:pt idx="0">
                  <c:v>1.1267772511848342</c:v>
                </c:pt>
                <c:pt idx="1">
                  <c:v>1.1380145278450364</c:v>
                </c:pt>
                <c:pt idx="2">
                  <c:v>1.2053824362606231</c:v>
                </c:pt>
                <c:pt idx="3">
                  <c:v>1.1682539682539683</c:v>
                </c:pt>
                <c:pt idx="4">
                  <c:v>1.1871750433275563</c:v>
                </c:pt>
                <c:pt idx="5">
                  <c:v>0.94720000000000004</c:v>
                </c:pt>
                <c:pt idx="6">
                  <c:v>1.014240506329114</c:v>
                </c:pt>
              </c:numCache>
              <c:extLst xmlns:c15="http://schemas.microsoft.com/office/drawing/2012/chart"/>
            </c:numRef>
          </c:xVal>
          <c:yVal>
            <c:numRef>
              <c:f>DT_CR!$L$3:$R$3</c:f>
              <c:numCache>
                <c:formatCode>0.0</c:formatCode>
                <c:ptCount val="7"/>
                <c:pt idx="0">
                  <c:v>10.887311601822642</c:v>
                </c:pt>
                <c:pt idx="1">
                  <c:v>9.5391843971631207</c:v>
                </c:pt>
                <c:pt idx="2">
                  <c:v>8.4637681159420293</c:v>
                </c:pt>
                <c:pt idx="3">
                  <c:v>8.0339673913043477</c:v>
                </c:pt>
                <c:pt idx="4">
                  <c:v>6.7138686131386862</c:v>
                </c:pt>
                <c:pt idx="5">
                  <c:v>8.4467905405405403</c:v>
                </c:pt>
                <c:pt idx="6">
                  <c:v>7.6302652106084254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DT_CR!$L$2:$R$2</c15:f>
                <c15:dlblRangeCache>
                  <c:ptCount val="7"/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9D30-4D30-98FF-DFE572B397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15967"/>
        <c:axId val="1814115007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DT_CR!$B$4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31750" cap="rnd">
                    <a:solidFill>
                      <a:schemeClr val="accent2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06AF4C6-53C0-4CE8-810D-84859463252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8-9D30-4D30-98FF-DFE572B3975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259187C4-8B39-4ABF-84E3-8B8D1E6B56F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9-9D30-4D30-98FF-DFE572B3975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5BB03BA-EBDD-48E4-82B5-D76D4C2D4A8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A-9D30-4D30-98FF-DFE572B3975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ED992F8-7CC3-4972-9030-A27C125AE00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B-9D30-4D30-98FF-DFE572B3975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475015E-4C91-4534-BC6D-ED72147A2B1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C-9D30-4D30-98FF-DFE572B3975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EFF306B-96AE-4968-8A71-05DEFECC435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D-9D30-4D30-98FF-DFE572B3975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EFCEC617-9425-4376-B3E2-AB99852A0A2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E-9D30-4D30-98FF-DFE572B3975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DT_CR!$D$4:$J$4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  <c:pt idx="6">
                        <c:v>0.95512820512820518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DT_CR!$L$4:$R$4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  <c:pt idx="6">
                        <c:v>4.8013422818791955</c:v>
                      </c:pt>
                    </c:numCache>
                  </c:numRef>
                </c:yVal>
                <c:smooth val="1"/>
                <c:extLst>
                  <c:ext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F-9D30-4D30-98FF-DFE572B39755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31750" cap="rnd">
                    <a:solidFill>
                      <a:schemeClr val="accent3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D5CF2DC1-74F3-4733-B12C-294CA749D6F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0-9D30-4D30-98FF-DFE572B3975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76B636CD-9535-41E3-BCCB-828E89A51FF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1-9D30-4D30-98FF-DFE572B3975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B668F816-B95E-437A-9C12-1D539B633D4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2-9D30-4D30-98FF-DFE572B3975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7B79DB5-970E-43D9-8726-A4BCACEB522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3-9D30-4D30-98FF-DFE572B3975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E79CCE82-4278-4B92-983E-7DC40577B45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4-9D30-4D30-98FF-DFE572B3975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BCB85C8A-DADE-4EF4-AE90-158600DAB57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5-9D30-4D30-98FF-DFE572B3975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5389DA06-7855-4DE3-B6AF-8B0DCDD579D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6-9D30-4D30-98FF-DFE572B3975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DT_CR!$D$5:$J$5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  <c:pt idx="6">
                        <c:v>0.95777777777777773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DT_CR!$L$5:$R$5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  <c:pt idx="6">
                        <c:v>5.3634957463263726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7-9D30-4D30-98FF-DFE572B39755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31750" cap="rnd">
                    <a:solidFill>
                      <a:schemeClr val="accent4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D03EDC24-C8EA-48A2-A60C-E49C9090532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8-9D30-4D30-98FF-DFE572B3975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2D46C34-8CC8-4C4E-BCD6-FD178ED315D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9-9D30-4D30-98FF-DFE572B3975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01773CB-151F-43F5-927F-2536C2FEE4C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A-9D30-4D30-98FF-DFE572B3975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304544B4-4543-4288-B73B-DDC6BCCDDBB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B-9D30-4D30-98FF-DFE572B3975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7182F77-B95D-4138-87A0-3AFFF0862DA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C-9D30-4D30-98FF-DFE572B3975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2AFF4F0-A683-4A05-BD16-4AD42B75512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D-9D30-4D30-98FF-DFE572B3975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5323DE7-2401-4ECA-851E-3116D70A8B8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E-9D30-4D30-98FF-DFE572B3975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DT_CR!$D$6:$J$6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  <c:pt idx="6">
                        <c:v>1.020278833967047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DT_CR!$L$6:$R$6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  <c:pt idx="6">
                        <c:v>8.1614906832298129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F-9D30-4D30-98FF-DFE572B39755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31750" cap="rnd">
                    <a:solidFill>
                      <a:schemeClr val="accent5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7AF962AB-3F9D-428F-A65D-14D5FEAC8CD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0-9D30-4D30-98FF-DFE572B3975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5036D314-1668-4EFA-9395-776ED81E02B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1-9D30-4D30-98FF-DFE572B3975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3B3256B-E78D-4B8B-8A0E-774650A9DE2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2-9D30-4D30-98FF-DFE572B3975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97B5A45-5D53-4079-844A-B9C14CEF1BD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3-9D30-4D30-98FF-DFE572B3975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9A1DAA09-5E74-48FC-B967-7F4AD8FEE0A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4-9D30-4D30-98FF-DFE572B3975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D979415E-3C7F-4BAA-8DDA-B8127B93EE6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5-9D30-4D30-98FF-DFE572B3975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B188B955-A5A0-4E07-968F-1A5649EAD02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6-9D30-4D30-98FF-DFE572B3975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DT_CR!$D$7:$J$7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  <c:pt idx="6">
                        <c:v>0.97831409583770546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DT_CR!$L$7:$R$7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  <c:pt idx="6">
                        <c:v>6.1812060541055898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7-9D30-4D30-98FF-DFE572B39755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31750" cap="rnd">
                    <a:solidFill>
                      <a:schemeClr val="accent6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894A8BC-9D0F-4892-853D-A5F627C3DD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8-9D30-4D30-98FF-DFE572B3975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A2D902B-0224-4CF0-8DE8-E82D73296E4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9-9D30-4D30-98FF-DFE572B3975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FDC0AD7-3075-4CCB-AC56-A52C9D9C275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A-9D30-4D30-98FF-DFE572B3975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A60CCF6D-1984-4F47-B8B6-B4FB42E1425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B-9D30-4D30-98FF-DFE572B3975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A65BF69-593B-41C0-9618-CB4ECFBD5C5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C-9D30-4D30-98FF-DFE572B3975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F81C7FA-508C-46C9-B6CD-0866C979D9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D-9D30-4D30-98FF-DFE572B3975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78EE7F5-BDBB-4388-AA1A-5F095F2BC62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E-9D30-4D30-98FF-DFE572B3975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DT_CR!$D$8:$J$8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  <c:pt idx="6">
                        <c:v>0.96499999999999997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DT_CR!$L$8:$R$8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  <c:pt idx="6">
                        <c:v>3.2780656303972364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F-9D30-4D30-98FF-DFE572B39755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69FFC36E-51FF-4F01-9FDE-6386D38053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0-9D30-4D30-98FF-DFE572B3975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63E5844-B0FB-4B5B-8F14-60E8A9C90FA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1-9D30-4D30-98FF-DFE572B3975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39EB08CE-DC37-40EE-BB81-7FEDF2468FC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2-9D30-4D30-98FF-DFE572B3975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1AE8D559-EEFA-4255-9F6F-4A39C2A8451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3-9D30-4D30-98FF-DFE572B3975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BF2C54D6-B7A6-4178-ADBD-3107800876F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4-9D30-4D30-98FF-DFE572B3975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835A08B9-473D-4643-B324-07373C2A45C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5-9D30-4D30-98FF-DFE572B3975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3AB2744-A86B-41A1-BC8A-F48394B813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6-9D30-4D30-98FF-DFE572B3975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DT_CR!$D$9:$J$9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  <c:pt idx="6">
                        <c:v>1.0362976406533575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DT_CR!$L$9:$R$9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  <c:pt idx="6">
                        <c:v>3.3666082895504963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7-9D30-4D30-98FF-DFE572B39755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ED5F0B5E-7B3D-4294-8322-7C4A733E2C0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8-9D30-4D30-98FF-DFE572B3975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0B91F9BF-9E1F-4D52-9886-9E65BFD4007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9-9D30-4D30-98FF-DFE572B3975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E794FB0F-431D-45F9-932B-EBF0445CB0C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A-9D30-4D30-98FF-DFE572B3975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4CC959-3EB5-4A52-BD38-0BA666AE82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B-9D30-4D30-98FF-DFE572B3975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67D4392-E841-41AD-85FF-87246EE9658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C-9D30-4D30-98FF-DFE572B3975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55DB73A-385E-46E9-9C72-DA90E0687EF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D-9D30-4D30-98FF-DFE572B3975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5D63147-CF2A-4459-84AB-95240BDD034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E-9D30-4D30-98FF-DFE572B3975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DT_CR!$D$10:$J$10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  <c:pt idx="6">
                        <c:v>0.94545454545454544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DT_CR!$L$10:$R$10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  <c:pt idx="6">
                        <c:v>3.9775641025641026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F-9D30-4D30-98FF-DFE572B39755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27CA883-6066-4DB8-8735-FB8B95BD5B1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0-9D30-4D30-98FF-DFE572B3975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8CE38CD-A661-4447-861E-569E650D3F5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1-9D30-4D30-98FF-DFE572B3975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68444B5-A363-45FC-8BE1-DBD7D69A805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2-9D30-4D30-98FF-DFE572B3975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6F677095-5952-4E4C-BB1A-1FFB0DCB5FE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3-9D30-4D30-98FF-DFE572B3975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B764940-5D5D-49D0-B588-0221AC4595A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4-9D30-4D30-98FF-DFE572B3975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D04C5C5-5A36-4C23-9972-5385B311C7D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5-9D30-4D30-98FF-DFE572B3975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F9B8FE2-65F8-447B-81F8-A14CD2CFF2A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6-9D30-4D30-98FF-DFE572B3975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DT_CR!$D$11:$J$11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  <c:pt idx="6">
                        <c:v>0.96707818930041156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DT_CR!$L$11:$R$11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  <c:pt idx="6">
                        <c:v>5.0737588652482266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7-9D30-4D30-98FF-DFE572B39755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A7ECCFF-C33D-4596-9376-30EAD7B8E24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8-9D30-4D30-98FF-DFE572B3975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B52AC98A-8273-4AC7-B4BB-0239979289A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9-9D30-4D30-98FF-DFE572B3975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760A14C-8205-49BF-92C6-82CCD88176B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A-9D30-4D30-98FF-DFE572B3975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BCA54EC-A68E-4F44-83A9-3A0FB24F238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B-9D30-4D30-98FF-DFE572B3975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02DEFEA-D008-4377-B1D5-E437F9102BE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C-9D30-4D30-98FF-DFE572B3975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55934B1-404D-44B9-BCE6-5E35BA8DE61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D-9D30-4D30-98FF-DFE572B3975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558B5D1-CD3E-4A46-BDC7-3BD9DB0A7C1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E-9D30-4D30-98FF-DFE572B3975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DT_CR!$D$12:$J$12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  <c:pt idx="6">
                        <c:v>0.86368534482758619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DT_CR!$L$12:$R$12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  <c:pt idx="6">
                        <c:v>9.0699729673528786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F-9D30-4D30-98FF-DFE572B39755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8A6475AE-71EF-4CD2-A373-73EA863C18A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0-9D30-4D30-98FF-DFE572B3975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5E8181E-4504-4C51-89ED-88FAA1CEDBB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1-9D30-4D30-98FF-DFE572B3975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0EF7A4E-22E7-4582-98D1-5C73F7D8F63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2-9D30-4D30-98FF-DFE572B3975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54DFB68-19CD-4FF4-ACC7-2BCCFC2C36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3-9D30-4D30-98FF-DFE572B3975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D1BF905-1AED-4CFB-9112-B3E5D965981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4-9D30-4D30-98FF-DFE572B3975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366D36E-9A98-4879-9141-6353444E61A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5-9D30-4D30-98FF-DFE572B3975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BA0C841-AE1F-41C7-88F3-8869ECA8B82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6-9D30-4D30-98FF-DFE572B3975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DT_CR!$D$13:$J$13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  <c:pt idx="6">
                        <c:v>0.97573385518590994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DT_CR!$L$13:$R$13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  <c:pt idx="6">
                        <c:v>10.479048001069662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7-9D30-4D30-98FF-DFE572B39755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31750" cap="rnd">
                    <a:solidFill>
                      <a:schemeClr val="accent6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DFF2C4E-A9F9-46D1-9AFB-16BF4FC5BAE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8-9D30-4D30-98FF-DFE572B3975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ACB5660-0E62-4D4E-9A8C-F93E981948C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9-9D30-4D30-98FF-DFE572B3975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93A67C7-D8B5-4708-832B-269F963733B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A-9D30-4D30-98FF-DFE572B3975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A108048-09C7-456D-B53D-2D7894D7BB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B-9D30-4D30-98FF-DFE572B3975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73393A4-0966-4E9D-97EE-C2FDAE8C1A7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C-9D30-4D30-98FF-DFE572B3975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16E440D-8280-4297-B26C-E5FF4C27847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D-9D30-4D30-98FF-DFE572B3975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DFFA34A-B612-4778-A9F6-4F5B9BB8EE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E-9D30-4D30-98FF-DFE572B3975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DT_CR!$D$14:$J$14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  <c:pt idx="6">
                        <c:v>0.92210526315789476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DT_CR!$L$14:$R$14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  <c:pt idx="6">
                        <c:v>9.9012345679012359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F-9D30-4D30-98FF-DFE572B39755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B3068DF-88CB-42BD-BA97-BDA74EDA2ED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0-9D30-4D30-98FF-DFE572B3975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4E8B367-03E8-49FD-B05B-81A88C8C516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1-9D30-4D30-98FF-DFE572B3975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DBEDAE3-6AE6-458C-9C8A-A9BD2EB378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2-9D30-4D30-98FF-DFE572B3975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88AA1CA-7E7D-4F33-8513-03EBE8FF09B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3-9D30-4D30-98FF-DFE572B3975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BF30F22-4167-45A1-995F-854E0A5C1D8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4-9D30-4D30-98FF-DFE572B3975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3668D9F-54FE-496E-A590-379B2C04AFA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5-9D30-4D30-98FF-DFE572B3975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F3CD154-271D-4A2B-899A-3552D73EC26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6-9D30-4D30-98FF-DFE572B3975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DT_CR!$D$15:$J$15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  <c:pt idx="6">
                        <c:v>1.1309730131220599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DT_CR!$L$15:$R$15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  <c:pt idx="6">
                        <c:v>4.1070490367775827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7-9D30-4D30-98FF-DFE572B39755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AA42B10-4800-42D0-81D1-9148E6112FC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8-9D30-4D30-98FF-DFE572B3975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E48749E-AE8F-43E9-BB8E-D27B02A684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9-9D30-4D30-98FF-DFE572B3975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55DB8F4-E502-445D-82A5-103A17ABC58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A-9D30-4D30-98FF-DFE572B3975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5C421B9-93F4-4A70-9514-FDB7EB5015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B-9D30-4D30-98FF-DFE572B3975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F862778-6077-40DD-8034-1CF0CC2F0AD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C-9D30-4D30-98FF-DFE572B3975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FD0B6A0-4819-4F8C-A4BA-B76AA09345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D-9D30-4D30-98FF-DFE572B3975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8ADC1FA7-ECB0-496D-A761-BF047539598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E-9D30-4D30-98FF-DFE572B3975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DT_CR!$D$16:$J$16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  <c:pt idx="6">
                        <c:v>1.0240168910002638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DT_CR!$L$16:$R$16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  <c:pt idx="6">
                        <c:v>6.4909793814432986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F-9D30-4D30-98FF-DFE572B39755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E5CC0CA-DC61-4C0B-B95A-D694657789B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0-9D30-4D30-98FF-DFE572B3975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7018296-035A-48C0-B5CE-6D4C9CBE170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1-9D30-4D30-98FF-DFE572B3975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CBDB7F8-0205-4A2D-8541-17B4FE953C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2-9D30-4D30-98FF-DFE572B3975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ABA9BE1-48C0-475F-A5B4-28C4564693A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3-9D30-4D30-98FF-DFE572B3975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1982314-6DA5-4864-8AF9-467D997C8EF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4-9D30-4D30-98FF-DFE572B3975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7BA6ED6-DB16-4678-8BFD-5C76253A0B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5-9D30-4D30-98FF-DFE572B3975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28ED7A8-45D3-4507-A3F7-7400B215823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6-9D30-4D30-98FF-DFE572B3975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DT_CR!$D$17:$J$17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  <c:pt idx="6">
                        <c:v>1.0183800623052959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DT_CR!$L$17:$R$17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  <c:pt idx="6">
                        <c:v>6.2861731416335269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7-9D30-4D30-98FF-DFE572B39755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83C4FF2-D17D-4C0D-A753-6404003615A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8-9D30-4D30-98FF-DFE572B3975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6ACE13F-61ED-4B0A-9E4B-BF8FBCD2CB8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9-9D30-4D30-98FF-DFE572B3975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D4406C7-DD25-45C3-BA7F-456202F7001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A-9D30-4D30-98FF-DFE572B3975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273BA9A-2A4B-4513-A36B-9BB7326777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B-9D30-4D30-98FF-DFE572B3975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A687E7E-CA64-4B99-B765-4FD85E8ABF4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C-9D30-4D30-98FF-DFE572B3975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0DC5BA4-19E6-437C-8994-65DAFA255D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D-9D30-4D30-98FF-DFE572B3975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3091803-C667-4699-9F5F-146287D192F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E-9D30-4D30-98FF-DFE572B3975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DT_CR!$D$18:$J$18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  <c:pt idx="6">
                        <c:v>1.119656558275484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DT_CR!$L$18:$R$18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  <c:pt idx="6">
                        <c:v>4.964730516125524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F-9D30-4D30-98FF-DFE572B39755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DA323E7-9ECB-4326-8575-5A30E4EF7E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0-9D30-4D30-98FF-DFE572B3975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C641AE2-3DA0-49AE-A470-B42FDE9E9AB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1-9D30-4D30-98FF-DFE572B3975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EBC2C3F-C958-4ECE-8FAF-BA3F9B83CC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2-9D30-4D30-98FF-DFE572B3975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DCCCB3-5B65-49B9-B295-A7E841DDC50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3-9D30-4D30-98FF-DFE572B3975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1075366-E808-49CE-BF0D-13FEFED9CC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4-9D30-4D30-98FF-DFE572B3975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DT_CR!$F$19:$J$19</c15:sqref>
                        </c15:formulaRef>
                      </c:ext>
                    </c:extLst>
                    <c:numCache>
                      <c:formatCode>0%</c:formatCode>
                      <c:ptCount val="5"/>
                      <c:pt idx="0">
                        <c:v>0.52445652173913049</c:v>
                      </c:pt>
                      <c:pt idx="1">
                        <c:v>0.8364928909952607</c:v>
                      </c:pt>
                      <c:pt idx="2">
                        <c:v>0.95477386934673369</c:v>
                      </c:pt>
                      <c:pt idx="3">
                        <c:v>0.79833679833679838</c:v>
                      </c:pt>
                      <c:pt idx="4">
                        <c:v>1.0025380710659899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DT_CR!$N$19:$R$19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10.968911917098445</c:v>
                      </c:pt>
                      <c:pt idx="1">
                        <c:v>8.3753541076487252</c:v>
                      </c:pt>
                      <c:pt idx="2">
                        <c:v>8.3245614035087723</c:v>
                      </c:pt>
                      <c:pt idx="3">
                        <c:v>11.216145833333334</c:v>
                      </c:pt>
                      <c:pt idx="4">
                        <c:v>10.842194092827006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85-9D30-4D30-98FF-DFE572B39755}"/>
                  </c:ext>
                </c:extLst>
              </c15:ser>
            </c15:filteredScatterSeries>
          </c:ext>
        </c:extLst>
      </c:scatterChart>
      <c:valAx>
        <c:axId val="1814115967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Caurlaidība</a:t>
                </a:r>
              </a:p>
            </c:rich>
          </c:tx>
          <c:layout>
            <c:manualLayout>
              <c:xMode val="edge"/>
              <c:yMode val="edge"/>
              <c:x val="0.4689571876821933"/>
              <c:y val="0.9031450000000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007"/>
        <c:crosses val="autoZero"/>
        <c:crossBetween val="midCat"/>
      </c:valAx>
      <c:valAx>
        <c:axId val="1814115007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</a:t>
                </a:r>
                <a:r>
                  <a:rPr lang="lv-LV" baseline="0"/>
                  <a:t> laiks</a:t>
                </a:r>
                <a:endParaRPr lang="lv-LV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9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10963387015969"/>
          <c:y val="0.94149740740740739"/>
          <c:w val="0.26904034915854397"/>
          <c:h val="3.968777777777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apgrozījums Senāta Civillietu</a:t>
            </a:r>
            <a:r>
              <a:rPr lang="lv-LV" baseline="0" dirty="0"/>
              <a:t> departamentā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tiesas'!$E$6:$K$6</c:f>
              <c:numCache>
                <c:formatCode>General</c:formatCode>
                <c:ptCount val="7"/>
                <c:pt idx="0">
                  <c:v>1164</c:v>
                </c:pt>
                <c:pt idx="1">
                  <c:v>1127</c:v>
                </c:pt>
                <c:pt idx="2">
                  <c:v>1092</c:v>
                </c:pt>
                <c:pt idx="3">
                  <c:v>913</c:v>
                </c:pt>
                <c:pt idx="4">
                  <c:v>958</c:v>
                </c:pt>
                <c:pt idx="5">
                  <c:v>827</c:v>
                </c:pt>
                <c:pt idx="6">
                  <c:v>780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B688-4297-83F3-D7AC9BB01072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tiesas'!$E$7:$K$7</c:f>
              <c:numCache>
                <c:formatCode>General</c:formatCode>
                <c:ptCount val="7"/>
                <c:pt idx="0">
                  <c:v>1208</c:v>
                </c:pt>
                <c:pt idx="1">
                  <c:v>1355</c:v>
                </c:pt>
                <c:pt idx="2">
                  <c:v>1088</c:v>
                </c:pt>
                <c:pt idx="3">
                  <c:v>973</c:v>
                </c:pt>
                <c:pt idx="4">
                  <c:v>1010</c:v>
                </c:pt>
                <c:pt idx="5">
                  <c:v>881</c:v>
                </c:pt>
                <c:pt idx="6">
                  <c:v>745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B688-4297-83F3-D7AC9BB01072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tiesas'!$E$8:$K$8</c:f>
              <c:numCache>
                <c:formatCode>General</c:formatCode>
                <c:ptCount val="7"/>
                <c:pt idx="0">
                  <c:v>649</c:v>
                </c:pt>
                <c:pt idx="1">
                  <c:v>421</c:v>
                </c:pt>
                <c:pt idx="2">
                  <c:v>425</c:v>
                </c:pt>
                <c:pt idx="3">
                  <c:v>365</c:v>
                </c:pt>
                <c:pt idx="4">
                  <c:v>313</c:v>
                </c:pt>
                <c:pt idx="5">
                  <c:v>259</c:v>
                </c:pt>
                <c:pt idx="6">
                  <c:v>294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B688-4297-83F3-D7AC9BB0107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tiesas'!$E$3:$K$3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>
                        <c:v>625</c:v>
                      </c:pt>
                      <c:pt idx="6">
                        <c:v>632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B688-4297-83F3-D7AC9BB01072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tiesas'!$E$4:$K$4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>
                        <c:v>592</c:v>
                      </c:pt>
                      <c:pt idx="6">
                        <c:v>641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B688-4297-83F3-D7AC9BB01072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tiesas'!$E$5:$K$5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>
                        <c:v>411</c:v>
                      </c:pt>
                      <c:pt idx="6">
                        <c:v>402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688-4297-83F3-D7AC9BB01072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tiesas'!$E$9:$K$9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>
                        <c:v>556</c:v>
                      </c:pt>
                      <c:pt idx="6">
                        <c:v>450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B688-4297-83F3-D7AC9BB01072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tiesas'!$E$10:$K$10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>
                        <c:v>532</c:v>
                      </c:pt>
                      <c:pt idx="6">
                        <c:v>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B688-4297-83F3-D7AC9BB01072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tiesas'!$E$11:$K$11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>
                        <c:v>171</c:v>
                      </c:pt>
                      <c:pt idx="6">
                        <c:v>190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B688-4297-83F3-D7AC9BB01072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tiesas'!$E$12:$K$12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>
                        <c:v>782</c:v>
                      </c:pt>
                      <c:pt idx="6">
                        <c:v>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B688-4297-83F3-D7AC9BB01072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tiesas'!$E$13:$K$13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>
                        <c:v>830</c:v>
                      </c:pt>
                      <c:pt idx="6">
                        <c:v>805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B688-4297-83F3-D7AC9BB01072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tiesas'!$E$14:$K$14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>
                        <c:v>556</c:v>
                      </c:pt>
                      <c:pt idx="6">
                        <c:v>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B688-4297-83F3-D7AC9BB01072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tiesas'!$E$15:$K$15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>
                        <c:v>3254</c:v>
                      </c:pt>
                      <c:pt idx="6">
                        <c:v>2859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B688-4297-83F3-D7AC9BB01072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tiesas'!$E$16:$K$16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>
                        <c:v>3020</c:v>
                      </c:pt>
                      <c:pt idx="6">
                        <c:v>2797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B688-4297-83F3-D7AC9BB01072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tiesas'!$E$17:$K$17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>
                        <c:v>1490</c:v>
                      </c:pt>
                      <c:pt idx="6">
                        <c:v>1421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B688-4297-83F3-D7AC9BB01072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tiesas'!$E$18:$K$18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>
                        <c:v>417</c:v>
                      </c:pt>
                      <c:pt idx="6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B688-4297-83F3-D7AC9BB01072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tiesas'!$E$19:$K$19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>
                        <c:v>430</c:v>
                      </c:pt>
                      <c:pt idx="6">
                        <c:v>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B688-4297-83F3-D7AC9BB01072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tiesas'!$E$20:$K$20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>
                        <c:v>136</c:v>
                      </c:pt>
                      <c:pt idx="6">
                        <c:v>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B688-4297-83F3-D7AC9BB01072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tiesas'!$E$21:$K$21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>
                        <c:v>488</c:v>
                      </c:pt>
                      <c:pt idx="6">
                        <c:v>551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B688-4297-83F3-D7AC9BB01072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tiesas'!$E$22:$K$22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>
                        <c:v>486</c:v>
                      </c:pt>
                      <c:pt idx="6">
                        <c:v>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B688-4297-83F3-D7AC9BB01072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tiesas'!$E$23:$K$23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>
                        <c:v>178</c:v>
                      </c:pt>
                      <c:pt idx="6">
                        <c:v>158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B688-4297-83F3-D7AC9BB01072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tiesas'!$E$24:$K$24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>
                        <c:v>382</c:v>
                      </c:pt>
                      <c:pt idx="6">
                        <c:v>440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B688-4297-83F3-D7AC9BB01072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tiesas'!$E$25:$K$25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>
                        <c:v>401</c:v>
                      </c:pt>
                      <c:pt idx="6">
                        <c:v>416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B688-4297-83F3-D7AC9BB01072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tiesas'!$E$26:$K$26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>
                        <c:v>114</c:v>
                      </c:pt>
                      <c:pt idx="6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B688-4297-83F3-D7AC9BB01072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tiesas'!$E$27:$K$27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>
                        <c:v>617</c:v>
                      </c:pt>
                      <c:pt idx="6">
                        <c:v>729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B688-4297-83F3-D7AC9BB01072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tiesas'!$E$28:$K$28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>
                        <c:v>599</c:v>
                      </c:pt>
                      <c:pt idx="6">
                        <c:v>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B688-4297-83F3-D7AC9BB01072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tiesas'!$E$29:$K$29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>
                        <c:v>271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B688-4297-83F3-D7AC9BB01072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tiesas'!$E$30:$K$30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>
                        <c:v>1665</c:v>
                      </c:pt>
                      <c:pt idx="6">
                        <c:v>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B688-4297-83F3-D7AC9BB01072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tiesas'!$E$31:$K$31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>
                        <c:v>1658</c:v>
                      </c:pt>
                      <c:pt idx="6">
                        <c:v>1603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B688-4297-83F3-D7AC9BB01072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tiesas'!$E$32:$K$32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>
                        <c:v>943</c:v>
                      </c:pt>
                      <c:pt idx="6">
                        <c:v>1195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B688-4297-83F3-D7AC9BB01072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tiesas'!$E$33:$K$33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>
                        <c:v>14161</c:v>
                      </c:pt>
                      <c:pt idx="6">
                        <c:v>12775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B688-4297-83F3-D7AC9BB01072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tiesas'!$E$34:$K$34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>
                        <c:v>11856</c:v>
                      </c:pt>
                      <c:pt idx="6">
                        <c:v>12465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B688-4297-83F3-D7AC9BB01072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tiesas'!$E$35:$K$35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>
                        <c:v>10540</c:v>
                      </c:pt>
                      <c:pt idx="6">
                        <c:v>10736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B688-4297-83F3-D7AC9BB01072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tiesas'!$E$36:$K$36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>
                        <c:v>4522</c:v>
                      </c:pt>
                      <c:pt idx="6">
                        <c:v>4275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B688-4297-83F3-D7AC9BB01072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tiesas'!$E$37:$K$37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>
                        <c:v>4069</c:v>
                      </c:pt>
                      <c:pt idx="6">
                        <c:v>3942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B688-4297-83F3-D7AC9BB01072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tiesas'!$E$38:$K$38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>
                        <c:v>2884</c:v>
                      </c:pt>
                      <c:pt idx="6">
                        <c:v>3208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B688-4297-83F3-D7AC9BB01072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tiesas'!$E$39:$K$39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>
                        <c:v>5011</c:v>
                      </c:pt>
                      <c:pt idx="6">
                        <c:v>4039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B688-4297-83F3-D7AC9BB01072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tiesas'!$E$40:$K$40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>
                        <c:v>4508</c:v>
                      </c:pt>
                      <c:pt idx="6">
                        <c:v>4568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B688-4297-83F3-D7AC9BB01072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tiesas'!$E$41:$K$41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>
                        <c:v>2074</c:v>
                      </c:pt>
                      <c:pt idx="6">
                        <c:v>1542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B688-4297-83F3-D7AC9BB01072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tiesas'!$E$42:$K$42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>
                        <c:v>4762</c:v>
                      </c:pt>
                      <c:pt idx="6">
                        <c:v>3789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B688-4297-83F3-D7AC9BB01072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tiesas'!$E$43:$K$43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>
                        <c:v>4260</c:v>
                      </c:pt>
                      <c:pt idx="6">
                        <c:v>3880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B688-4297-83F3-D7AC9BB01072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tiesas'!$E$44:$K$44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>
                        <c:v>2162</c:v>
                      </c:pt>
                      <c:pt idx="6">
                        <c:v>2070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B688-4297-83F3-D7AC9BB01072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tiesas'!$E$45:$K$45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>
                        <c:v>3796</c:v>
                      </c:pt>
                      <c:pt idx="6">
                        <c:v>3210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B688-4297-83F3-D7AC9BB01072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tiesas'!$E$46:$K$46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>
                        <c:v>3270</c:v>
                      </c:pt>
                      <c:pt idx="6">
                        <c:v>3269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B688-4297-83F3-D7AC9BB01072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tiesas'!$E$47:$K$47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>
                        <c:v>1751</c:v>
                      </c:pt>
                      <c:pt idx="6">
                        <c:v>1689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B688-4297-83F3-D7AC9BB01072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tiesas'!$E$48:$K$48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>
                        <c:v>6653</c:v>
                      </c:pt>
                      <c:pt idx="6">
                        <c:v>5474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B688-4297-83F3-D7AC9BB01072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tiesas'!$E$49:$K$49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>
                        <c:v>6174</c:v>
                      </c:pt>
                      <c:pt idx="6">
                        <c:v>6129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B688-4297-83F3-D7AC9BB01072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tiesas'!$E$50:$K$50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>
                        <c:v>3153</c:v>
                      </c:pt>
                      <c:pt idx="6">
                        <c:v>2501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B688-4297-83F3-D7AC9BB01072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tiesas'!$E$51:$K$51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>
                        <c:v>481</c:v>
                      </c:pt>
                      <c:pt idx="6">
                        <c:v>394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B688-4297-83F3-D7AC9BB01072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tiesas'!$E$52:$K$52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>
                        <c:v>384</c:v>
                      </c:pt>
                      <c:pt idx="6">
                        <c:v>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B688-4297-83F3-D7AC9BB01072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tiesas'!$E$53:$K$53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>
                        <c:v>354</c:v>
                      </c:pt>
                      <c:pt idx="6">
                        <c:v>352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B688-4297-83F3-D7AC9BB01072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Lietu apgrozījums Senāta Civillietu departamentā uz vienu tiesnesi</a:t>
            </a:r>
            <a:endParaRPr lang="en-US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tiesas'!$O$6:$U$6</c:f>
              <c:numCache>
                <c:formatCode>0.0</c:formatCode>
                <c:ptCount val="7"/>
                <c:pt idx="0">
                  <c:v>72.75</c:v>
                </c:pt>
                <c:pt idx="1">
                  <c:v>80.5</c:v>
                </c:pt>
                <c:pt idx="2">
                  <c:v>78</c:v>
                </c:pt>
                <c:pt idx="3">
                  <c:v>70.230769230769226</c:v>
                </c:pt>
                <c:pt idx="4">
                  <c:v>68.428571428571431</c:v>
                </c:pt>
                <c:pt idx="5">
                  <c:v>59.071428571428569</c:v>
                </c:pt>
                <c:pt idx="6">
                  <c:v>55.714285714285715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623A-450D-8660-593E5C210E6A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tiesas'!$O$7:$U$7</c:f>
              <c:numCache>
                <c:formatCode>0.0</c:formatCode>
                <c:ptCount val="7"/>
                <c:pt idx="0">
                  <c:v>75.5</c:v>
                </c:pt>
                <c:pt idx="1">
                  <c:v>96.785714285714292</c:v>
                </c:pt>
                <c:pt idx="2">
                  <c:v>77.714285714285708</c:v>
                </c:pt>
                <c:pt idx="3">
                  <c:v>74.84615384615384</c:v>
                </c:pt>
                <c:pt idx="4">
                  <c:v>72.142857142857139</c:v>
                </c:pt>
                <c:pt idx="5">
                  <c:v>62.928571428571431</c:v>
                </c:pt>
                <c:pt idx="6">
                  <c:v>53.214285714285715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623A-450D-8660-593E5C210E6A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tiesas'!$O$8:$U$8</c:f>
              <c:numCache>
                <c:formatCode>0.0</c:formatCode>
                <c:ptCount val="7"/>
                <c:pt idx="0">
                  <c:v>40.5625</c:v>
                </c:pt>
                <c:pt idx="1">
                  <c:v>30.071428571428573</c:v>
                </c:pt>
                <c:pt idx="2">
                  <c:v>30.357142857142858</c:v>
                </c:pt>
                <c:pt idx="3">
                  <c:v>28.076923076923077</c:v>
                </c:pt>
                <c:pt idx="4">
                  <c:v>22.357142857142858</c:v>
                </c:pt>
                <c:pt idx="5">
                  <c:v>18.5</c:v>
                </c:pt>
                <c:pt idx="6">
                  <c:v>21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623A-450D-8660-593E5C210E6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tiesas'!$O$3:$U$3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  <c:pt idx="6">
                        <c:v>57.454545454545453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623A-450D-8660-593E5C210E6A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tiesas'!$O$4:$U$4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  <c:pt idx="6">
                        <c:v>58.272727272727273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623A-450D-8660-593E5C210E6A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tiesas'!$O$5:$U$5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  <c:pt idx="6">
                        <c:v>36.545454545454547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623A-450D-8660-593E5C210E6A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tiesas'!$O$9:$U$9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  <c:pt idx="6">
                        <c:v>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623A-450D-8660-593E5C210E6A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tiesas'!$O$10:$U$10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  <c:pt idx="6">
                        <c:v>47.888888888888886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23A-450D-8660-593E5C210E6A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tiesas'!$O$11:$U$11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  <c:pt idx="6">
                        <c:v>21.111111111111111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623A-450D-8660-593E5C210E6A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tiesas'!$O$12:$U$12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  <c:pt idx="6">
                        <c:v>37.571428571428569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23A-450D-8660-593E5C210E6A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tiesas'!$O$13:$U$13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  <c:pt idx="6">
                        <c:v>38.333333333333336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23A-450D-8660-593E5C210E6A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tiesas'!$O$14:$U$14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  <c:pt idx="6">
                        <c:v>25.714285714285715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23A-450D-8660-593E5C210E6A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tiesas'!$O$15:$U$15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  <c:pt idx="6">
                        <c:v>51.981818181818184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623A-450D-8660-593E5C210E6A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tiesas'!$O$16:$U$16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  <c:pt idx="6">
                        <c:v>50.854545454545452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623A-450D-8660-593E5C210E6A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tiesas'!$O$17:$U$17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  <c:pt idx="6">
                        <c:v>25.836363636363636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623A-450D-8660-593E5C210E6A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tiesas'!$O$18:$U$18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  <c:pt idx="6">
                        <c:v>46.153846153846153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623A-450D-8660-593E5C210E6A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tiesas'!$O$19:$U$19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  <c:pt idx="6">
                        <c:v>44.53846153846154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623A-450D-8660-593E5C210E6A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tiesas'!$O$20:$U$20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  <c:pt idx="6">
                        <c:v>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623A-450D-8660-593E5C210E6A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tiesas'!$O$21:$U$21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  <c:pt idx="6">
                        <c:v>42.384615384615387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623A-450D-8660-593E5C210E6A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tiesas'!$O$22:$U$22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  <c:pt idx="6">
                        <c:v>43.92307692307692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623A-450D-8660-593E5C210E6A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tiesas'!$O$23:$U$23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  <c:pt idx="6">
                        <c:v>12.153846153846153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623A-450D-8660-593E5C210E6A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tiesas'!$O$24:$U$24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  <c:pt idx="6">
                        <c:v>48.888888888888886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623A-450D-8660-593E5C210E6A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tiesas'!$O$25:$U$25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  <c:pt idx="6">
                        <c:v>46.222222222222221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623A-450D-8660-593E5C210E6A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tiesas'!$O$26:$U$26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  <c:pt idx="6">
                        <c:v>15.111111111111111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623A-450D-8660-593E5C210E6A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tiesas'!$O$27:$U$27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  <c:pt idx="6">
                        <c:v>56.07692307692308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623A-450D-8660-593E5C210E6A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tiesas'!$O$28:$U$28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  <c:pt idx="6">
                        <c:v>54.230769230769234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623A-450D-8660-593E5C210E6A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tiesas'!$O$29:$U$29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  <c:pt idx="6">
                        <c:v>22.615384615384617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623A-450D-8660-593E5C210E6A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tiesas'!$O$30:$U$30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  <c:pt idx="6">
                        <c:v>51.555555555555557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623A-450D-8660-593E5C210E6A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tiesas'!$O$31:$U$31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  <c:pt idx="6">
                        <c:v>44.527777777777779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623A-450D-8660-593E5C210E6A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tiesas'!$O$32:$U$32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  <c:pt idx="6">
                        <c:v>33.194444444444443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623A-450D-8660-593E5C210E6A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tiesas'!$O$33:$U$33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  <c:pt idx="6">
                        <c:v>148.54651162790697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623A-450D-8660-593E5C210E6A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tiesas'!$O$34:$U$34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  <c:pt idx="6">
                        <c:v>144.94186046511629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623A-450D-8660-593E5C210E6A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tiesas'!$O$35:$U$35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  <c:pt idx="6">
                        <c:v>124.83720930232558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623A-450D-8660-593E5C210E6A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tiesas'!$O$36:$U$36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  <c:pt idx="6">
                        <c:v>147.41379310344828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623A-450D-8660-593E5C210E6A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tiesas'!$O$37:$U$37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  <c:pt idx="6">
                        <c:v>135.93103448275863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623A-450D-8660-593E5C210E6A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tiesas'!$O$38:$U$38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  <c:pt idx="6">
                        <c:v>110.62068965517241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623A-450D-8660-593E5C210E6A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tiesas'!$O$39:$U$39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  <c:pt idx="6">
                        <c:v>144.25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623A-450D-8660-593E5C210E6A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tiesas'!$O$40:$U$40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  <c:pt idx="6">
                        <c:v>163.14285714285714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623A-450D-8660-593E5C210E6A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tiesas'!$O$41:$U$41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  <c:pt idx="6">
                        <c:v>55.071428571428569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623A-450D-8660-593E5C210E6A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tiesas'!$O$42:$U$42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  <c:pt idx="6">
                        <c:v>157.875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623A-450D-8660-593E5C210E6A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tiesas'!$O$43:$U$43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  <c:pt idx="6">
                        <c:v>161.66666666666666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623A-450D-8660-593E5C210E6A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tiesas'!$O$44:$U$44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  <c:pt idx="6">
                        <c:v>86.25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623A-450D-8660-593E5C210E6A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tiesas'!$O$45:$U$45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  <c:pt idx="6">
                        <c:v>160.5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623A-450D-8660-593E5C210E6A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tiesas'!$O$46:$U$46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  <c:pt idx="6">
                        <c:v>163.44999999999999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623A-450D-8660-593E5C210E6A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tiesas'!$O$47:$U$47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  <c:pt idx="6">
                        <c:v>84.45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623A-450D-8660-593E5C210E6A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tiesas'!$O$48:$U$48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  <c:pt idx="6">
                        <c:v>124.40909090909091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623A-450D-8660-593E5C210E6A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tiesas'!$O$49:$U$49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  <c:pt idx="6">
                        <c:v>139.29545454545453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623A-450D-8660-593E5C210E6A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tiesas'!$O$50:$U$50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  <c:pt idx="6">
                        <c:v>56.840909090909093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623A-450D-8660-593E5C210E6A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tiesas'!$O$51:$U$51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  <c:pt idx="6" formatCode="0.0">
                        <c:v>43.777777777777779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623A-450D-8660-593E5C210E6A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tiesas'!$O$52:$U$52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  <c:pt idx="6" formatCode="0.0">
                        <c:v>43.888888888888886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623A-450D-8660-593E5C210E6A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tiesas'!$O$53:$U$53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  <c:pt idx="6" formatCode="0.0">
                        <c:v>39.111111111111114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623A-450D-8660-593E5C210E6A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5595555555555556E-2"/>
          <c:y val="8.409833333333333E-2"/>
          <c:w val="0.92523722222222227"/>
          <c:h val="0.77422259259259263"/>
        </c:manualLayout>
      </c:layout>
      <c:scatterChart>
        <c:scatterStyle val="lineMarker"/>
        <c:varyColors val="0"/>
        <c:ser>
          <c:idx val="1"/>
          <c:order val="1"/>
          <c:tx>
            <c:strRef>
              <c:f>DT_CR!$B$4</c:f>
              <c:strCache>
                <c:ptCount val="1"/>
                <c:pt idx="0">
                  <c:v>S-CLD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  <a:tailEnd type="stealth" w="lg" len="lg"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0BAB4D48-6516-4ED7-87F7-1E4F11F7D188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F585-43F7-84B7-E1C513381372}"/>
                </c:ext>
              </c:extLst>
            </c:dLbl>
            <c:dLbl>
              <c:idx val="1"/>
              <c:layout>
                <c:manualLayout>
                  <c:x val="-2.5864311590701988E-2"/>
                  <c:y val="-4.5222705370783879E-3"/>
                </c:manualLayout>
              </c:layout>
              <c:tx>
                <c:rich>
                  <a:bodyPr/>
                  <a:lstStyle/>
                  <a:p>
                    <a:fld id="{B7E980E1-B945-47D7-AA99-B5C66A613169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F585-43F7-84B7-E1C513381372}"/>
                </c:ext>
              </c:extLst>
            </c:dLbl>
            <c:dLbl>
              <c:idx val="2"/>
              <c:layout>
                <c:manualLayout>
                  <c:x val="-6.3622430701215926E-2"/>
                  <c:y val="-3.1387942178869435E-2"/>
                </c:manualLayout>
              </c:layout>
              <c:tx>
                <c:rich>
                  <a:bodyPr/>
                  <a:lstStyle/>
                  <a:p>
                    <a:fld id="{CD43EA4A-994A-447E-9A1D-9F5BF52FD7BD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F585-43F7-84B7-E1C513381372}"/>
                </c:ext>
              </c:extLst>
            </c:dLbl>
            <c:dLbl>
              <c:idx val="3"/>
              <c:layout>
                <c:manualLayout>
                  <c:x val="-4.9463136034773147E-2"/>
                  <c:y val="-2.840286755200376E-2"/>
                </c:manualLayout>
              </c:layout>
              <c:tx>
                <c:rich>
                  <a:bodyPr/>
                  <a:lstStyle/>
                  <a:p>
                    <a:fld id="{D766B642-D177-41A0-A3C6-41CC9755EB97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F585-43F7-84B7-E1C513381372}"/>
                </c:ext>
              </c:extLst>
            </c:dLbl>
            <c:dLbl>
              <c:idx val="4"/>
              <c:layout>
                <c:manualLayout>
                  <c:x val="-3.5303841368330452E-2"/>
                  <c:y val="-7.5073451639440592E-3"/>
                </c:manualLayout>
              </c:layout>
              <c:tx>
                <c:rich>
                  <a:bodyPr/>
                  <a:lstStyle/>
                  <a:p>
                    <a:fld id="{9BC9B22B-2D4B-4954-870D-0E4BC9F03472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F585-43F7-84B7-E1C513381372}"/>
                </c:ext>
              </c:extLst>
            </c:dLbl>
            <c:dLbl>
              <c:idx val="5"/>
              <c:layout>
                <c:manualLayout>
                  <c:x val="-3.5303841368330535E-2"/>
                  <c:y val="1.6373251850981315E-2"/>
                </c:manualLayout>
              </c:layout>
              <c:tx>
                <c:rich>
                  <a:bodyPr/>
                  <a:lstStyle/>
                  <a:p>
                    <a:fld id="{0FF96C96-2ECE-4358-B9B8-B654F8A7518A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F585-43F7-84B7-E1C513381372}"/>
                </c:ext>
              </c:extLst>
            </c:dLbl>
            <c:dLbl>
              <c:idx val="6"/>
              <c:layout>
                <c:manualLayout>
                  <c:x val="-0.1249793742558009"/>
                  <c:y val="-2.840286755200376E-2"/>
                </c:manualLayout>
              </c:layout>
              <c:tx>
                <c:rich>
                  <a:bodyPr/>
                  <a:lstStyle/>
                  <a:p>
                    <a:fld id="{E706196B-2D1A-46E7-901B-088AB9B0CFBA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F585-43F7-84B7-E1C5133813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DT_CR!$D$4:$J$4</c:f>
              <c:numCache>
                <c:formatCode>0%</c:formatCode>
                <c:ptCount val="7"/>
                <c:pt idx="0">
                  <c:v>1.0378006872852235</c:v>
                </c:pt>
                <c:pt idx="1">
                  <c:v>1.2023070097604258</c:v>
                </c:pt>
                <c:pt idx="2">
                  <c:v>0.99633699633699635</c:v>
                </c:pt>
                <c:pt idx="3">
                  <c:v>1.0657174151150055</c:v>
                </c:pt>
                <c:pt idx="4">
                  <c:v>1.0542797494780793</c:v>
                </c:pt>
                <c:pt idx="5">
                  <c:v>1.0652962515114872</c:v>
                </c:pt>
                <c:pt idx="6">
                  <c:v>0.95512820512820518</c:v>
                </c:pt>
              </c:numCache>
            </c:numRef>
          </c:xVal>
          <c:yVal>
            <c:numRef>
              <c:f>DT_CR!$L$4:$R$4</c:f>
              <c:numCache>
                <c:formatCode>0.0</c:formatCode>
                <c:ptCount val="7"/>
                <c:pt idx="0">
                  <c:v>6.5365618101545246</c:v>
                </c:pt>
                <c:pt idx="1">
                  <c:v>3.7801968019680197</c:v>
                </c:pt>
                <c:pt idx="2">
                  <c:v>4.752604166666667</c:v>
                </c:pt>
                <c:pt idx="3">
                  <c:v>4.5640630352860567</c:v>
                </c:pt>
                <c:pt idx="4">
                  <c:v>3.7704620462046203</c:v>
                </c:pt>
                <c:pt idx="5">
                  <c:v>3.5768066590995082</c:v>
                </c:pt>
                <c:pt idx="6">
                  <c:v>4.8013422818791955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datalabelsRange>
                <c15:f>DT_CR!$L$2:$R$2</c15:f>
                <c15:dlblRangeCache>
                  <c:ptCount val="7"/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F585-43F7-84B7-E1C5133813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15967"/>
        <c:axId val="181411500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DT_CR!$B$3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headEnd type="none" w="lg" len="lg"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C8721360-629E-4A3E-9BA4-116111A3EBF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8-F585-43F7-84B7-E1C51338137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E1366C80-0ED2-454B-8B86-1359E3AD661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9-F585-43F7-84B7-E1C51338137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FE31978-E833-4D0B-BB67-125A6AEB521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A-F585-43F7-84B7-E1C51338137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6B099B44-C5DA-4164-A338-098DB414D7A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B-F585-43F7-84B7-E1C51338137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D1AB3DF-FDFC-477F-9447-AF49982021F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C-F585-43F7-84B7-E1C51338137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2F0ACE1-95CA-42C9-8D73-34C918CB6AE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D-F585-43F7-84B7-E1C51338137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C52EE6E-C159-439D-A564-9D9E7B58E1F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E-F585-43F7-84B7-E1C51338137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DT_CR!$D$3:$J$3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  <c:pt idx="6">
                        <c:v>1.014240506329114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DT_CR!$L$3:$R$3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  <c:pt idx="6">
                        <c:v>7.6302652106084254</c:v>
                      </c:pt>
                    </c:numCache>
                  </c:numRef>
                </c:yVal>
                <c:smooth val="1"/>
                <c:extLst>
                  <c:ext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F-F585-43F7-84B7-E1C513381372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31750" cap="rnd">
                    <a:solidFill>
                      <a:schemeClr val="accent3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D5CF2DC1-74F3-4733-B12C-294CA749D6F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0-F585-43F7-84B7-E1C51338137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7C87074-E0B7-4C50-BFEE-0A2ED31F394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1-F585-43F7-84B7-E1C51338137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0AC1CCC2-E0B1-423A-ADC8-6D2DCC42AAE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2-F585-43F7-84B7-E1C51338137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F5E023F1-E6B8-4841-9A41-C668A941CB6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3-F585-43F7-84B7-E1C51338137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1036E90-0A1A-4A44-BE7E-A90F86951B0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4-F585-43F7-84B7-E1C51338137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1C26FA8-26C9-4D27-A61A-A3015DF3390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5-F585-43F7-84B7-E1C51338137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06F1982-F9D0-4198-9810-34081CA3FD5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6-F585-43F7-84B7-E1C51338137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DT_CR!$D$5:$J$5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  <c:pt idx="6">
                        <c:v>0.95777777777777773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DT_CR!$L$5:$R$5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  <c:pt idx="6">
                        <c:v>5.3634957463263726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7-F585-43F7-84B7-E1C513381372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31750" cap="rnd">
                    <a:solidFill>
                      <a:schemeClr val="accent4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D03EDC24-C8EA-48A2-A60C-E49C9090532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8-F585-43F7-84B7-E1C51338137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2D46C34-8CC8-4C4E-BCD6-FD178ED315D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9-F585-43F7-84B7-E1C51338137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01773CB-151F-43F5-927F-2536C2FEE4C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A-F585-43F7-84B7-E1C51338137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304544B4-4543-4288-B73B-DDC6BCCDDBB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B-F585-43F7-84B7-E1C51338137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7182F77-B95D-4138-87A0-3AFFF0862DA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C-F585-43F7-84B7-E1C51338137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2AFF4F0-A683-4A05-BD16-4AD42B75512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D-F585-43F7-84B7-E1C51338137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5323DE7-2401-4ECA-851E-3116D70A8B8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E-F585-43F7-84B7-E1C51338137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DT_CR!$D$6:$J$6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  <c:pt idx="6">
                        <c:v>1.020278833967047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DT_CR!$L$6:$R$6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  <c:pt idx="6">
                        <c:v>8.1614906832298129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F-F585-43F7-84B7-E1C513381372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31750" cap="rnd">
                    <a:solidFill>
                      <a:schemeClr val="accent5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7AF962AB-3F9D-428F-A65D-14D5FEAC8CD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0-F585-43F7-84B7-E1C51338137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24DF9CFE-69FC-4BBD-8A1A-84BDEE0F815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1-F585-43F7-84B7-E1C51338137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B4F9D7E4-0CF9-4965-8EDC-3C9239EA864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2-F585-43F7-84B7-E1C51338137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DA04E5F-0461-4A9F-98E5-1D0D13621D5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3-F585-43F7-84B7-E1C51338137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C2C2DFF-1B77-49C2-BB12-D6676BF7113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4-F585-43F7-84B7-E1C51338137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BB3E7DC3-2EC1-408E-8EBC-4AF081BC9A3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5-F585-43F7-84B7-E1C51338137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0DF8F49-FCBE-43B6-9539-5407EFE0831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6-F585-43F7-84B7-E1C51338137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DT_CR!$D$7:$J$7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  <c:pt idx="6">
                        <c:v>0.97831409583770546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DT_CR!$L$7:$R$7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  <c:pt idx="6">
                        <c:v>6.1812060541055898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7-F585-43F7-84B7-E1C513381372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31750" cap="rnd">
                    <a:solidFill>
                      <a:schemeClr val="accent6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894A8BC-9D0F-4892-853D-A5F627C3DD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8-F585-43F7-84B7-E1C51338137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A2D902B-0224-4CF0-8DE8-E82D73296E4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9-F585-43F7-84B7-E1C51338137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FDC0AD7-3075-4CCB-AC56-A52C9D9C275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A-F585-43F7-84B7-E1C51338137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A60CCF6D-1984-4F47-B8B6-B4FB42E1425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B-F585-43F7-84B7-E1C51338137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A65BF69-593B-41C0-9618-CB4ECFBD5C5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C-F585-43F7-84B7-E1C51338137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F81C7FA-508C-46C9-B6CD-0866C979D9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D-F585-43F7-84B7-E1C51338137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78EE7F5-BDBB-4388-AA1A-5F095F2BC62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E-F585-43F7-84B7-E1C51338137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DT_CR!$D$8:$J$8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  <c:pt idx="6">
                        <c:v>0.96499999999999997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DT_CR!$L$8:$R$8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  <c:pt idx="6">
                        <c:v>3.2780656303972364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F-F585-43F7-84B7-E1C513381372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69FFC36E-51FF-4F01-9FDE-6386D38053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0-F585-43F7-84B7-E1C51338137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63E5844-B0FB-4B5B-8F14-60E8A9C90FA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1-F585-43F7-84B7-E1C51338137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39EB08CE-DC37-40EE-BB81-7FEDF2468FC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2-F585-43F7-84B7-E1C51338137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1AE8D559-EEFA-4255-9F6F-4A39C2A8451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3-F585-43F7-84B7-E1C51338137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BF2C54D6-B7A6-4178-ADBD-3107800876F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4-F585-43F7-84B7-E1C51338137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835A08B9-473D-4643-B324-07373C2A45C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5-F585-43F7-84B7-E1C51338137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3AB2744-A86B-41A1-BC8A-F48394B813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6-F585-43F7-84B7-E1C51338137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DT_CR!$D$9:$J$9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  <c:pt idx="6">
                        <c:v>1.0362976406533575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DT_CR!$L$9:$R$9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  <c:pt idx="6">
                        <c:v>3.3666082895504963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7-F585-43F7-84B7-E1C513381372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ED5F0B5E-7B3D-4294-8322-7C4A733E2C0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8-F585-43F7-84B7-E1C51338137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0B91F9BF-9E1F-4D52-9886-9E65BFD4007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9-F585-43F7-84B7-E1C51338137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E794FB0F-431D-45F9-932B-EBF0445CB0C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A-F585-43F7-84B7-E1C51338137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4CC959-3EB5-4A52-BD38-0BA666AE82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B-F585-43F7-84B7-E1C51338137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67D4392-E841-41AD-85FF-87246EE9658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C-F585-43F7-84B7-E1C51338137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55DB73A-385E-46E9-9C72-DA90E0687EF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D-F585-43F7-84B7-E1C51338137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5D63147-CF2A-4459-84AB-95240BDD034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E-F585-43F7-84B7-E1C51338137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DT_CR!$D$10:$J$10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  <c:pt idx="6">
                        <c:v>0.94545454545454544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DT_CR!$L$10:$R$10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  <c:pt idx="6">
                        <c:v>3.9775641025641026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F-F585-43F7-84B7-E1C513381372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27CA883-6066-4DB8-8735-FB8B95BD5B1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0-F585-43F7-84B7-E1C51338137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8CE38CD-A661-4447-861E-569E650D3F5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1-F585-43F7-84B7-E1C51338137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68444B5-A363-45FC-8BE1-DBD7D69A805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2-F585-43F7-84B7-E1C51338137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6F677095-5952-4E4C-BB1A-1FFB0DCB5FE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3-F585-43F7-84B7-E1C51338137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B764940-5D5D-49D0-B588-0221AC4595A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4-F585-43F7-84B7-E1C51338137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D04C5C5-5A36-4C23-9972-5385B311C7D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5-F585-43F7-84B7-E1C51338137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F9B8FE2-65F8-447B-81F8-A14CD2CFF2A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6-F585-43F7-84B7-E1C51338137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DT_CR!$D$11:$J$11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  <c:pt idx="6">
                        <c:v>0.96707818930041156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DT_CR!$L$11:$R$11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  <c:pt idx="6">
                        <c:v>5.0737588652482266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7-F585-43F7-84B7-E1C513381372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A7ECCFF-C33D-4596-9376-30EAD7B8E24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8-F585-43F7-84B7-E1C51338137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B52AC98A-8273-4AC7-B4BB-0239979289A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9-F585-43F7-84B7-E1C51338137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760A14C-8205-49BF-92C6-82CCD88176B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A-F585-43F7-84B7-E1C51338137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BCA54EC-A68E-4F44-83A9-3A0FB24F238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B-F585-43F7-84B7-E1C51338137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02DEFEA-D008-4377-B1D5-E437F9102BE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C-F585-43F7-84B7-E1C51338137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55934B1-404D-44B9-BCE6-5E35BA8DE61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D-F585-43F7-84B7-E1C51338137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558B5D1-CD3E-4A46-BDC7-3BD9DB0A7C1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E-F585-43F7-84B7-E1C51338137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DT_CR!$D$12:$J$12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  <c:pt idx="6">
                        <c:v>0.86368534482758619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DT_CR!$L$12:$R$12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  <c:pt idx="6">
                        <c:v>9.0699729673528786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F-F585-43F7-84B7-E1C513381372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8A6475AE-71EF-4CD2-A373-73EA863C18A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0-F585-43F7-84B7-E1C51338137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5E8181E-4504-4C51-89ED-88FAA1CEDBB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1-F585-43F7-84B7-E1C51338137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0EF7A4E-22E7-4582-98D1-5C73F7D8F63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2-F585-43F7-84B7-E1C51338137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54DFB68-19CD-4FF4-ACC7-2BCCFC2C36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3-F585-43F7-84B7-E1C51338137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D1BF905-1AED-4CFB-9112-B3E5D965981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4-F585-43F7-84B7-E1C51338137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366D36E-9A98-4879-9141-6353444E61A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5-F585-43F7-84B7-E1C51338137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BA0C841-AE1F-41C7-88F3-8869ECA8B82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6-F585-43F7-84B7-E1C51338137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DT_CR!$D$13:$J$13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  <c:pt idx="6">
                        <c:v>0.97573385518590994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DT_CR!$L$13:$R$13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  <c:pt idx="6">
                        <c:v>10.479048001069662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7-F585-43F7-84B7-E1C513381372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31750" cap="rnd">
                    <a:solidFill>
                      <a:schemeClr val="accent6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DFF2C4E-A9F9-46D1-9AFB-16BF4FC5BAE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8-F585-43F7-84B7-E1C51338137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ACB5660-0E62-4D4E-9A8C-F93E981948C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9-F585-43F7-84B7-E1C51338137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93A67C7-D8B5-4708-832B-269F963733B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A-F585-43F7-84B7-E1C51338137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A108048-09C7-456D-B53D-2D7894D7BB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B-F585-43F7-84B7-E1C51338137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73393A4-0966-4E9D-97EE-C2FDAE8C1A7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C-F585-43F7-84B7-E1C51338137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16E440D-8280-4297-B26C-E5FF4C27847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D-F585-43F7-84B7-E1C51338137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DFFA34A-B612-4778-A9F6-4F5B9BB8EE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E-F585-43F7-84B7-E1C51338137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DT_CR!$D$14:$J$14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  <c:pt idx="6">
                        <c:v>0.92210526315789476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DT_CR!$L$14:$R$14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  <c:pt idx="6">
                        <c:v>9.9012345679012359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F-F585-43F7-84B7-E1C513381372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B3068DF-88CB-42BD-BA97-BDA74EDA2ED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0-F585-43F7-84B7-E1C51338137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4E8B367-03E8-49FD-B05B-81A88C8C516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1-F585-43F7-84B7-E1C51338137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DBEDAE3-6AE6-458C-9C8A-A9BD2EB378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2-F585-43F7-84B7-E1C51338137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88AA1CA-7E7D-4F33-8513-03EBE8FF09B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3-F585-43F7-84B7-E1C51338137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BF30F22-4167-45A1-995F-854E0A5C1D8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4-F585-43F7-84B7-E1C51338137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3668D9F-54FE-496E-A590-379B2C04AFA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5-F585-43F7-84B7-E1C51338137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F3CD154-271D-4A2B-899A-3552D73EC26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6-F585-43F7-84B7-E1C51338137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DT_CR!$D$15:$J$15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  <c:pt idx="6">
                        <c:v>1.1309730131220599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DT_CR!$L$15:$R$15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  <c:pt idx="6">
                        <c:v>4.1070490367775827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7-F585-43F7-84B7-E1C513381372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AA42B10-4800-42D0-81D1-9148E6112FC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8-F585-43F7-84B7-E1C51338137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E48749E-AE8F-43E9-BB8E-D27B02A684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9-F585-43F7-84B7-E1C51338137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55DB8F4-E502-445D-82A5-103A17ABC58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A-F585-43F7-84B7-E1C51338137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5C421B9-93F4-4A70-9514-FDB7EB5015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B-F585-43F7-84B7-E1C51338137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F862778-6077-40DD-8034-1CF0CC2F0AD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C-F585-43F7-84B7-E1C51338137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FD0B6A0-4819-4F8C-A4BA-B76AA09345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D-F585-43F7-84B7-E1C51338137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8ADC1FA7-ECB0-496D-A761-BF047539598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E-F585-43F7-84B7-E1C51338137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DT_CR!$D$16:$J$16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  <c:pt idx="6">
                        <c:v>1.0240168910002638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DT_CR!$L$16:$R$16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  <c:pt idx="6">
                        <c:v>6.4909793814432986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F-F585-43F7-84B7-E1C513381372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E5CC0CA-DC61-4C0B-B95A-D694657789B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0-F585-43F7-84B7-E1C51338137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7018296-035A-48C0-B5CE-6D4C9CBE170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1-F585-43F7-84B7-E1C51338137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CBDB7F8-0205-4A2D-8541-17B4FE953C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2-F585-43F7-84B7-E1C51338137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ABA9BE1-48C0-475F-A5B4-28C4564693A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3-F585-43F7-84B7-E1C51338137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1982314-6DA5-4864-8AF9-467D997C8EF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4-F585-43F7-84B7-E1C51338137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7BA6ED6-DB16-4678-8BFD-5C76253A0B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5-F585-43F7-84B7-E1C51338137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28ED7A8-45D3-4507-A3F7-7400B215823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6-F585-43F7-84B7-E1C51338137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DT_CR!$D$17:$J$17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  <c:pt idx="6">
                        <c:v>1.0183800623052959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DT_CR!$L$17:$R$17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  <c:pt idx="6">
                        <c:v>6.2861731416335269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7-F585-43F7-84B7-E1C513381372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83C4FF2-D17D-4C0D-A753-6404003615A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8-F585-43F7-84B7-E1C51338137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6ACE13F-61ED-4B0A-9E4B-BF8FBCD2CB8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9-F585-43F7-84B7-E1C51338137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D4406C7-DD25-45C3-BA7F-456202F7001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A-F585-43F7-84B7-E1C51338137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273BA9A-2A4B-4513-A36B-9BB7326777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B-F585-43F7-84B7-E1C51338137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A687E7E-CA64-4B99-B765-4FD85E8ABF4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C-F585-43F7-84B7-E1C51338137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0DC5BA4-19E6-437C-8994-65DAFA255D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D-F585-43F7-84B7-E1C51338137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3091803-C667-4699-9F5F-146287D192F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E-F585-43F7-84B7-E1C51338137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DT_CR!$D$18:$J$18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  <c:pt idx="6">
                        <c:v>1.119656558275484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DT_CR!$L$18:$R$18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  <c:pt idx="6">
                        <c:v>4.964730516125524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F-F585-43F7-84B7-E1C513381372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DA323E7-9ECB-4326-8575-5A30E4EF7E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0-F585-43F7-84B7-E1C51338137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C641AE2-3DA0-49AE-A470-B42FDE9E9AB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1-F585-43F7-84B7-E1C51338137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EBC2C3F-C958-4ECE-8FAF-BA3F9B83CC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2-F585-43F7-84B7-E1C51338137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DCCCB3-5B65-49B9-B295-A7E841DDC50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3-F585-43F7-84B7-E1C51338137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1075366-E808-49CE-BF0D-13FEFED9CC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4-F585-43F7-84B7-E1C51338137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DT_CR!$F$19:$J$19</c15:sqref>
                        </c15:formulaRef>
                      </c:ext>
                    </c:extLst>
                    <c:numCache>
                      <c:formatCode>0%</c:formatCode>
                      <c:ptCount val="5"/>
                      <c:pt idx="0">
                        <c:v>0.52445652173913049</c:v>
                      </c:pt>
                      <c:pt idx="1">
                        <c:v>0.8364928909952607</c:v>
                      </c:pt>
                      <c:pt idx="2">
                        <c:v>0.95477386934673369</c:v>
                      </c:pt>
                      <c:pt idx="3">
                        <c:v>0.79833679833679838</c:v>
                      </c:pt>
                      <c:pt idx="4">
                        <c:v>1.0025380710659899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DT_CR!$N$19:$R$19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10.968911917098445</c:v>
                      </c:pt>
                      <c:pt idx="1">
                        <c:v>8.3753541076487252</c:v>
                      </c:pt>
                      <c:pt idx="2">
                        <c:v>8.3245614035087723</c:v>
                      </c:pt>
                      <c:pt idx="3">
                        <c:v>11.216145833333334</c:v>
                      </c:pt>
                      <c:pt idx="4">
                        <c:v>10.842194092827006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85-F585-43F7-84B7-E1C513381372}"/>
                  </c:ext>
                </c:extLst>
              </c15:ser>
            </c15:filteredScatterSeries>
          </c:ext>
        </c:extLst>
      </c:scatterChart>
      <c:valAx>
        <c:axId val="1814115967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Caurlaidība</a:t>
                </a:r>
              </a:p>
            </c:rich>
          </c:tx>
          <c:layout>
            <c:manualLayout>
              <c:xMode val="edge"/>
              <c:yMode val="edge"/>
              <c:x val="0.4689571876821933"/>
              <c:y val="0.9031450000000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007"/>
        <c:crosses val="autoZero"/>
        <c:crossBetween val="midCat"/>
      </c:valAx>
      <c:valAx>
        <c:axId val="1814115007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</a:t>
                </a:r>
                <a:r>
                  <a:rPr lang="lv-LV" baseline="0"/>
                  <a:t> laiks</a:t>
                </a:r>
                <a:endParaRPr lang="lv-LV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9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10963387015969"/>
          <c:y val="0.94149740740740739"/>
          <c:w val="0.33511705760194321"/>
          <c:h val="3.968777777777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apgrozījums Senāta Krimināllietu</a:t>
            </a:r>
            <a:r>
              <a:rPr lang="lv-LV" baseline="0" dirty="0"/>
              <a:t> departamentā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tiesas'!$E$9:$K$9</c:f>
              <c:numCache>
                <c:formatCode>General</c:formatCode>
                <c:ptCount val="7"/>
                <c:pt idx="0">
                  <c:v>764</c:v>
                </c:pt>
                <c:pt idx="1">
                  <c:v>686</c:v>
                </c:pt>
                <c:pt idx="2">
                  <c:v>662</c:v>
                </c:pt>
                <c:pt idx="3">
                  <c:v>558</c:v>
                </c:pt>
                <c:pt idx="4">
                  <c:v>505</c:v>
                </c:pt>
                <c:pt idx="5">
                  <c:v>556</c:v>
                </c:pt>
                <c:pt idx="6">
                  <c:v>450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104E-44EB-949C-32F5B8F8AA16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tiesas'!$E$10:$K$10</c:f>
              <c:numCache>
                <c:formatCode>General</c:formatCode>
                <c:ptCount val="7"/>
                <c:pt idx="0">
                  <c:v>783</c:v>
                </c:pt>
                <c:pt idx="1">
                  <c:v>650</c:v>
                </c:pt>
                <c:pt idx="2">
                  <c:v>604</c:v>
                </c:pt>
                <c:pt idx="3">
                  <c:v>633</c:v>
                </c:pt>
                <c:pt idx="4">
                  <c:v>518</c:v>
                </c:pt>
                <c:pt idx="5">
                  <c:v>532</c:v>
                </c:pt>
                <c:pt idx="6">
                  <c:v>431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104E-44EB-949C-32F5B8F8AA16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tiesas'!$E$11:$K$11</c:f>
              <c:numCache>
                <c:formatCode>General</c:formatCode>
                <c:ptCount val="7"/>
                <c:pt idx="0">
                  <c:v>141</c:v>
                </c:pt>
                <c:pt idx="1">
                  <c:v>177</c:v>
                </c:pt>
                <c:pt idx="2">
                  <c:v>235</c:v>
                </c:pt>
                <c:pt idx="3">
                  <c:v>160</c:v>
                </c:pt>
                <c:pt idx="4">
                  <c:v>147</c:v>
                </c:pt>
                <c:pt idx="5">
                  <c:v>171</c:v>
                </c:pt>
                <c:pt idx="6">
                  <c:v>190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104E-44EB-949C-32F5B8F8AA1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tiesas'!$E$3:$K$3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>
                        <c:v>625</c:v>
                      </c:pt>
                      <c:pt idx="6">
                        <c:v>632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104E-44EB-949C-32F5B8F8AA16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tiesas'!$E$4:$K$4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>
                        <c:v>592</c:v>
                      </c:pt>
                      <c:pt idx="6">
                        <c:v>641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04E-44EB-949C-32F5B8F8AA16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tiesas'!$E$5:$K$5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>
                        <c:v>411</c:v>
                      </c:pt>
                      <c:pt idx="6">
                        <c:v>402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04E-44EB-949C-32F5B8F8AA16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tiesas'!$E$6:$K$6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>
                        <c:v>827</c:v>
                      </c:pt>
                      <c:pt idx="6">
                        <c:v>780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04E-44EB-949C-32F5B8F8AA16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tiesas'!$E$7:$K$7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>
                        <c:v>881</c:v>
                      </c:pt>
                      <c:pt idx="6">
                        <c:v>745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04E-44EB-949C-32F5B8F8AA16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tiesas'!$E$8:$K$8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>
                        <c:v>259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04E-44EB-949C-32F5B8F8AA16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tiesas'!$E$12:$K$12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>
                        <c:v>782</c:v>
                      </c:pt>
                      <c:pt idx="6">
                        <c:v>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104E-44EB-949C-32F5B8F8AA16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tiesas'!$E$13:$K$13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>
                        <c:v>830</c:v>
                      </c:pt>
                      <c:pt idx="6">
                        <c:v>805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104E-44EB-949C-32F5B8F8AA16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tiesas'!$E$14:$K$14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>
                        <c:v>556</c:v>
                      </c:pt>
                      <c:pt idx="6">
                        <c:v>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104E-44EB-949C-32F5B8F8AA16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tiesas'!$E$15:$K$15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>
                        <c:v>3254</c:v>
                      </c:pt>
                      <c:pt idx="6">
                        <c:v>2859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104E-44EB-949C-32F5B8F8AA16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tiesas'!$E$16:$K$16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>
                        <c:v>3020</c:v>
                      </c:pt>
                      <c:pt idx="6">
                        <c:v>2797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104E-44EB-949C-32F5B8F8AA16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tiesas'!$E$17:$K$17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>
                        <c:v>1490</c:v>
                      </c:pt>
                      <c:pt idx="6">
                        <c:v>1421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104E-44EB-949C-32F5B8F8AA16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tiesas'!$E$18:$K$18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>
                        <c:v>417</c:v>
                      </c:pt>
                      <c:pt idx="6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104E-44EB-949C-32F5B8F8AA16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tiesas'!$E$19:$K$19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>
                        <c:v>430</c:v>
                      </c:pt>
                      <c:pt idx="6">
                        <c:v>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104E-44EB-949C-32F5B8F8AA16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tiesas'!$E$20:$K$20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>
                        <c:v>136</c:v>
                      </c:pt>
                      <c:pt idx="6">
                        <c:v>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104E-44EB-949C-32F5B8F8AA16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tiesas'!$E$21:$K$21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>
                        <c:v>488</c:v>
                      </c:pt>
                      <c:pt idx="6">
                        <c:v>551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104E-44EB-949C-32F5B8F8AA16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tiesas'!$E$22:$K$22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>
                        <c:v>486</c:v>
                      </c:pt>
                      <c:pt idx="6">
                        <c:v>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104E-44EB-949C-32F5B8F8AA16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tiesas'!$E$23:$K$23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>
                        <c:v>178</c:v>
                      </c:pt>
                      <c:pt idx="6">
                        <c:v>158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104E-44EB-949C-32F5B8F8AA16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tiesas'!$E$24:$K$24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>
                        <c:v>382</c:v>
                      </c:pt>
                      <c:pt idx="6">
                        <c:v>440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104E-44EB-949C-32F5B8F8AA16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tiesas'!$E$25:$K$25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>
                        <c:v>401</c:v>
                      </c:pt>
                      <c:pt idx="6">
                        <c:v>416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104E-44EB-949C-32F5B8F8AA16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tiesas'!$E$26:$K$26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>
                        <c:v>114</c:v>
                      </c:pt>
                      <c:pt idx="6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104E-44EB-949C-32F5B8F8AA16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tiesas'!$E$27:$K$27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>
                        <c:v>617</c:v>
                      </c:pt>
                      <c:pt idx="6">
                        <c:v>729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104E-44EB-949C-32F5B8F8AA16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tiesas'!$E$28:$K$28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>
                        <c:v>599</c:v>
                      </c:pt>
                      <c:pt idx="6">
                        <c:v>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104E-44EB-949C-32F5B8F8AA16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tiesas'!$E$29:$K$29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>
                        <c:v>271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104E-44EB-949C-32F5B8F8AA16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tiesas'!$E$30:$K$30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>
                        <c:v>1665</c:v>
                      </c:pt>
                      <c:pt idx="6">
                        <c:v>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104E-44EB-949C-32F5B8F8AA16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tiesas'!$E$31:$K$31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>
                        <c:v>1658</c:v>
                      </c:pt>
                      <c:pt idx="6">
                        <c:v>1603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104E-44EB-949C-32F5B8F8AA16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tiesas'!$E$32:$K$32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>
                        <c:v>943</c:v>
                      </c:pt>
                      <c:pt idx="6">
                        <c:v>1195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104E-44EB-949C-32F5B8F8AA16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tiesas'!$E$33:$K$33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>
                        <c:v>14161</c:v>
                      </c:pt>
                      <c:pt idx="6">
                        <c:v>12775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104E-44EB-949C-32F5B8F8AA16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tiesas'!$E$34:$K$34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>
                        <c:v>11856</c:v>
                      </c:pt>
                      <c:pt idx="6">
                        <c:v>12465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104E-44EB-949C-32F5B8F8AA16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tiesas'!$E$35:$K$35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>
                        <c:v>10540</c:v>
                      </c:pt>
                      <c:pt idx="6">
                        <c:v>10736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104E-44EB-949C-32F5B8F8AA16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tiesas'!$E$36:$K$36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>
                        <c:v>4522</c:v>
                      </c:pt>
                      <c:pt idx="6">
                        <c:v>4275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104E-44EB-949C-32F5B8F8AA16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tiesas'!$E$37:$K$37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>
                        <c:v>4069</c:v>
                      </c:pt>
                      <c:pt idx="6">
                        <c:v>3942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104E-44EB-949C-32F5B8F8AA16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tiesas'!$E$38:$K$38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>
                        <c:v>2884</c:v>
                      </c:pt>
                      <c:pt idx="6">
                        <c:v>3208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104E-44EB-949C-32F5B8F8AA16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tiesas'!$E$39:$K$39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>
                        <c:v>5011</c:v>
                      </c:pt>
                      <c:pt idx="6">
                        <c:v>4039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104E-44EB-949C-32F5B8F8AA16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tiesas'!$E$40:$K$40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>
                        <c:v>4508</c:v>
                      </c:pt>
                      <c:pt idx="6">
                        <c:v>4568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104E-44EB-949C-32F5B8F8AA16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tiesas'!$E$41:$K$41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>
                        <c:v>2074</c:v>
                      </c:pt>
                      <c:pt idx="6">
                        <c:v>1542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104E-44EB-949C-32F5B8F8AA16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tiesas'!$E$42:$K$42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>
                        <c:v>4762</c:v>
                      </c:pt>
                      <c:pt idx="6">
                        <c:v>3789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104E-44EB-949C-32F5B8F8AA16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tiesas'!$E$43:$K$43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>
                        <c:v>4260</c:v>
                      </c:pt>
                      <c:pt idx="6">
                        <c:v>3880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104E-44EB-949C-32F5B8F8AA16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tiesas'!$E$44:$K$44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>
                        <c:v>2162</c:v>
                      </c:pt>
                      <c:pt idx="6">
                        <c:v>2070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104E-44EB-949C-32F5B8F8AA16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tiesas'!$E$45:$K$45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>
                        <c:v>3796</c:v>
                      </c:pt>
                      <c:pt idx="6">
                        <c:v>3210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104E-44EB-949C-32F5B8F8AA16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tiesas'!$E$46:$K$46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>
                        <c:v>3270</c:v>
                      </c:pt>
                      <c:pt idx="6">
                        <c:v>3269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104E-44EB-949C-32F5B8F8AA16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tiesas'!$E$47:$K$47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>
                        <c:v>1751</c:v>
                      </c:pt>
                      <c:pt idx="6">
                        <c:v>1689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104E-44EB-949C-32F5B8F8AA16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tiesas'!$E$48:$K$48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>
                        <c:v>6653</c:v>
                      </c:pt>
                      <c:pt idx="6">
                        <c:v>5474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104E-44EB-949C-32F5B8F8AA16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tiesas'!$E$49:$K$49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>
                        <c:v>6174</c:v>
                      </c:pt>
                      <c:pt idx="6">
                        <c:v>6129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104E-44EB-949C-32F5B8F8AA16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tiesas'!$E$50:$K$50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>
                        <c:v>3153</c:v>
                      </c:pt>
                      <c:pt idx="6">
                        <c:v>2501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104E-44EB-949C-32F5B8F8AA16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tiesas'!$E$51:$K$51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>
                        <c:v>481</c:v>
                      </c:pt>
                      <c:pt idx="6">
                        <c:v>394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104E-44EB-949C-32F5B8F8AA16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tiesas'!$E$52:$K$52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>
                        <c:v>384</c:v>
                      </c:pt>
                      <c:pt idx="6">
                        <c:v>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104E-44EB-949C-32F5B8F8AA16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tiesas'!$E$53:$K$53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>
                        <c:v>354</c:v>
                      </c:pt>
                      <c:pt idx="6">
                        <c:v>352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104E-44EB-949C-32F5B8F8AA16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Lietu apgrozījums Senāta Krimināllietu departamentā uz vienu tiesnesi</a:t>
            </a:r>
            <a:endParaRPr lang="en-US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tiesas'!$O$9:$U$9</c:f>
              <c:numCache>
                <c:formatCode>0.0</c:formatCode>
                <c:ptCount val="7"/>
                <c:pt idx="0">
                  <c:v>127.33333333333333</c:v>
                </c:pt>
                <c:pt idx="1">
                  <c:v>85.75</c:v>
                </c:pt>
                <c:pt idx="2">
                  <c:v>82.75</c:v>
                </c:pt>
                <c:pt idx="3">
                  <c:v>62</c:v>
                </c:pt>
                <c:pt idx="4">
                  <c:v>56.111111111111114</c:v>
                </c:pt>
                <c:pt idx="5">
                  <c:v>61.777777777777779</c:v>
                </c:pt>
                <c:pt idx="6">
                  <c:v>50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D092-4EB5-916D-1B2956058602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tiesas'!$O$10:$U$10</c:f>
              <c:numCache>
                <c:formatCode>0.0</c:formatCode>
                <c:ptCount val="7"/>
                <c:pt idx="0">
                  <c:v>130.5</c:v>
                </c:pt>
                <c:pt idx="1">
                  <c:v>81.25</c:v>
                </c:pt>
                <c:pt idx="2">
                  <c:v>75.5</c:v>
                </c:pt>
                <c:pt idx="3">
                  <c:v>70.333333333333329</c:v>
                </c:pt>
                <c:pt idx="4">
                  <c:v>57.555555555555557</c:v>
                </c:pt>
                <c:pt idx="5">
                  <c:v>59.111111111111114</c:v>
                </c:pt>
                <c:pt idx="6">
                  <c:v>47.888888888888886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D092-4EB5-916D-1B2956058602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tiesas'!$O$11:$U$11</c:f>
              <c:numCache>
                <c:formatCode>0.0</c:formatCode>
                <c:ptCount val="7"/>
                <c:pt idx="0">
                  <c:v>23.5</c:v>
                </c:pt>
                <c:pt idx="1">
                  <c:v>22.125</c:v>
                </c:pt>
                <c:pt idx="2">
                  <c:v>29.375</c:v>
                </c:pt>
                <c:pt idx="3">
                  <c:v>17.777777777777779</c:v>
                </c:pt>
                <c:pt idx="4">
                  <c:v>16.333333333333332</c:v>
                </c:pt>
                <c:pt idx="5">
                  <c:v>19</c:v>
                </c:pt>
                <c:pt idx="6">
                  <c:v>21.111111111111111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D092-4EB5-916D-1B295605860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tiesas'!$O$3:$U$3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  <c:pt idx="6">
                        <c:v>57.454545454545453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D092-4EB5-916D-1B2956058602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tiesas'!$O$4:$U$4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  <c:pt idx="6">
                        <c:v>58.272727272727273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D092-4EB5-916D-1B2956058602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tiesas'!$O$5:$U$5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  <c:pt idx="6">
                        <c:v>36.545454545454547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D092-4EB5-916D-1B2956058602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tiesas'!$O$6:$U$6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  <c:pt idx="6">
                        <c:v>55.714285714285715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D092-4EB5-916D-1B2956058602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tiesas'!$O$7:$U$7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  <c:pt idx="6">
                        <c:v>53.214285714285715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D092-4EB5-916D-1B2956058602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tiesas'!$O$8:$U$8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  <c:pt idx="6">
                        <c:v>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D092-4EB5-916D-1B2956058602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tiesas'!$O$12:$U$12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  <c:pt idx="6">
                        <c:v>37.571428571428569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D092-4EB5-916D-1B2956058602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tiesas'!$O$13:$U$13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  <c:pt idx="6">
                        <c:v>38.333333333333336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D092-4EB5-916D-1B2956058602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tiesas'!$O$14:$U$14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  <c:pt idx="6">
                        <c:v>25.714285714285715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D092-4EB5-916D-1B2956058602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tiesas'!$O$15:$U$15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  <c:pt idx="6">
                        <c:v>51.981818181818184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D092-4EB5-916D-1B2956058602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tiesas'!$O$16:$U$16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  <c:pt idx="6">
                        <c:v>50.854545454545452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D092-4EB5-916D-1B2956058602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tiesas'!$O$17:$U$17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  <c:pt idx="6">
                        <c:v>25.836363636363636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D092-4EB5-916D-1B2956058602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tiesas'!$O$18:$U$18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  <c:pt idx="6">
                        <c:v>46.153846153846153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D092-4EB5-916D-1B2956058602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tiesas'!$O$19:$U$19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  <c:pt idx="6">
                        <c:v>44.53846153846154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D092-4EB5-916D-1B2956058602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tiesas'!$O$20:$U$20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  <c:pt idx="6">
                        <c:v>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D092-4EB5-916D-1B2956058602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tiesas'!$O$21:$U$21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  <c:pt idx="6">
                        <c:v>42.384615384615387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D092-4EB5-916D-1B2956058602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tiesas'!$O$22:$U$22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  <c:pt idx="6">
                        <c:v>43.92307692307692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D092-4EB5-916D-1B2956058602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tiesas'!$O$23:$U$23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  <c:pt idx="6">
                        <c:v>12.153846153846153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D092-4EB5-916D-1B2956058602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tiesas'!$O$24:$U$24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  <c:pt idx="6">
                        <c:v>48.888888888888886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D092-4EB5-916D-1B2956058602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tiesas'!$O$25:$U$25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  <c:pt idx="6">
                        <c:v>46.222222222222221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D092-4EB5-916D-1B2956058602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tiesas'!$O$26:$U$26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  <c:pt idx="6">
                        <c:v>15.111111111111111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D092-4EB5-916D-1B2956058602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tiesas'!$O$27:$U$27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  <c:pt idx="6">
                        <c:v>56.07692307692308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D092-4EB5-916D-1B2956058602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tiesas'!$O$28:$U$28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  <c:pt idx="6">
                        <c:v>54.230769230769234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D092-4EB5-916D-1B2956058602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tiesas'!$O$29:$U$29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  <c:pt idx="6">
                        <c:v>22.615384615384617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D092-4EB5-916D-1B2956058602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tiesas'!$O$30:$U$30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  <c:pt idx="6">
                        <c:v>51.555555555555557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D092-4EB5-916D-1B2956058602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tiesas'!$O$31:$U$31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  <c:pt idx="6">
                        <c:v>44.527777777777779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D092-4EB5-916D-1B2956058602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tiesas'!$O$32:$U$32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  <c:pt idx="6">
                        <c:v>33.194444444444443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D092-4EB5-916D-1B2956058602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tiesas'!$O$33:$U$33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  <c:pt idx="6">
                        <c:v>148.54651162790697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D092-4EB5-916D-1B2956058602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tiesas'!$O$34:$U$34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  <c:pt idx="6">
                        <c:v>144.94186046511629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D092-4EB5-916D-1B2956058602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tiesas'!$O$35:$U$35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  <c:pt idx="6">
                        <c:v>124.83720930232558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D092-4EB5-916D-1B2956058602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tiesas'!$O$36:$U$36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  <c:pt idx="6">
                        <c:v>147.41379310344828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D092-4EB5-916D-1B2956058602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tiesas'!$O$37:$U$37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  <c:pt idx="6">
                        <c:v>135.93103448275863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D092-4EB5-916D-1B2956058602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tiesas'!$O$38:$U$38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  <c:pt idx="6">
                        <c:v>110.62068965517241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D092-4EB5-916D-1B2956058602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tiesas'!$O$39:$U$39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  <c:pt idx="6">
                        <c:v>144.25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D092-4EB5-916D-1B2956058602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tiesas'!$O$40:$U$40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  <c:pt idx="6">
                        <c:v>163.14285714285714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D092-4EB5-916D-1B2956058602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tiesas'!$O$41:$U$41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  <c:pt idx="6">
                        <c:v>55.071428571428569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D092-4EB5-916D-1B2956058602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tiesas'!$O$42:$U$42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  <c:pt idx="6">
                        <c:v>157.875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D092-4EB5-916D-1B2956058602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tiesas'!$O$43:$U$43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  <c:pt idx="6">
                        <c:v>161.66666666666666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D092-4EB5-916D-1B2956058602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tiesas'!$O$44:$U$44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  <c:pt idx="6">
                        <c:v>86.25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D092-4EB5-916D-1B2956058602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tiesas'!$O$45:$U$45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  <c:pt idx="6">
                        <c:v>160.5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D092-4EB5-916D-1B2956058602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tiesas'!$O$46:$U$46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  <c:pt idx="6">
                        <c:v>163.44999999999999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D092-4EB5-916D-1B2956058602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tiesas'!$O$47:$U$47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  <c:pt idx="6">
                        <c:v>84.45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D092-4EB5-916D-1B2956058602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tiesas'!$O$48:$U$48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  <c:pt idx="6">
                        <c:v>124.40909090909091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D092-4EB5-916D-1B2956058602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tiesas'!$O$49:$U$49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  <c:pt idx="6">
                        <c:v>139.29545454545453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D092-4EB5-916D-1B2956058602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tiesas'!$O$50:$U$50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  <c:pt idx="6">
                        <c:v>56.840909090909093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D092-4EB5-916D-1B2956058602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tiesas'!$O$51:$U$51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  <c:pt idx="6" formatCode="0.0">
                        <c:v>43.777777777777779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D092-4EB5-916D-1B2956058602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tiesas'!$O$52:$U$52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  <c:pt idx="6" formatCode="0.0">
                        <c:v>43.888888888888886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D092-4EB5-916D-1B2956058602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tiesas'!$O$53:$U$53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  <c:pt idx="6" formatCode="0.0">
                        <c:v>39.111111111111114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D092-4EB5-916D-1B2956058602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S-KLD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5595555555555556E-2"/>
          <c:y val="8.409833333333333E-2"/>
          <c:w val="0.92523722222222227"/>
          <c:h val="0.77422259259259263"/>
        </c:manualLayout>
      </c:layout>
      <c:scatterChart>
        <c:scatterStyle val="lineMarker"/>
        <c:varyColors val="0"/>
        <c:ser>
          <c:idx val="2"/>
          <c:order val="2"/>
          <c:tx>
            <c:strRef>
              <c:f>DT_CR!$B$5</c:f>
              <c:strCache>
                <c:ptCount val="1"/>
                <c:pt idx="0">
                  <c:v>S-KLD</c:v>
                </c:pt>
              </c:strCache>
              <c:extLst xmlns:c15="http://schemas.microsoft.com/office/drawing/2012/chart"/>
            </c:strRef>
          </c:tx>
          <c:spPr>
            <a:ln w="31750" cap="rnd">
              <a:solidFill>
                <a:schemeClr val="accent3"/>
              </a:solidFill>
              <a:round/>
              <a:tailEnd type="stealth" w="lg" len="lg"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F4C38B1B-8C64-4362-B2F2-40B99DAC0EE7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4454-47DE-A6DD-E09BC8C73E4F}"/>
                </c:ext>
              </c:extLst>
            </c:dLbl>
            <c:dLbl>
              <c:idx val="1"/>
              <c:layout>
                <c:manualLayout>
                  <c:x val="-0.14631271155324119"/>
                  <c:y val="2.6865671641791045E-2"/>
                </c:manualLayout>
              </c:layout>
              <c:tx>
                <c:rich>
                  <a:bodyPr/>
                  <a:lstStyle/>
                  <a:p>
                    <a:fld id="{A12F5E12-D1BC-44C8-9510-982895053AF9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4454-47DE-A6DD-E09BC8C73E4F}"/>
                </c:ext>
              </c:extLst>
            </c:dLbl>
            <c:dLbl>
              <c:idx val="2"/>
              <c:layout>
                <c:manualLayout>
                  <c:x val="-0.14631271155324121"/>
                  <c:y val="-1.4925373134328467E-2"/>
                </c:manualLayout>
              </c:layout>
              <c:tx>
                <c:rich>
                  <a:bodyPr/>
                  <a:lstStyle/>
                  <a:p>
                    <a:fld id="{B4184A2B-038A-4476-9F7B-024114DE9C25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454-47DE-A6DD-E09BC8C73E4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89B3647-63CB-4448-8E77-4A2D12FD12FA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4454-47DE-A6DD-E09BC8C73E4F}"/>
                </c:ext>
              </c:extLst>
            </c:dLbl>
            <c:dLbl>
              <c:idx val="4"/>
              <c:layout>
                <c:manualLayout>
                  <c:x val="-8.4955767998656173E-2"/>
                  <c:y val="2.0895522388059591E-2"/>
                </c:manualLayout>
              </c:layout>
              <c:tx>
                <c:rich>
                  <a:bodyPr/>
                  <a:lstStyle/>
                  <a:p>
                    <a:fld id="{71CDA40B-024A-4972-9F40-99F5504DFA8A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454-47DE-A6DD-E09BC8C73E4F}"/>
                </c:ext>
              </c:extLst>
            </c:dLbl>
            <c:dLbl>
              <c:idx val="5"/>
              <c:layout>
                <c:manualLayout>
                  <c:x val="-1.4159294666442781E-2"/>
                  <c:y val="0"/>
                </c:manualLayout>
              </c:layout>
              <c:tx>
                <c:rich>
                  <a:bodyPr/>
                  <a:lstStyle/>
                  <a:p>
                    <a:fld id="{74752AD9-5A24-40B5-BF12-8C7036616B10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454-47DE-A6DD-E09BC8C73E4F}"/>
                </c:ext>
              </c:extLst>
            </c:dLbl>
            <c:dLbl>
              <c:idx val="6"/>
              <c:layout>
                <c:manualLayout>
                  <c:x val="-8.4955767998656256E-2"/>
                  <c:y val="-2.0895522388059702E-2"/>
                </c:manualLayout>
              </c:layout>
              <c:tx>
                <c:rich>
                  <a:bodyPr/>
                  <a:lstStyle/>
                  <a:p>
                    <a:fld id="{59340683-EDDB-4206-8E80-3CC8E552404A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4454-47DE-A6DD-E09BC8C73E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DT_CR!$D$5:$J$5</c:f>
              <c:numCache>
                <c:formatCode>0%</c:formatCode>
                <c:ptCount val="7"/>
                <c:pt idx="0">
                  <c:v>1.0248691099476439</c:v>
                </c:pt>
                <c:pt idx="1">
                  <c:v>0.94752186588921283</c:v>
                </c:pt>
                <c:pt idx="2">
                  <c:v>0.91238670694864044</c:v>
                </c:pt>
                <c:pt idx="3">
                  <c:v>1.1344086021505377</c:v>
                </c:pt>
                <c:pt idx="4">
                  <c:v>1.0257425742574258</c:v>
                </c:pt>
                <c:pt idx="5">
                  <c:v>0.95683453237410077</c:v>
                </c:pt>
                <c:pt idx="6">
                  <c:v>0.95777777777777773</c:v>
                </c:pt>
              </c:numCache>
              <c:extLst xmlns:c15="http://schemas.microsoft.com/office/drawing/2012/chart"/>
            </c:numRef>
          </c:xVal>
          <c:yVal>
            <c:numRef>
              <c:f>DT_CR!$L$5:$R$5</c:f>
              <c:numCache>
                <c:formatCode>0.0</c:formatCode>
                <c:ptCount val="7"/>
                <c:pt idx="0">
                  <c:v>2.1909323116219666</c:v>
                </c:pt>
                <c:pt idx="1">
                  <c:v>3.3130769230769226</c:v>
                </c:pt>
                <c:pt idx="2">
                  <c:v>4.7337196467991163</c:v>
                </c:pt>
                <c:pt idx="3">
                  <c:v>3.0753027909426014</c:v>
                </c:pt>
                <c:pt idx="4">
                  <c:v>3.4527027027027026</c:v>
                </c:pt>
                <c:pt idx="5">
                  <c:v>3.9107142857142856</c:v>
                </c:pt>
                <c:pt idx="6">
                  <c:v>5.3634957463263726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DT_CR!$L$2:$R$2</c15:f>
                <c15:dlblRangeCache>
                  <c:ptCount val="7"/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4454-47DE-A6DD-E09BC8C73E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15967"/>
        <c:axId val="181411500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DT_CR!$B$3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headEnd type="none" w="lg" len="lg"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C2D05E43-8E52-49BB-8397-5C79EE60CE2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8-4454-47DE-A6DD-E09BC8C73E4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5CC5B46D-4216-43C2-B635-FDAE2406939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9-4454-47DE-A6DD-E09BC8C73E4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309CF7C-895D-45B2-9526-80A1BED1F94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A-4454-47DE-A6DD-E09BC8C73E4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10C4FA2D-AAE2-4397-B15D-873E4900CE8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B-4454-47DE-A6DD-E09BC8C73E4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3B3A6681-DBCD-4A1A-B4C4-EFB0C61020A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C-4454-47DE-A6DD-E09BC8C73E4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69CF3676-219C-421E-AD1A-04A03DE44BD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D-4454-47DE-A6DD-E09BC8C73E4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3464F323-79F7-4B6A-9C9A-5923E4FE75C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E-4454-47DE-A6DD-E09BC8C73E4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DT_CR!$D$3:$J$3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  <c:pt idx="6">
                        <c:v>1.014240506329114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DT_CR!$L$3:$R$3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  <c:pt idx="6">
                        <c:v>7.6302652106084254</c:v>
                      </c:pt>
                    </c:numCache>
                  </c:numRef>
                </c:yVal>
                <c:smooth val="1"/>
                <c:extLst>
                  <c:ext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F-4454-47DE-A6DD-E09BC8C73E4F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31750" cap="rnd">
                    <a:solidFill>
                      <a:schemeClr val="accent2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2E897DE-90E5-4D02-814D-92CDE6148B2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0-4454-47DE-A6DD-E09BC8C73E4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074217D-2E8A-4758-BA4A-FB8872A1691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1-4454-47DE-A6DD-E09BC8C73E4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0962572D-A81F-42B0-8BAD-E378F7A1B6A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2-4454-47DE-A6DD-E09BC8C73E4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6EF2A2A7-705A-40D3-8DD7-EF9CFA8F442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3-4454-47DE-A6DD-E09BC8C73E4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50AB205-DC52-4F37-8A25-65AE70B20B5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4-4454-47DE-A6DD-E09BC8C73E4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B155986-7D20-4E82-999D-F65F32C54AA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5-4454-47DE-A6DD-E09BC8C73E4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579A870F-4510-418E-A9F4-08721F06647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6-4454-47DE-A6DD-E09BC8C73E4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DT_CR!$D$4:$J$4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  <c:pt idx="6">
                        <c:v>0.95512820512820518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DT_CR!$L$4:$R$4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  <c:pt idx="6">
                        <c:v>4.8013422818791955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7-4454-47DE-A6DD-E09BC8C73E4F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31750" cap="rnd">
                    <a:solidFill>
                      <a:schemeClr val="accent4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D03EDC24-C8EA-48A2-A60C-E49C9090532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8-4454-47DE-A6DD-E09BC8C73E4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2D46C34-8CC8-4C4E-BCD6-FD178ED315D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9-4454-47DE-A6DD-E09BC8C73E4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01773CB-151F-43F5-927F-2536C2FEE4C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A-4454-47DE-A6DD-E09BC8C73E4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304544B4-4543-4288-B73B-DDC6BCCDDBB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B-4454-47DE-A6DD-E09BC8C73E4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7182F77-B95D-4138-87A0-3AFFF0862DA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C-4454-47DE-A6DD-E09BC8C73E4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2AFF4F0-A683-4A05-BD16-4AD42B75512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D-4454-47DE-A6DD-E09BC8C73E4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5323DE7-2401-4ECA-851E-3116D70A8B8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E-4454-47DE-A6DD-E09BC8C73E4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DT_CR!$D$6:$J$6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  <c:pt idx="6">
                        <c:v>1.020278833967047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DT_CR!$L$6:$R$6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  <c:pt idx="6">
                        <c:v>8.1614906832298129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F-4454-47DE-A6DD-E09BC8C73E4F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31750" cap="rnd">
                    <a:solidFill>
                      <a:schemeClr val="accent5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7AF962AB-3F9D-428F-A65D-14D5FEAC8CD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0-4454-47DE-A6DD-E09BC8C73E4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EA70794-6A85-42C3-BF9B-08B025CDB2D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1-4454-47DE-A6DD-E09BC8C73E4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D7E58AE-2DEC-4347-BFA8-4799423F716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2-4454-47DE-A6DD-E09BC8C73E4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3FC6F5CC-91FA-40CC-A2BF-B5284D53FD2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3-4454-47DE-A6DD-E09BC8C73E4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3E36D3C9-0E88-4BDC-B0C1-3AAE105712F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4-4454-47DE-A6DD-E09BC8C73E4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CD747CB7-5F59-4229-9C7E-53E3774B09F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5-4454-47DE-A6DD-E09BC8C73E4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528D29C4-6C18-46C1-8843-D764F892E2E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6-4454-47DE-A6DD-E09BC8C73E4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DT_CR!$D$7:$J$7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  <c:pt idx="6">
                        <c:v>0.97831409583770546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DT_CR!$L$7:$R$7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  <c:pt idx="6">
                        <c:v>6.1812060541055898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7-4454-47DE-A6DD-E09BC8C73E4F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31750" cap="rnd">
                    <a:solidFill>
                      <a:schemeClr val="accent6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894A8BC-9D0F-4892-853D-A5F627C3DD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8-4454-47DE-A6DD-E09BC8C73E4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A2D902B-0224-4CF0-8DE8-E82D73296E4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9-4454-47DE-A6DD-E09BC8C73E4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FDC0AD7-3075-4CCB-AC56-A52C9D9C275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A-4454-47DE-A6DD-E09BC8C73E4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A60CCF6D-1984-4F47-B8B6-B4FB42E1425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B-4454-47DE-A6DD-E09BC8C73E4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A65BF69-593B-41C0-9618-CB4ECFBD5C5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C-4454-47DE-A6DD-E09BC8C73E4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F81C7FA-508C-46C9-B6CD-0866C979D9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D-4454-47DE-A6DD-E09BC8C73E4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78EE7F5-BDBB-4388-AA1A-5F095F2BC62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E-4454-47DE-A6DD-E09BC8C73E4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DT_CR!$D$8:$J$8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  <c:pt idx="6">
                        <c:v>0.96499999999999997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DT_CR!$L$8:$R$8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  <c:pt idx="6">
                        <c:v>3.2780656303972364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F-4454-47DE-A6DD-E09BC8C73E4F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69FFC36E-51FF-4F01-9FDE-6386D38053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0-4454-47DE-A6DD-E09BC8C73E4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63E5844-B0FB-4B5B-8F14-60E8A9C90FA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1-4454-47DE-A6DD-E09BC8C73E4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39EB08CE-DC37-40EE-BB81-7FEDF2468FC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2-4454-47DE-A6DD-E09BC8C73E4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1AE8D559-EEFA-4255-9F6F-4A39C2A8451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3-4454-47DE-A6DD-E09BC8C73E4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BF2C54D6-B7A6-4178-ADBD-3107800876F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4-4454-47DE-A6DD-E09BC8C73E4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835A08B9-473D-4643-B324-07373C2A45C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5-4454-47DE-A6DD-E09BC8C73E4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3AB2744-A86B-41A1-BC8A-F48394B813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6-4454-47DE-A6DD-E09BC8C73E4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DT_CR!$D$9:$J$9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  <c:pt idx="6">
                        <c:v>1.0362976406533575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DT_CR!$L$9:$R$9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  <c:pt idx="6">
                        <c:v>3.3666082895504963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7-4454-47DE-A6DD-E09BC8C73E4F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ED5F0B5E-7B3D-4294-8322-7C4A733E2C0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8-4454-47DE-A6DD-E09BC8C73E4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0B91F9BF-9E1F-4D52-9886-9E65BFD4007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9-4454-47DE-A6DD-E09BC8C73E4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E794FB0F-431D-45F9-932B-EBF0445CB0C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A-4454-47DE-A6DD-E09BC8C73E4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4CC959-3EB5-4A52-BD38-0BA666AE82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B-4454-47DE-A6DD-E09BC8C73E4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67D4392-E841-41AD-85FF-87246EE9658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C-4454-47DE-A6DD-E09BC8C73E4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55DB73A-385E-46E9-9C72-DA90E0687EF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D-4454-47DE-A6DD-E09BC8C73E4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5D63147-CF2A-4459-84AB-95240BDD034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E-4454-47DE-A6DD-E09BC8C73E4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DT_CR!$D$10:$J$10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  <c:pt idx="6">
                        <c:v>0.94545454545454544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DT_CR!$L$10:$R$10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  <c:pt idx="6">
                        <c:v>3.9775641025641026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F-4454-47DE-A6DD-E09BC8C73E4F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27CA883-6066-4DB8-8735-FB8B95BD5B1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0-4454-47DE-A6DD-E09BC8C73E4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8CE38CD-A661-4447-861E-569E650D3F5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1-4454-47DE-A6DD-E09BC8C73E4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68444B5-A363-45FC-8BE1-DBD7D69A805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2-4454-47DE-A6DD-E09BC8C73E4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6F677095-5952-4E4C-BB1A-1FFB0DCB5FE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3-4454-47DE-A6DD-E09BC8C73E4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B764940-5D5D-49D0-B588-0221AC4595A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4-4454-47DE-A6DD-E09BC8C73E4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D04C5C5-5A36-4C23-9972-5385B311C7D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5-4454-47DE-A6DD-E09BC8C73E4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F9B8FE2-65F8-447B-81F8-A14CD2CFF2A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6-4454-47DE-A6DD-E09BC8C73E4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DT_CR!$D$11:$J$11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  <c:pt idx="6">
                        <c:v>0.96707818930041156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DT_CR!$L$11:$R$11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  <c:pt idx="6">
                        <c:v>5.0737588652482266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7-4454-47DE-A6DD-E09BC8C73E4F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A7ECCFF-C33D-4596-9376-30EAD7B8E24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8-4454-47DE-A6DD-E09BC8C73E4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B52AC98A-8273-4AC7-B4BB-0239979289A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9-4454-47DE-A6DD-E09BC8C73E4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760A14C-8205-49BF-92C6-82CCD88176B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A-4454-47DE-A6DD-E09BC8C73E4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BCA54EC-A68E-4F44-83A9-3A0FB24F238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B-4454-47DE-A6DD-E09BC8C73E4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02DEFEA-D008-4377-B1D5-E437F9102BE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C-4454-47DE-A6DD-E09BC8C73E4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55934B1-404D-44B9-BCE6-5E35BA8DE61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D-4454-47DE-A6DD-E09BC8C73E4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558B5D1-CD3E-4A46-BDC7-3BD9DB0A7C1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E-4454-47DE-A6DD-E09BC8C73E4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DT_CR!$D$12:$J$12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  <c:pt idx="6">
                        <c:v>0.86368534482758619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DT_CR!$L$12:$R$12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  <c:pt idx="6">
                        <c:v>9.0699729673528786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F-4454-47DE-A6DD-E09BC8C73E4F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8A6475AE-71EF-4CD2-A373-73EA863C18A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0-4454-47DE-A6DD-E09BC8C73E4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5E8181E-4504-4C51-89ED-88FAA1CEDBB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1-4454-47DE-A6DD-E09BC8C73E4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0EF7A4E-22E7-4582-98D1-5C73F7D8F63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2-4454-47DE-A6DD-E09BC8C73E4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54DFB68-19CD-4FF4-ACC7-2BCCFC2C36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3-4454-47DE-A6DD-E09BC8C73E4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D1BF905-1AED-4CFB-9112-B3E5D965981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4-4454-47DE-A6DD-E09BC8C73E4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366D36E-9A98-4879-9141-6353444E61A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5-4454-47DE-A6DD-E09BC8C73E4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BA0C841-AE1F-41C7-88F3-8869ECA8B82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6-4454-47DE-A6DD-E09BC8C73E4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DT_CR!$D$13:$J$13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  <c:pt idx="6">
                        <c:v>0.97573385518590994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DT_CR!$L$13:$R$13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  <c:pt idx="6">
                        <c:v>10.479048001069662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7-4454-47DE-A6DD-E09BC8C73E4F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31750" cap="rnd">
                    <a:solidFill>
                      <a:schemeClr val="accent6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DFF2C4E-A9F9-46D1-9AFB-16BF4FC5BAE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8-4454-47DE-A6DD-E09BC8C73E4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ACB5660-0E62-4D4E-9A8C-F93E981948C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9-4454-47DE-A6DD-E09BC8C73E4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93A67C7-D8B5-4708-832B-269F963733B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A-4454-47DE-A6DD-E09BC8C73E4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A108048-09C7-456D-B53D-2D7894D7BB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B-4454-47DE-A6DD-E09BC8C73E4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73393A4-0966-4E9D-97EE-C2FDAE8C1A7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C-4454-47DE-A6DD-E09BC8C73E4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16E440D-8280-4297-B26C-E5FF4C27847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D-4454-47DE-A6DD-E09BC8C73E4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DFFA34A-B612-4778-A9F6-4F5B9BB8EE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E-4454-47DE-A6DD-E09BC8C73E4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DT_CR!$D$14:$J$14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  <c:pt idx="6">
                        <c:v>0.92210526315789476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DT_CR!$L$14:$R$14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  <c:pt idx="6">
                        <c:v>9.9012345679012359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F-4454-47DE-A6DD-E09BC8C73E4F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B3068DF-88CB-42BD-BA97-BDA74EDA2ED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0-4454-47DE-A6DD-E09BC8C73E4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4E8B367-03E8-49FD-B05B-81A88C8C516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1-4454-47DE-A6DD-E09BC8C73E4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DBEDAE3-6AE6-458C-9C8A-A9BD2EB378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2-4454-47DE-A6DD-E09BC8C73E4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88AA1CA-7E7D-4F33-8513-03EBE8FF09B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3-4454-47DE-A6DD-E09BC8C73E4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BF30F22-4167-45A1-995F-854E0A5C1D8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4-4454-47DE-A6DD-E09BC8C73E4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3668D9F-54FE-496E-A590-379B2C04AFA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5-4454-47DE-A6DD-E09BC8C73E4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F3CD154-271D-4A2B-899A-3552D73EC26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6-4454-47DE-A6DD-E09BC8C73E4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DT_CR!$D$15:$J$15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  <c:pt idx="6">
                        <c:v>1.1309730131220599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DT_CR!$L$15:$R$15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  <c:pt idx="6">
                        <c:v>4.1070490367775827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7-4454-47DE-A6DD-E09BC8C73E4F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AA42B10-4800-42D0-81D1-9148E6112FC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8-4454-47DE-A6DD-E09BC8C73E4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E48749E-AE8F-43E9-BB8E-D27B02A684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9-4454-47DE-A6DD-E09BC8C73E4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55DB8F4-E502-445D-82A5-103A17ABC58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A-4454-47DE-A6DD-E09BC8C73E4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5C421B9-93F4-4A70-9514-FDB7EB5015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B-4454-47DE-A6DD-E09BC8C73E4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F862778-6077-40DD-8034-1CF0CC2F0AD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C-4454-47DE-A6DD-E09BC8C73E4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FD0B6A0-4819-4F8C-A4BA-B76AA09345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D-4454-47DE-A6DD-E09BC8C73E4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8ADC1FA7-ECB0-496D-A761-BF047539598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E-4454-47DE-A6DD-E09BC8C73E4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DT_CR!$D$16:$J$16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  <c:pt idx="6">
                        <c:v>1.0240168910002638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DT_CR!$L$16:$R$16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  <c:pt idx="6">
                        <c:v>6.4909793814432986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F-4454-47DE-A6DD-E09BC8C73E4F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E5CC0CA-DC61-4C0B-B95A-D694657789B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0-4454-47DE-A6DD-E09BC8C73E4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7018296-035A-48C0-B5CE-6D4C9CBE170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1-4454-47DE-A6DD-E09BC8C73E4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CBDB7F8-0205-4A2D-8541-17B4FE953C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2-4454-47DE-A6DD-E09BC8C73E4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ABA9BE1-48C0-475F-A5B4-28C4564693A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3-4454-47DE-A6DD-E09BC8C73E4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1982314-6DA5-4864-8AF9-467D997C8EF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4-4454-47DE-A6DD-E09BC8C73E4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7BA6ED6-DB16-4678-8BFD-5C76253A0B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5-4454-47DE-A6DD-E09BC8C73E4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28ED7A8-45D3-4507-A3F7-7400B215823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6-4454-47DE-A6DD-E09BC8C73E4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DT_CR!$D$17:$J$17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  <c:pt idx="6">
                        <c:v>1.0183800623052959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DT_CR!$L$17:$R$17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  <c:pt idx="6">
                        <c:v>6.2861731416335269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7-4454-47DE-A6DD-E09BC8C73E4F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83C4FF2-D17D-4C0D-A753-6404003615A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8-4454-47DE-A6DD-E09BC8C73E4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6ACE13F-61ED-4B0A-9E4B-BF8FBCD2CB8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9-4454-47DE-A6DD-E09BC8C73E4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D4406C7-DD25-45C3-BA7F-456202F7001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A-4454-47DE-A6DD-E09BC8C73E4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273BA9A-2A4B-4513-A36B-9BB7326777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B-4454-47DE-A6DD-E09BC8C73E4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A687E7E-CA64-4B99-B765-4FD85E8ABF4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C-4454-47DE-A6DD-E09BC8C73E4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0DC5BA4-19E6-437C-8994-65DAFA255D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D-4454-47DE-A6DD-E09BC8C73E4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3091803-C667-4699-9F5F-146287D192F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E-4454-47DE-A6DD-E09BC8C73E4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DT_CR!$D$18:$J$18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  <c:pt idx="6">
                        <c:v>1.119656558275484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DT_CR!$L$18:$R$18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  <c:pt idx="6">
                        <c:v>4.964730516125524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F-4454-47DE-A6DD-E09BC8C73E4F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DA323E7-9ECB-4326-8575-5A30E4EF7E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0-4454-47DE-A6DD-E09BC8C73E4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C641AE2-3DA0-49AE-A470-B42FDE9E9AB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1-4454-47DE-A6DD-E09BC8C73E4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EBC2C3F-C958-4ECE-8FAF-BA3F9B83CC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2-4454-47DE-A6DD-E09BC8C73E4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DCCCB3-5B65-49B9-B295-A7E841DDC50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3-4454-47DE-A6DD-E09BC8C73E4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1075366-E808-49CE-BF0D-13FEFED9CC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4-4454-47DE-A6DD-E09BC8C73E4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DT_CR!$F$19:$J$19</c15:sqref>
                        </c15:formulaRef>
                      </c:ext>
                    </c:extLst>
                    <c:numCache>
                      <c:formatCode>0%</c:formatCode>
                      <c:ptCount val="5"/>
                      <c:pt idx="0">
                        <c:v>0.52445652173913049</c:v>
                      </c:pt>
                      <c:pt idx="1">
                        <c:v>0.8364928909952607</c:v>
                      </c:pt>
                      <c:pt idx="2">
                        <c:v>0.95477386934673369</c:v>
                      </c:pt>
                      <c:pt idx="3">
                        <c:v>0.79833679833679838</c:v>
                      </c:pt>
                      <c:pt idx="4">
                        <c:v>1.0025380710659899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DT_CR!$N$19:$R$19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10.968911917098445</c:v>
                      </c:pt>
                      <c:pt idx="1">
                        <c:v>8.3753541076487252</c:v>
                      </c:pt>
                      <c:pt idx="2">
                        <c:v>8.3245614035087723</c:v>
                      </c:pt>
                      <c:pt idx="3">
                        <c:v>11.216145833333334</c:v>
                      </c:pt>
                      <c:pt idx="4">
                        <c:v>10.842194092827006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85-4454-47DE-A6DD-E09BC8C73E4F}"/>
                  </c:ext>
                </c:extLst>
              </c15:ser>
            </c15:filteredScatterSeries>
          </c:ext>
        </c:extLst>
      </c:scatterChart>
      <c:valAx>
        <c:axId val="1814115967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Caurlaidība</a:t>
                </a:r>
              </a:p>
            </c:rich>
          </c:tx>
          <c:layout>
            <c:manualLayout>
              <c:xMode val="edge"/>
              <c:yMode val="edge"/>
              <c:x val="0.4689571876821933"/>
              <c:y val="0.9031450000000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007"/>
        <c:crosses val="autoZero"/>
        <c:crossBetween val="midCat"/>
      </c:valAx>
      <c:valAx>
        <c:axId val="1814115007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</a:t>
                </a:r>
                <a:r>
                  <a:rPr lang="lv-LV" baseline="0"/>
                  <a:t> laiks</a:t>
                </a:r>
                <a:endParaRPr lang="lv-LV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9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10963387015969"/>
          <c:y val="0.94149740740740739"/>
          <c:w val="0.23600199493684437"/>
          <c:h val="3.968777777777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600" b="1"/>
              <a:t>Tiesneši</a:t>
            </a:r>
            <a:r>
              <a:rPr lang="lv-LV" sz="1600" b="1" baseline="0"/>
              <a:t> un vakances</a:t>
            </a:r>
            <a:endParaRPr lang="lv-LV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0E-4ED7-8197-9AD895B7FCF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00E-4ED7-8197-9AD895B7FC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Tiesas!$N$1:$O$1</c:f>
              <c:strCache>
                <c:ptCount val="2"/>
                <c:pt idx="0">
                  <c:v>Tiesneši 31.12.2025.</c:v>
                </c:pt>
                <c:pt idx="1">
                  <c:v>Vakances 31.12.2025.</c:v>
                </c:pt>
              </c:strCache>
            </c:strRef>
          </c:cat>
          <c:val>
            <c:numRef>
              <c:f>Tiesas!$N$17:$O$17</c:f>
              <c:numCache>
                <c:formatCode>General</c:formatCode>
                <c:ptCount val="2"/>
                <c:pt idx="0">
                  <c:v>490</c:v>
                </c:pt>
                <c:pt idx="1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0E-4ED7-8197-9AD895B7FC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5595555555555556E-2"/>
          <c:y val="8.409833333333333E-2"/>
          <c:w val="0.92523722222222227"/>
          <c:h val="0.77422259259259263"/>
        </c:manualLayout>
      </c:layout>
      <c:scatterChart>
        <c:scatterStyle val="lineMarker"/>
        <c:varyColors val="0"/>
        <c:ser>
          <c:idx val="3"/>
          <c:order val="3"/>
          <c:tx>
            <c:strRef>
              <c:f>DT_CR!$B$6</c:f>
              <c:strCache>
                <c:ptCount val="1"/>
                <c:pt idx="0">
                  <c:v>AAT</c:v>
                </c:pt>
              </c:strCache>
              <c:extLst xmlns:c15="http://schemas.microsoft.com/office/drawing/2012/chart"/>
            </c:strRef>
          </c:tx>
          <c:spPr>
            <a:ln w="31750" cap="rnd">
              <a:solidFill>
                <a:schemeClr val="accent3"/>
              </a:solidFill>
              <a:round/>
              <a:tailEnd type="stealth" w="lg" len="lg"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3215341688679852"/>
                  <c:y val="-2.0895522388059702E-2"/>
                </c:manualLayout>
              </c:layout>
              <c:tx>
                <c:rich>
                  <a:bodyPr/>
                  <a:lstStyle/>
                  <a:p>
                    <a:fld id="{F691E7A7-0E45-4620-A02F-12B9AEE40E83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5D76-4EAA-8F94-3C9C071801E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62604BD-7239-4D1D-BFDA-2E334AC06A67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5D76-4EAA-8F94-3C9C071801E7}"/>
                </c:ext>
              </c:extLst>
            </c:dLbl>
            <c:dLbl>
              <c:idx val="2"/>
              <c:layout>
                <c:manualLayout>
                  <c:x val="-0.14159294666442696"/>
                  <c:y val="-2.9850746268657263E-3"/>
                </c:manualLayout>
              </c:layout>
              <c:tx>
                <c:rich>
                  <a:bodyPr/>
                  <a:lstStyle/>
                  <a:p>
                    <a:fld id="{723A069E-077D-4ED2-8653-CDF5C41448F0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5D76-4EAA-8F94-3C9C071801E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764CFF7-E996-48EF-99D5-A02B29A01893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5D76-4EAA-8F94-3C9C071801E7}"/>
                </c:ext>
              </c:extLst>
            </c:dLbl>
            <c:dLbl>
              <c:idx val="4"/>
              <c:layout>
                <c:manualLayout>
                  <c:x val="-0.12743365199798426"/>
                  <c:y val="-2.089552238805973E-2"/>
                </c:manualLayout>
              </c:layout>
              <c:tx>
                <c:rich>
                  <a:bodyPr/>
                  <a:lstStyle/>
                  <a:p>
                    <a:fld id="{A3D1772C-A3F4-48EC-9964-C06829331820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5D76-4EAA-8F94-3C9C071801E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3FA2DCFE-D35C-48CF-BDB5-4C7EA8AD2579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5D76-4EAA-8F94-3C9C071801E7}"/>
                </c:ext>
              </c:extLst>
            </c:dLbl>
            <c:dLbl>
              <c:idx val="6"/>
              <c:layout>
                <c:manualLayout>
                  <c:x val="-0.11327435733154155"/>
                  <c:y val="-1.4925373134328358E-2"/>
                </c:manualLayout>
              </c:layout>
              <c:tx>
                <c:rich>
                  <a:bodyPr/>
                  <a:lstStyle/>
                  <a:p>
                    <a:fld id="{D32CABFA-5479-426D-95DE-8632436DDC96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5D76-4EAA-8F94-3C9C071801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DT_CR!$D$6:$J$6</c:f>
              <c:numCache>
                <c:formatCode>0%</c:formatCode>
                <c:ptCount val="7"/>
                <c:pt idx="0">
                  <c:v>0.89336917562724016</c:v>
                </c:pt>
                <c:pt idx="1">
                  <c:v>1.2041942604856513</c:v>
                </c:pt>
                <c:pt idx="2">
                  <c:v>0.92721518987341767</c:v>
                </c:pt>
                <c:pt idx="3">
                  <c:v>0.99673558215451574</c:v>
                </c:pt>
                <c:pt idx="4">
                  <c:v>0.92908653846153844</c:v>
                </c:pt>
                <c:pt idx="5">
                  <c:v>1.0613810741687979</c:v>
                </c:pt>
                <c:pt idx="6">
                  <c:v>1.020278833967047</c:v>
                </c:pt>
              </c:numCache>
              <c:extLst xmlns:c15="http://schemas.microsoft.com/office/drawing/2012/chart"/>
            </c:numRef>
          </c:xVal>
          <c:yVal>
            <c:numRef>
              <c:f>DT_CR!$L$6:$R$6</c:f>
              <c:numCache>
                <c:formatCode>0.0</c:formatCode>
                <c:ptCount val="7"/>
                <c:pt idx="0">
                  <c:v>8.0419592109662315</c:v>
                </c:pt>
                <c:pt idx="1">
                  <c:v>5.2859761686526126</c:v>
                </c:pt>
                <c:pt idx="2">
                  <c:v>7.5159271899886244</c:v>
                </c:pt>
                <c:pt idx="3">
                  <c:v>7.2521834061135362</c:v>
                </c:pt>
                <c:pt idx="4">
                  <c:v>9.5224234583872356</c:v>
                </c:pt>
                <c:pt idx="5">
                  <c:v>8.1502008032128508</c:v>
                </c:pt>
                <c:pt idx="6">
                  <c:v>8.1614906832298129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DT_CR!$L$2:$R$2</c15:f>
                <c15:dlblRangeCache>
                  <c:ptCount val="7"/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5D76-4EAA-8F94-3C9C071801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15967"/>
        <c:axId val="181411500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DT_CR!$B$3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headEnd type="none" w="lg" len="lg"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AA5882E7-3CB9-408E-86AE-53DE298C7D5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8-5D76-4EAA-8F94-3C9C071801E7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A28F412-A1B3-4511-A216-64561C3F887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9-5D76-4EAA-8F94-3C9C071801E7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F6BD5A9-F0CB-4010-98CA-5D5AAC0448B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A-5D76-4EAA-8F94-3C9C071801E7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55A7EE7-9572-4A68-A083-98366FAFD5D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B-5D76-4EAA-8F94-3C9C071801E7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31EB6CA-A77B-4074-B837-472C2364502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C-5D76-4EAA-8F94-3C9C071801E7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823B26C2-9FD6-4732-A2F7-3DC2338ECA6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D-5D76-4EAA-8F94-3C9C071801E7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1088AF4-655C-4A82-9B71-F8998C553B1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E-5D76-4EAA-8F94-3C9C071801E7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DT_CR!$D$3:$J$3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  <c:pt idx="6">
                        <c:v>1.014240506329114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DT_CR!$L$3:$R$3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  <c:pt idx="6">
                        <c:v>7.6302652106084254</c:v>
                      </c:pt>
                    </c:numCache>
                  </c:numRef>
                </c:yVal>
                <c:smooth val="1"/>
                <c:extLst>
                  <c:ext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F-5D76-4EAA-8F94-3C9C071801E7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31750" cap="rnd">
                    <a:solidFill>
                      <a:schemeClr val="accent2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6466748-5679-40AC-B022-724FBE7BBEF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0-5D76-4EAA-8F94-3C9C071801E7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70CBA854-C038-43FB-90D6-F7C3B2CC26D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1-5D76-4EAA-8F94-3C9C071801E7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CCF1355-2466-4401-9C61-53D7F5D5C49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2-5D76-4EAA-8F94-3C9C071801E7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0441F13-E0CD-4F00-845E-DB99D884326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3-5D76-4EAA-8F94-3C9C071801E7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5F4C20FC-5687-4C3F-AE2E-5CBEDF5E894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4-5D76-4EAA-8F94-3C9C071801E7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5746F55B-1C31-4D75-BA3A-07B688100C7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5-5D76-4EAA-8F94-3C9C071801E7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3AA85FE2-EE20-4200-9E36-F53B0FEF57C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6-5D76-4EAA-8F94-3C9C071801E7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DT_CR!$D$4:$J$4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  <c:pt idx="6">
                        <c:v>0.95512820512820518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DT_CR!$L$4:$R$4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  <c:pt idx="6">
                        <c:v>4.8013422818791955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7-5D76-4EAA-8F94-3C9C071801E7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31750" cap="rnd">
                    <a:solidFill>
                      <a:schemeClr val="accent3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53688328-5B84-4B7D-88ED-47B7BF38C92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8-5D76-4EAA-8F94-3C9C071801E7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53621F05-C912-4F79-B0EE-0B53C7224CA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9-5D76-4EAA-8F94-3C9C071801E7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AD563A64-B755-4204-9D9D-B27093EF392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A-5D76-4EAA-8F94-3C9C071801E7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5375758-AB7B-40FC-869F-59E92853816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B-5D76-4EAA-8F94-3C9C071801E7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6C599AF-ADBC-4581-B690-0EE6B4A2635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C-5D76-4EAA-8F94-3C9C071801E7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CAE67469-2F09-4A02-832B-3844E1808FD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D-5D76-4EAA-8F94-3C9C071801E7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9DDB72F-4156-428A-919D-6198CC5C88D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E-5D76-4EAA-8F94-3C9C071801E7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DT_CR!$D$5:$J$5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  <c:pt idx="6">
                        <c:v>0.95777777777777773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DT_CR!$L$5:$R$5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  <c:pt idx="6">
                        <c:v>5.3634957463263726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F-5D76-4EAA-8F94-3C9C071801E7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31750" cap="rnd">
                    <a:solidFill>
                      <a:schemeClr val="accent5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7AF962AB-3F9D-428F-A65D-14D5FEAC8CD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0-5D76-4EAA-8F94-3C9C071801E7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AB16715-A494-444C-A2D2-42973296198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1-5D76-4EAA-8F94-3C9C071801E7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B37657AB-12CD-4E9E-8A66-470C41AD9E5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2-5D76-4EAA-8F94-3C9C071801E7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56E52EF-688E-430E-A36A-5E42FDEB4BF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3-5D76-4EAA-8F94-3C9C071801E7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CAE961E-38DF-4A99-B466-F82606C04ED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4-5D76-4EAA-8F94-3C9C071801E7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C4077D2F-CCC1-412A-ACE3-F5B6DCA7801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5-5D76-4EAA-8F94-3C9C071801E7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AD9BAA37-58FF-44FD-A906-361B4E4D646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6-5D76-4EAA-8F94-3C9C071801E7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DT_CR!$D$7:$J$7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  <c:pt idx="6">
                        <c:v>0.97831409583770546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DT_CR!$L$7:$R$7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  <c:pt idx="6">
                        <c:v>6.1812060541055898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7-5D76-4EAA-8F94-3C9C071801E7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31750" cap="rnd">
                    <a:solidFill>
                      <a:schemeClr val="accent6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894A8BC-9D0F-4892-853D-A5F627C3DD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8-5D76-4EAA-8F94-3C9C071801E7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A2D902B-0224-4CF0-8DE8-E82D73296E4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9-5D76-4EAA-8F94-3C9C071801E7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FDC0AD7-3075-4CCB-AC56-A52C9D9C275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A-5D76-4EAA-8F94-3C9C071801E7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A60CCF6D-1984-4F47-B8B6-B4FB42E1425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B-5D76-4EAA-8F94-3C9C071801E7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A65BF69-593B-41C0-9618-CB4ECFBD5C5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C-5D76-4EAA-8F94-3C9C071801E7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F81C7FA-508C-46C9-B6CD-0866C979D9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D-5D76-4EAA-8F94-3C9C071801E7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78EE7F5-BDBB-4388-AA1A-5F095F2BC62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E-5D76-4EAA-8F94-3C9C071801E7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DT_CR!$D$8:$J$8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  <c:pt idx="6">
                        <c:v>0.96499999999999997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DT_CR!$L$8:$R$8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  <c:pt idx="6">
                        <c:v>3.2780656303972364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F-5D76-4EAA-8F94-3C9C071801E7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69FFC36E-51FF-4F01-9FDE-6386D38053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0-5D76-4EAA-8F94-3C9C071801E7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63E5844-B0FB-4B5B-8F14-60E8A9C90FA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1-5D76-4EAA-8F94-3C9C071801E7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39EB08CE-DC37-40EE-BB81-7FEDF2468FC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2-5D76-4EAA-8F94-3C9C071801E7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1AE8D559-EEFA-4255-9F6F-4A39C2A8451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3-5D76-4EAA-8F94-3C9C071801E7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BF2C54D6-B7A6-4178-ADBD-3107800876F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4-5D76-4EAA-8F94-3C9C071801E7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835A08B9-473D-4643-B324-07373C2A45C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5-5D76-4EAA-8F94-3C9C071801E7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3AB2744-A86B-41A1-BC8A-F48394B813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6-5D76-4EAA-8F94-3C9C071801E7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DT_CR!$D$9:$J$9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  <c:pt idx="6">
                        <c:v>1.0362976406533575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DT_CR!$L$9:$R$9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  <c:pt idx="6">
                        <c:v>3.3666082895504963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7-5D76-4EAA-8F94-3C9C071801E7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ED5F0B5E-7B3D-4294-8322-7C4A733E2C0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8-5D76-4EAA-8F94-3C9C071801E7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0B91F9BF-9E1F-4D52-9886-9E65BFD4007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9-5D76-4EAA-8F94-3C9C071801E7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E794FB0F-431D-45F9-932B-EBF0445CB0C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A-5D76-4EAA-8F94-3C9C071801E7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4CC959-3EB5-4A52-BD38-0BA666AE82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B-5D76-4EAA-8F94-3C9C071801E7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67D4392-E841-41AD-85FF-87246EE9658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C-5D76-4EAA-8F94-3C9C071801E7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55DB73A-385E-46E9-9C72-DA90E0687EF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D-5D76-4EAA-8F94-3C9C071801E7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5D63147-CF2A-4459-84AB-95240BDD034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E-5D76-4EAA-8F94-3C9C071801E7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DT_CR!$D$10:$J$10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  <c:pt idx="6">
                        <c:v>0.94545454545454544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DT_CR!$L$10:$R$10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  <c:pt idx="6">
                        <c:v>3.9775641025641026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F-5D76-4EAA-8F94-3C9C071801E7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27CA883-6066-4DB8-8735-FB8B95BD5B1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0-5D76-4EAA-8F94-3C9C071801E7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8CE38CD-A661-4447-861E-569E650D3F5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1-5D76-4EAA-8F94-3C9C071801E7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68444B5-A363-45FC-8BE1-DBD7D69A805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2-5D76-4EAA-8F94-3C9C071801E7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6F677095-5952-4E4C-BB1A-1FFB0DCB5FE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3-5D76-4EAA-8F94-3C9C071801E7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B764940-5D5D-49D0-B588-0221AC4595A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4-5D76-4EAA-8F94-3C9C071801E7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D04C5C5-5A36-4C23-9972-5385B311C7D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5-5D76-4EAA-8F94-3C9C071801E7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F9B8FE2-65F8-447B-81F8-A14CD2CFF2A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6-5D76-4EAA-8F94-3C9C071801E7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DT_CR!$D$11:$J$11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  <c:pt idx="6">
                        <c:v>0.96707818930041156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DT_CR!$L$11:$R$11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  <c:pt idx="6">
                        <c:v>5.0737588652482266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7-5D76-4EAA-8F94-3C9C071801E7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A7ECCFF-C33D-4596-9376-30EAD7B8E24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8-5D76-4EAA-8F94-3C9C071801E7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B52AC98A-8273-4AC7-B4BB-0239979289A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9-5D76-4EAA-8F94-3C9C071801E7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760A14C-8205-49BF-92C6-82CCD88176B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A-5D76-4EAA-8F94-3C9C071801E7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BCA54EC-A68E-4F44-83A9-3A0FB24F238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B-5D76-4EAA-8F94-3C9C071801E7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02DEFEA-D008-4377-B1D5-E437F9102BE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C-5D76-4EAA-8F94-3C9C071801E7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55934B1-404D-44B9-BCE6-5E35BA8DE61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D-5D76-4EAA-8F94-3C9C071801E7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558B5D1-CD3E-4A46-BDC7-3BD9DB0A7C1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E-5D76-4EAA-8F94-3C9C071801E7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DT_CR!$D$12:$J$12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  <c:pt idx="6">
                        <c:v>0.86368534482758619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DT_CR!$L$12:$R$12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  <c:pt idx="6">
                        <c:v>9.0699729673528786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F-5D76-4EAA-8F94-3C9C071801E7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8A6475AE-71EF-4CD2-A373-73EA863C18A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0-5D76-4EAA-8F94-3C9C071801E7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5E8181E-4504-4C51-89ED-88FAA1CEDBB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1-5D76-4EAA-8F94-3C9C071801E7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0EF7A4E-22E7-4582-98D1-5C73F7D8F63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2-5D76-4EAA-8F94-3C9C071801E7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54DFB68-19CD-4FF4-ACC7-2BCCFC2C36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3-5D76-4EAA-8F94-3C9C071801E7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D1BF905-1AED-4CFB-9112-B3E5D965981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4-5D76-4EAA-8F94-3C9C071801E7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366D36E-9A98-4879-9141-6353444E61A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5-5D76-4EAA-8F94-3C9C071801E7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BA0C841-AE1F-41C7-88F3-8869ECA8B82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6-5D76-4EAA-8F94-3C9C071801E7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DT_CR!$D$13:$J$13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  <c:pt idx="6">
                        <c:v>0.97573385518590994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DT_CR!$L$13:$R$13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  <c:pt idx="6">
                        <c:v>10.479048001069662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7-5D76-4EAA-8F94-3C9C071801E7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31750" cap="rnd">
                    <a:solidFill>
                      <a:schemeClr val="accent6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DFF2C4E-A9F9-46D1-9AFB-16BF4FC5BAE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8-5D76-4EAA-8F94-3C9C071801E7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ACB5660-0E62-4D4E-9A8C-F93E981948C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9-5D76-4EAA-8F94-3C9C071801E7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93A67C7-D8B5-4708-832B-269F963733B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A-5D76-4EAA-8F94-3C9C071801E7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A108048-09C7-456D-B53D-2D7894D7BB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B-5D76-4EAA-8F94-3C9C071801E7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73393A4-0966-4E9D-97EE-C2FDAE8C1A7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C-5D76-4EAA-8F94-3C9C071801E7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16E440D-8280-4297-B26C-E5FF4C27847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D-5D76-4EAA-8F94-3C9C071801E7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DFFA34A-B612-4778-A9F6-4F5B9BB8EE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E-5D76-4EAA-8F94-3C9C071801E7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DT_CR!$D$14:$J$14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  <c:pt idx="6">
                        <c:v>0.92210526315789476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DT_CR!$L$14:$R$14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  <c:pt idx="6">
                        <c:v>9.9012345679012359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F-5D76-4EAA-8F94-3C9C071801E7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B3068DF-88CB-42BD-BA97-BDA74EDA2ED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0-5D76-4EAA-8F94-3C9C071801E7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4E8B367-03E8-49FD-B05B-81A88C8C516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1-5D76-4EAA-8F94-3C9C071801E7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DBEDAE3-6AE6-458C-9C8A-A9BD2EB378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2-5D76-4EAA-8F94-3C9C071801E7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88AA1CA-7E7D-4F33-8513-03EBE8FF09B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3-5D76-4EAA-8F94-3C9C071801E7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BF30F22-4167-45A1-995F-854E0A5C1D8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4-5D76-4EAA-8F94-3C9C071801E7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3668D9F-54FE-496E-A590-379B2C04AFA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5-5D76-4EAA-8F94-3C9C071801E7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F3CD154-271D-4A2B-899A-3552D73EC26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6-5D76-4EAA-8F94-3C9C071801E7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DT_CR!$D$15:$J$15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  <c:pt idx="6">
                        <c:v>1.1309730131220599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DT_CR!$L$15:$R$15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  <c:pt idx="6">
                        <c:v>4.1070490367775827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7-5D76-4EAA-8F94-3C9C071801E7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AA42B10-4800-42D0-81D1-9148E6112FC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8-5D76-4EAA-8F94-3C9C071801E7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E48749E-AE8F-43E9-BB8E-D27B02A684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9-5D76-4EAA-8F94-3C9C071801E7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55DB8F4-E502-445D-82A5-103A17ABC58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A-5D76-4EAA-8F94-3C9C071801E7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5C421B9-93F4-4A70-9514-FDB7EB5015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B-5D76-4EAA-8F94-3C9C071801E7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F862778-6077-40DD-8034-1CF0CC2F0AD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C-5D76-4EAA-8F94-3C9C071801E7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FD0B6A0-4819-4F8C-A4BA-B76AA09345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D-5D76-4EAA-8F94-3C9C071801E7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8ADC1FA7-ECB0-496D-A761-BF047539598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E-5D76-4EAA-8F94-3C9C071801E7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DT_CR!$D$16:$J$16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  <c:pt idx="6">
                        <c:v>1.0240168910002638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DT_CR!$L$16:$R$16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  <c:pt idx="6">
                        <c:v>6.4909793814432986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F-5D76-4EAA-8F94-3C9C071801E7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E5CC0CA-DC61-4C0B-B95A-D694657789B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0-5D76-4EAA-8F94-3C9C071801E7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7018296-035A-48C0-B5CE-6D4C9CBE170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1-5D76-4EAA-8F94-3C9C071801E7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CBDB7F8-0205-4A2D-8541-17B4FE953C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2-5D76-4EAA-8F94-3C9C071801E7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ABA9BE1-48C0-475F-A5B4-28C4564693A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3-5D76-4EAA-8F94-3C9C071801E7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1982314-6DA5-4864-8AF9-467D997C8EF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4-5D76-4EAA-8F94-3C9C071801E7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7BA6ED6-DB16-4678-8BFD-5C76253A0B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5-5D76-4EAA-8F94-3C9C071801E7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28ED7A8-45D3-4507-A3F7-7400B215823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6-5D76-4EAA-8F94-3C9C071801E7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DT_CR!$D$17:$J$17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  <c:pt idx="6">
                        <c:v>1.0183800623052959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DT_CR!$L$17:$R$17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  <c:pt idx="6">
                        <c:v>6.2861731416335269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7-5D76-4EAA-8F94-3C9C071801E7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83C4FF2-D17D-4C0D-A753-6404003615A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8-5D76-4EAA-8F94-3C9C071801E7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6ACE13F-61ED-4B0A-9E4B-BF8FBCD2CB8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9-5D76-4EAA-8F94-3C9C071801E7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D4406C7-DD25-45C3-BA7F-456202F7001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A-5D76-4EAA-8F94-3C9C071801E7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273BA9A-2A4B-4513-A36B-9BB7326777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B-5D76-4EAA-8F94-3C9C071801E7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A687E7E-CA64-4B99-B765-4FD85E8ABF4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C-5D76-4EAA-8F94-3C9C071801E7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0DC5BA4-19E6-437C-8994-65DAFA255D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D-5D76-4EAA-8F94-3C9C071801E7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3091803-C667-4699-9F5F-146287D192F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E-5D76-4EAA-8F94-3C9C071801E7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DT_CR!$D$18:$J$18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  <c:pt idx="6">
                        <c:v>1.119656558275484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DT_CR!$L$18:$R$18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  <c:pt idx="6">
                        <c:v>4.964730516125524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F-5D76-4EAA-8F94-3C9C071801E7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DA323E7-9ECB-4326-8575-5A30E4EF7E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0-5D76-4EAA-8F94-3C9C071801E7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C641AE2-3DA0-49AE-A470-B42FDE9E9AB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1-5D76-4EAA-8F94-3C9C071801E7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EBC2C3F-C958-4ECE-8FAF-BA3F9B83CC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2-5D76-4EAA-8F94-3C9C071801E7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DCCCB3-5B65-49B9-B295-A7E841DDC50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3-5D76-4EAA-8F94-3C9C071801E7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1075366-E808-49CE-BF0D-13FEFED9CC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4-5D76-4EAA-8F94-3C9C071801E7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DT_CR!$F$19:$J$19</c15:sqref>
                        </c15:formulaRef>
                      </c:ext>
                    </c:extLst>
                    <c:numCache>
                      <c:formatCode>0%</c:formatCode>
                      <c:ptCount val="5"/>
                      <c:pt idx="0">
                        <c:v>0.52445652173913049</c:v>
                      </c:pt>
                      <c:pt idx="1">
                        <c:v>0.8364928909952607</c:v>
                      </c:pt>
                      <c:pt idx="2">
                        <c:v>0.95477386934673369</c:v>
                      </c:pt>
                      <c:pt idx="3">
                        <c:v>0.79833679833679838</c:v>
                      </c:pt>
                      <c:pt idx="4">
                        <c:v>1.0025380710659899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DT_CR!$N$19:$R$19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10.968911917098445</c:v>
                      </c:pt>
                      <c:pt idx="1">
                        <c:v>8.3753541076487252</c:v>
                      </c:pt>
                      <c:pt idx="2">
                        <c:v>8.3245614035087723</c:v>
                      </c:pt>
                      <c:pt idx="3">
                        <c:v>11.216145833333334</c:v>
                      </c:pt>
                      <c:pt idx="4">
                        <c:v>10.842194092827006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85-5D76-4EAA-8F94-3C9C071801E7}"/>
                  </c:ext>
                </c:extLst>
              </c15:ser>
            </c15:filteredScatterSeries>
          </c:ext>
        </c:extLst>
      </c:scatterChart>
      <c:valAx>
        <c:axId val="1814115967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Caurlaidība</a:t>
                </a:r>
              </a:p>
            </c:rich>
          </c:tx>
          <c:layout>
            <c:manualLayout>
              <c:xMode val="edge"/>
              <c:yMode val="edge"/>
              <c:x val="0.4689571876821933"/>
              <c:y val="0.9031450000000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007"/>
        <c:crosses val="autoZero"/>
        <c:crossBetween val="midCat"/>
      </c:valAx>
      <c:valAx>
        <c:axId val="1814115007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</a:t>
                </a:r>
                <a:r>
                  <a:rPr lang="lv-LV" baseline="0"/>
                  <a:t> laiks</a:t>
                </a:r>
                <a:endParaRPr lang="lv-LV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9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10963387015969"/>
          <c:y val="0.94149740740740739"/>
          <c:w val="0.24229038429423982"/>
          <c:h val="3.968777777777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apgrozījums Administratīvajā apgabaltiesā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tiesas'!$E$12:$K$12</c:f>
              <c:numCache>
                <c:formatCode>General</c:formatCode>
                <c:ptCount val="7"/>
                <c:pt idx="0">
                  <c:v>1116</c:v>
                </c:pt>
                <c:pt idx="1">
                  <c:v>906</c:v>
                </c:pt>
                <c:pt idx="2">
                  <c:v>948</c:v>
                </c:pt>
                <c:pt idx="3">
                  <c:v>919</c:v>
                </c:pt>
                <c:pt idx="4">
                  <c:v>832</c:v>
                </c:pt>
                <c:pt idx="5">
                  <c:v>782</c:v>
                </c:pt>
                <c:pt idx="6">
                  <c:v>789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605D-4B2C-B410-57B471DE9293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tiesas'!$E$13:$K$13</c:f>
              <c:numCache>
                <c:formatCode>General</c:formatCode>
                <c:ptCount val="7"/>
                <c:pt idx="0">
                  <c:v>997</c:v>
                </c:pt>
                <c:pt idx="1">
                  <c:v>1091</c:v>
                </c:pt>
                <c:pt idx="2">
                  <c:v>879</c:v>
                </c:pt>
                <c:pt idx="3">
                  <c:v>916</c:v>
                </c:pt>
                <c:pt idx="4">
                  <c:v>773</c:v>
                </c:pt>
                <c:pt idx="5">
                  <c:v>830</c:v>
                </c:pt>
                <c:pt idx="6">
                  <c:v>805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605D-4B2C-B410-57B471DE9293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tiesas'!$E$14:$K$14</c:f>
              <c:numCache>
                <c:formatCode>General</c:formatCode>
                <c:ptCount val="7"/>
                <c:pt idx="0">
                  <c:v>659</c:v>
                </c:pt>
                <c:pt idx="1">
                  <c:v>474</c:v>
                </c:pt>
                <c:pt idx="2">
                  <c:v>543</c:v>
                </c:pt>
                <c:pt idx="3">
                  <c:v>546</c:v>
                </c:pt>
                <c:pt idx="4">
                  <c:v>605</c:v>
                </c:pt>
                <c:pt idx="5">
                  <c:v>556</c:v>
                </c:pt>
                <c:pt idx="6">
                  <c:v>540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605D-4B2C-B410-57B471DE929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tiesas'!$E$3:$K$3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>
                        <c:v>625</c:v>
                      </c:pt>
                      <c:pt idx="6">
                        <c:v>632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605D-4B2C-B410-57B471DE9293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tiesas'!$E$4:$K$4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>
                        <c:v>592</c:v>
                      </c:pt>
                      <c:pt idx="6">
                        <c:v>641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605D-4B2C-B410-57B471DE9293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tiesas'!$E$5:$K$5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>
                        <c:v>411</c:v>
                      </c:pt>
                      <c:pt idx="6">
                        <c:v>402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605D-4B2C-B410-57B471DE9293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tiesas'!$E$6:$K$6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>
                        <c:v>827</c:v>
                      </c:pt>
                      <c:pt idx="6">
                        <c:v>780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605D-4B2C-B410-57B471DE9293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tiesas'!$E$7:$K$7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>
                        <c:v>881</c:v>
                      </c:pt>
                      <c:pt idx="6">
                        <c:v>745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05D-4B2C-B410-57B471DE9293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tiesas'!$E$8:$K$8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>
                        <c:v>259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605D-4B2C-B410-57B471DE9293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tiesas'!$E$9:$K$9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>
                        <c:v>556</c:v>
                      </c:pt>
                      <c:pt idx="6">
                        <c:v>450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05D-4B2C-B410-57B471DE9293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tiesas'!$E$10:$K$10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>
                        <c:v>532</c:v>
                      </c:pt>
                      <c:pt idx="6">
                        <c:v>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05D-4B2C-B410-57B471DE9293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tiesas'!$E$11:$K$11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>
                        <c:v>171</c:v>
                      </c:pt>
                      <c:pt idx="6">
                        <c:v>190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05D-4B2C-B410-57B471DE9293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tiesas'!$E$15:$K$15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>
                        <c:v>3254</c:v>
                      </c:pt>
                      <c:pt idx="6">
                        <c:v>2859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605D-4B2C-B410-57B471DE9293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tiesas'!$E$16:$K$16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>
                        <c:v>3020</c:v>
                      </c:pt>
                      <c:pt idx="6">
                        <c:v>2797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605D-4B2C-B410-57B471DE9293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tiesas'!$E$17:$K$17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>
                        <c:v>1490</c:v>
                      </c:pt>
                      <c:pt idx="6">
                        <c:v>1421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605D-4B2C-B410-57B471DE9293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tiesas'!$E$18:$K$18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>
                        <c:v>417</c:v>
                      </c:pt>
                      <c:pt idx="6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605D-4B2C-B410-57B471DE9293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tiesas'!$E$19:$K$19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>
                        <c:v>430</c:v>
                      </c:pt>
                      <c:pt idx="6">
                        <c:v>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605D-4B2C-B410-57B471DE9293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tiesas'!$E$20:$K$20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>
                        <c:v>136</c:v>
                      </c:pt>
                      <c:pt idx="6">
                        <c:v>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605D-4B2C-B410-57B471DE9293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tiesas'!$E$21:$K$21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>
                        <c:v>488</c:v>
                      </c:pt>
                      <c:pt idx="6">
                        <c:v>551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605D-4B2C-B410-57B471DE9293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tiesas'!$E$22:$K$22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>
                        <c:v>486</c:v>
                      </c:pt>
                      <c:pt idx="6">
                        <c:v>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605D-4B2C-B410-57B471DE9293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tiesas'!$E$23:$K$23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>
                        <c:v>178</c:v>
                      </c:pt>
                      <c:pt idx="6">
                        <c:v>158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605D-4B2C-B410-57B471DE9293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tiesas'!$E$24:$K$24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>
                        <c:v>382</c:v>
                      </c:pt>
                      <c:pt idx="6">
                        <c:v>440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605D-4B2C-B410-57B471DE9293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tiesas'!$E$25:$K$25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>
                        <c:v>401</c:v>
                      </c:pt>
                      <c:pt idx="6">
                        <c:v>416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605D-4B2C-B410-57B471DE9293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tiesas'!$E$26:$K$26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>
                        <c:v>114</c:v>
                      </c:pt>
                      <c:pt idx="6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605D-4B2C-B410-57B471DE9293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tiesas'!$E$27:$K$27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>
                        <c:v>617</c:v>
                      </c:pt>
                      <c:pt idx="6">
                        <c:v>729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605D-4B2C-B410-57B471DE9293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tiesas'!$E$28:$K$28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>
                        <c:v>599</c:v>
                      </c:pt>
                      <c:pt idx="6">
                        <c:v>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605D-4B2C-B410-57B471DE9293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tiesas'!$E$29:$K$29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>
                        <c:v>271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605D-4B2C-B410-57B471DE9293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tiesas'!$E$30:$K$30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>
                        <c:v>1665</c:v>
                      </c:pt>
                      <c:pt idx="6">
                        <c:v>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605D-4B2C-B410-57B471DE9293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tiesas'!$E$31:$K$31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>
                        <c:v>1658</c:v>
                      </c:pt>
                      <c:pt idx="6">
                        <c:v>1603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605D-4B2C-B410-57B471DE9293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tiesas'!$E$32:$K$32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>
                        <c:v>943</c:v>
                      </c:pt>
                      <c:pt idx="6">
                        <c:v>1195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605D-4B2C-B410-57B471DE9293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tiesas'!$E$33:$K$33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>
                        <c:v>14161</c:v>
                      </c:pt>
                      <c:pt idx="6">
                        <c:v>12775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605D-4B2C-B410-57B471DE9293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tiesas'!$E$34:$K$34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>
                        <c:v>11856</c:v>
                      </c:pt>
                      <c:pt idx="6">
                        <c:v>12465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605D-4B2C-B410-57B471DE9293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tiesas'!$E$35:$K$35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>
                        <c:v>10540</c:v>
                      </c:pt>
                      <c:pt idx="6">
                        <c:v>10736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605D-4B2C-B410-57B471DE9293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tiesas'!$E$36:$K$36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>
                        <c:v>4522</c:v>
                      </c:pt>
                      <c:pt idx="6">
                        <c:v>4275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605D-4B2C-B410-57B471DE9293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tiesas'!$E$37:$K$37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>
                        <c:v>4069</c:v>
                      </c:pt>
                      <c:pt idx="6">
                        <c:v>3942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605D-4B2C-B410-57B471DE9293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tiesas'!$E$38:$K$38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>
                        <c:v>2884</c:v>
                      </c:pt>
                      <c:pt idx="6">
                        <c:v>3208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605D-4B2C-B410-57B471DE9293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tiesas'!$E$39:$K$39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>
                        <c:v>5011</c:v>
                      </c:pt>
                      <c:pt idx="6">
                        <c:v>4039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605D-4B2C-B410-57B471DE9293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tiesas'!$E$40:$K$40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>
                        <c:v>4508</c:v>
                      </c:pt>
                      <c:pt idx="6">
                        <c:v>4568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605D-4B2C-B410-57B471DE9293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tiesas'!$E$41:$K$41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>
                        <c:v>2074</c:v>
                      </c:pt>
                      <c:pt idx="6">
                        <c:v>1542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605D-4B2C-B410-57B471DE9293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tiesas'!$E$42:$K$42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>
                        <c:v>4762</c:v>
                      </c:pt>
                      <c:pt idx="6">
                        <c:v>3789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605D-4B2C-B410-57B471DE9293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tiesas'!$E$43:$K$43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>
                        <c:v>4260</c:v>
                      </c:pt>
                      <c:pt idx="6">
                        <c:v>3880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605D-4B2C-B410-57B471DE9293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tiesas'!$E$44:$K$44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>
                        <c:v>2162</c:v>
                      </c:pt>
                      <c:pt idx="6">
                        <c:v>2070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605D-4B2C-B410-57B471DE9293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tiesas'!$E$45:$K$45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>
                        <c:v>3796</c:v>
                      </c:pt>
                      <c:pt idx="6">
                        <c:v>3210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605D-4B2C-B410-57B471DE9293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tiesas'!$E$46:$K$46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>
                        <c:v>3270</c:v>
                      </c:pt>
                      <c:pt idx="6">
                        <c:v>3269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605D-4B2C-B410-57B471DE9293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tiesas'!$E$47:$K$47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>
                        <c:v>1751</c:v>
                      </c:pt>
                      <c:pt idx="6">
                        <c:v>1689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605D-4B2C-B410-57B471DE9293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tiesas'!$E$48:$K$48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>
                        <c:v>6653</c:v>
                      </c:pt>
                      <c:pt idx="6">
                        <c:v>5474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605D-4B2C-B410-57B471DE9293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tiesas'!$E$49:$K$49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>
                        <c:v>6174</c:v>
                      </c:pt>
                      <c:pt idx="6">
                        <c:v>6129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605D-4B2C-B410-57B471DE9293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tiesas'!$E$50:$K$50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>
                        <c:v>3153</c:v>
                      </c:pt>
                      <c:pt idx="6">
                        <c:v>2501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605D-4B2C-B410-57B471DE9293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tiesas'!$E$51:$K$51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>
                        <c:v>481</c:v>
                      </c:pt>
                      <c:pt idx="6">
                        <c:v>394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605D-4B2C-B410-57B471DE9293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tiesas'!$E$52:$K$52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>
                        <c:v>384</c:v>
                      </c:pt>
                      <c:pt idx="6">
                        <c:v>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605D-4B2C-B410-57B471DE9293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tiesas'!$E$53:$K$53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>
                        <c:v>354</c:v>
                      </c:pt>
                      <c:pt idx="6">
                        <c:v>352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605D-4B2C-B410-57B471DE9293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Lietu apgrozījums Administratīvajā apgabaltiesā uz vienu tiesnesi</a:t>
            </a:r>
            <a:endParaRPr lang="en-US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tiesas'!$O$12:$U$12</c:f>
              <c:numCache>
                <c:formatCode>0.0</c:formatCode>
                <c:ptCount val="7"/>
                <c:pt idx="0">
                  <c:v>50.727272727272727</c:v>
                </c:pt>
                <c:pt idx="1">
                  <c:v>41.18181818181818</c:v>
                </c:pt>
                <c:pt idx="2">
                  <c:v>49.89473684210526</c:v>
                </c:pt>
                <c:pt idx="3">
                  <c:v>48.368421052631582</c:v>
                </c:pt>
                <c:pt idx="4">
                  <c:v>43.789473684210527</c:v>
                </c:pt>
                <c:pt idx="5">
                  <c:v>39.1</c:v>
                </c:pt>
                <c:pt idx="6">
                  <c:v>37.571428571428569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51B3-458E-942C-E884362A1E25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tiesas'!$O$13:$U$13</c:f>
              <c:numCache>
                <c:formatCode>0.0</c:formatCode>
                <c:ptCount val="7"/>
                <c:pt idx="0">
                  <c:v>45.31818181818182</c:v>
                </c:pt>
                <c:pt idx="1">
                  <c:v>49.590909090909093</c:v>
                </c:pt>
                <c:pt idx="2">
                  <c:v>46.263157894736842</c:v>
                </c:pt>
                <c:pt idx="3">
                  <c:v>48.210526315789473</c:v>
                </c:pt>
                <c:pt idx="4">
                  <c:v>40.684210526315788</c:v>
                </c:pt>
                <c:pt idx="5">
                  <c:v>41.5</c:v>
                </c:pt>
                <c:pt idx="6">
                  <c:v>38.333333333333336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51B3-458E-942C-E884362A1E25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tiesas'!$O$14:$U$14</c:f>
              <c:numCache>
                <c:formatCode>0.0</c:formatCode>
                <c:ptCount val="7"/>
                <c:pt idx="0">
                  <c:v>29.954545454545453</c:v>
                </c:pt>
                <c:pt idx="1">
                  <c:v>21.545454545454547</c:v>
                </c:pt>
                <c:pt idx="2">
                  <c:v>28.578947368421051</c:v>
                </c:pt>
                <c:pt idx="3">
                  <c:v>28.736842105263158</c:v>
                </c:pt>
                <c:pt idx="4">
                  <c:v>31.842105263157894</c:v>
                </c:pt>
                <c:pt idx="5">
                  <c:v>27.8</c:v>
                </c:pt>
                <c:pt idx="6">
                  <c:v>25.714285714285715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51B3-458E-942C-E884362A1E2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tiesas'!$O$3:$U$3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  <c:pt idx="6">
                        <c:v>57.454545454545453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51B3-458E-942C-E884362A1E25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tiesas'!$O$4:$U$4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  <c:pt idx="6">
                        <c:v>58.272727272727273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51B3-458E-942C-E884362A1E25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tiesas'!$O$5:$U$5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  <c:pt idx="6">
                        <c:v>36.545454545454547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51B3-458E-942C-E884362A1E25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tiesas'!$O$6:$U$6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  <c:pt idx="6">
                        <c:v>55.714285714285715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51B3-458E-942C-E884362A1E25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tiesas'!$O$7:$U$7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  <c:pt idx="6">
                        <c:v>53.214285714285715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51B3-458E-942C-E884362A1E25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tiesas'!$O$8:$U$8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  <c:pt idx="6">
                        <c:v>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51B3-458E-942C-E884362A1E25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tiesas'!$O$9:$U$9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  <c:pt idx="6">
                        <c:v>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51B3-458E-942C-E884362A1E25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tiesas'!$O$10:$U$10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  <c:pt idx="6">
                        <c:v>47.888888888888886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51B3-458E-942C-E884362A1E25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tiesas'!$O$11:$U$11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  <c:pt idx="6">
                        <c:v>21.111111111111111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51B3-458E-942C-E884362A1E25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tiesas'!$O$15:$U$15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  <c:pt idx="6">
                        <c:v>51.981818181818184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51B3-458E-942C-E884362A1E25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tiesas'!$O$16:$U$16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  <c:pt idx="6">
                        <c:v>50.854545454545452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51B3-458E-942C-E884362A1E25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tiesas'!$O$17:$U$17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  <c:pt idx="6">
                        <c:v>25.836363636363636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51B3-458E-942C-E884362A1E25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tiesas'!$O$18:$U$18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  <c:pt idx="6">
                        <c:v>46.153846153846153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51B3-458E-942C-E884362A1E25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tiesas'!$O$19:$U$19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  <c:pt idx="6">
                        <c:v>44.53846153846154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51B3-458E-942C-E884362A1E25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tiesas'!$O$20:$U$20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  <c:pt idx="6">
                        <c:v>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51B3-458E-942C-E884362A1E25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tiesas'!$O$21:$U$21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  <c:pt idx="6">
                        <c:v>42.384615384615387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51B3-458E-942C-E884362A1E25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tiesas'!$O$22:$U$22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  <c:pt idx="6">
                        <c:v>43.92307692307692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51B3-458E-942C-E884362A1E25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tiesas'!$O$23:$U$23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  <c:pt idx="6">
                        <c:v>12.153846153846153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51B3-458E-942C-E884362A1E25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tiesas'!$O$24:$U$24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  <c:pt idx="6">
                        <c:v>48.888888888888886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51B3-458E-942C-E884362A1E25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tiesas'!$O$25:$U$25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  <c:pt idx="6">
                        <c:v>46.222222222222221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51B3-458E-942C-E884362A1E25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tiesas'!$O$26:$U$26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  <c:pt idx="6">
                        <c:v>15.111111111111111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51B3-458E-942C-E884362A1E25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tiesas'!$O$27:$U$27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  <c:pt idx="6">
                        <c:v>56.07692307692308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51B3-458E-942C-E884362A1E25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tiesas'!$O$28:$U$28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  <c:pt idx="6">
                        <c:v>54.230769230769234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51B3-458E-942C-E884362A1E25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tiesas'!$O$29:$U$29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  <c:pt idx="6">
                        <c:v>22.615384615384617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51B3-458E-942C-E884362A1E25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tiesas'!$O$30:$U$30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  <c:pt idx="6">
                        <c:v>51.555555555555557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51B3-458E-942C-E884362A1E25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tiesas'!$O$31:$U$31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  <c:pt idx="6">
                        <c:v>44.527777777777779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51B3-458E-942C-E884362A1E25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tiesas'!$O$32:$U$32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  <c:pt idx="6">
                        <c:v>33.194444444444443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51B3-458E-942C-E884362A1E25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tiesas'!$O$33:$U$33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  <c:pt idx="6">
                        <c:v>148.54651162790697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51B3-458E-942C-E884362A1E25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tiesas'!$O$34:$U$34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  <c:pt idx="6">
                        <c:v>144.94186046511629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51B3-458E-942C-E884362A1E25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tiesas'!$O$35:$U$35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  <c:pt idx="6">
                        <c:v>124.83720930232558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51B3-458E-942C-E884362A1E25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tiesas'!$O$36:$U$36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  <c:pt idx="6">
                        <c:v>147.41379310344828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51B3-458E-942C-E884362A1E25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tiesas'!$O$37:$U$37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  <c:pt idx="6">
                        <c:v>135.93103448275863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51B3-458E-942C-E884362A1E25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tiesas'!$O$38:$U$38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  <c:pt idx="6">
                        <c:v>110.62068965517241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51B3-458E-942C-E884362A1E25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tiesas'!$O$39:$U$39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  <c:pt idx="6">
                        <c:v>144.25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51B3-458E-942C-E884362A1E25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tiesas'!$O$40:$U$40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  <c:pt idx="6">
                        <c:v>163.14285714285714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51B3-458E-942C-E884362A1E25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tiesas'!$O$41:$U$41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  <c:pt idx="6">
                        <c:v>55.071428571428569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51B3-458E-942C-E884362A1E25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tiesas'!$O$42:$U$42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  <c:pt idx="6">
                        <c:v>157.875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51B3-458E-942C-E884362A1E25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tiesas'!$O$43:$U$43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  <c:pt idx="6">
                        <c:v>161.66666666666666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51B3-458E-942C-E884362A1E25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tiesas'!$O$44:$U$44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  <c:pt idx="6">
                        <c:v>86.25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51B3-458E-942C-E884362A1E25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tiesas'!$O$45:$U$45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  <c:pt idx="6">
                        <c:v>160.5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51B3-458E-942C-E884362A1E25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tiesas'!$O$46:$U$46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  <c:pt idx="6">
                        <c:v>163.44999999999999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51B3-458E-942C-E884362A1E25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tiesas'!$O$47:$U$47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  <c:pt idx="6">
                        <c:v>84.45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51B3-458E-942C-E884362A1E25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tiesas'!$O$48:$U$48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  <c:pt idx="6">
                        <c:v>124.40909090909091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51B3-458E-942C-E884362A1E25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tiesas'!$O$49:$U$49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  <c:pt idx="6">
                        <c:v>139.29545454545453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51B3-458E-942C-E884362A1E25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tiesas'!$O$50:$U$50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  <c:pt idx="6">
                        <c:v>56.840909090909093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51B3-458E-942C-E884362A1E25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tiesas'!$O$51:$U$51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  <c:pt idx="6" formatCode="0.0">
                        <c:v>43.777777777777779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51B3-458E-942C-E884362A1E25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tiesas'!$O$52:$U$52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  <c:pt idx="6" formatCode="0.0">
                        <c:v>43.888888888888886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51B3-458E-942C-E884362A1E25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tiesas'!$O$53:$U$53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  <c:pt idx="6" formatCode="0.0">
                        <c:v>39.111111111111114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51B3-458E-942C-E884362A1E25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apgrozījums Rīgas apgabaltiesā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tiesas'!$E$15:$K$15</c:f>
              <c:numCache>
                <c:formatCode>General</c:formatCode>
                <c:ptCount val="7"/>
                <c:pt idx="0">
                  <c:v>4458</c:v>
                </c:pt>
                <c:pt idx="1">
                  <c:v>3872</c:v>
                </c:pt>
                <c:pt idx="2">
                  <c:v>3877</c:v>
                </c:pt>
                <c:pt idx="3">
                  <c:v>3942</c:v>
                </c:pt>
                <c:pt idx="4">
                  <c:v>3445</c:v>
                </c:pt>
                <c:pt idx="5">
                  <c:v>3254</c:v>
                </c:pt>
                <c:pt idx="6">
                  <c:v>2859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D231-4D30-B7A2-30126368CE1B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tiesas'!$E$16:$K$16</c:f>
              <c:numCache>
                <c:formatCode>General</c:formatCode>
                <c:ptCount val="7"/>
                <c:pt idx="0">
                  <c:v>4187</c:v>
                </c:pt>
                <c:pt idx="1">
                  <c:v>4082</c:v>
                </c:pt>
                <c:pt idx="2">
                  <c:v>3768</c:v>
                </c:pt>
                <c:pt idx="3">
                  <c:v>3540</c:v>
                </c:pt>
                <c:pt idx="4">
                  <c:v>3244</c:v>
                </c:pt>
                <c:pt idx="5">
                  <c:v>3020</c:v>
                </c:pt>
                <c:pt idx="6">
                  <c:v>2797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D231-4D30-B7A2-30126368CE1B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tiesas'!$E$17:$K$17</c:f>
              <c:numCache>
                <c:formatCode>General</c:formatCode>
                <c:ptCount val="7"/>
                <c:pt idx="0">
                  <c:v>1337</c:v>
                </c:pt>
                <c:pt idx="1">
                  <c:v>1108</c:v>
                </c:pt>
                <c:pt idx="2">
                  <c:v>1153</c:v>
                </c:pt>
                <c:pt idx="3">
                  <c:v>1521</c:v>
                </c:pt>
                <c:pt idx="4">
                  <c:v>1421</c:v>
                </c:pt>
                <c:pt idx="5">
                  <c:v>1490</c:v>
                </c:pt>
                <c:pt idx="6">
                  <c:v>1421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D231-4D30-B7A2-30126368CE1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tiesas'!$E$3:$K$3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>
                        <c:v>625</c:v>
                      </c:pt>
                      <c:pt idx="6">
                        <c:v>632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D231-4D30-B7A2-30126368CE1B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tiesas'!$E$4:$K$4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>
                        <c:v>592</c:v>
                      </c:pt>
                      <c:pt idx="6">
                        <c:v>641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D231-4D30-B7A2-30126368CE1B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tiesas'!$E$5:$K$5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>
                        <c:v>411</c:v>
                      </c:pt>
                      <c:pt idx="6">
                        <c:v>402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D231-4D30-B7A2-30126368CE1B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tiesas'!$E$6:$K$6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>
                        <c:v>827</c:v>
                      </c:pt>
                      <c:pt idx="6">
                        <c:v>780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D231-4D30-B7A2-30126368CE1B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tiesas'!$E$7:$K$7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>
                        <c:v>881</c:v>
                      </c:pt>
                      <c:pt idx="6">
                        <c:v>745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D231-4D30-B7A2-30126368CE1B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tiesas'!$E$8:$K$8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>
                        <c:v>259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D231-4D30-B7A2-30126368CE1B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tiesas'!$E$9:$K$9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>
                        <c:v>556</c:v>
                      </c:pt>
                      <c:pt idx="6">
                        <c:v>450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D231-4D30-B7A2-30126368CE1B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tiesas'!$E$10:$K$10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>
                        <c:v>532</c:v>
                      </c:pt>
                      <c:pt idx="6">
                        <c:v>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D231-4D30-B7A2-30126368CE1B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tiesas'!$E$11:$K$11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>
                        <c:v>171</c:v>
                      </c:pt>
                      <c:pt idx="6">
                        <c:v>190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D231-4D30-B7A2-30126368CE1B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tiesas'!$E$12:$K$12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>
                        <c:v>782</c:v>
                      </c:pt>
                      <c:pt idx="6">
                        <c:v>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D231-4D30-B7A2-30126368CE1B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tiesas'!$E$13:$K$13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>
                        <c:v>830</c:v>
                      </c:pt>
                      <c:pt idx="6">
                        <c:v>805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D231-4D30-B7A2-30126368CE1B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tiesas'!$E$14:$K$14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>
                        <c:v>556</c:v>
                      </c:pt>
                      <c:pt idx="6">
                        <c:v>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D231-4D30-B7A2-30126368CE1B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tiesas'!$E$18:$K$18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>
                        <c:v>417</c:v>
                      </c:pt>
                      <c:pt idx="6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D231-4D30-B7A2-30126368CE1B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tiesas'!$E$19:$K$19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>
                        <c:v>430</c:v>
                      </c:pt>
                      <c:pt idx="6">
                        <c:v>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D231-4D30-B7A2-30126368CE1B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tiesas'!$E$20:$K$20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>
                        <c:v>136</c:v>
                      </c:pt>
                      <c:pt idx="6">
                        <c:v>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D231-4D30-B7A2-30126368CE1B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tiesas'!$E$21:$K$21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>
                        <c:v>488</c:v>
                      </c:pt>
                      <c:pt idx="6">
                        <c:v>551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D231-4D30-B7A2-30126368CE1B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tiesas'!$E$22:$K$22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>
                        <c:v>486</c:v>
                      </c:pt>
                      <c:pt idx="6">
                        <c:v>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D231-4D30-B7A2-30126368CE1B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tiesas'!$E$23:$K$23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>
                        <c:v>178</c:v>
                      </c:pt>
                      <c:pt idx="6">
                        <c:v>158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D231-4D30-B7A2-30126368CE1B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tiesas'!$E$24:$K$24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>
                        <c:v>382</c:v>
                      </c:pt>
                      <c:pt idx="6">
                        <c:v>440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D231-4D30-B7A2-30126368CE1B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tiesas'!$E$25:$K$25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>
                        <c:v>401</c:v>
                      </c:pt>
                      <c:pt idx="6">
                        <c:v>416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D231-4D30-B7A2-30126368CE1B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tiesas'!$E$26:$K$26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>
                        <c:v>114</c:v>
                      </c:pt>
                      <c:pt idx="6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D231-4D30-B7A2-30126368CE1B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tiesas'!$E$27:$K$27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>
                        <c:v>617</c:v>
                      </c:pt>
                      <c:pt idx="6">
                        <c:v>729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D231-4D30-B7A2-30126368CE1B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tiesas'!$E$28:$K$28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>
                        <c:v>599</c:v>
                      </c:pt>
                      <c:pt idx="6">
                        <c:v>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D231-4D30-B7A2-30126368CE1B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tiesas'!$E$29:$K$29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>
                        <c:v>271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D231-4D30-B7A2-30126368CE1B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tiesas'!$E$30:$K$30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>
                        <c:v>1665</c:v>
                      </c:pt>
                      <c:pt idx="6">
                        <c:v>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D231-4D30-B7A2-30126368CE1B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tiesas'!$E$31:$K$31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>
                        <c:v>1658</c:v>
                      </c:pt>
                      <c:pt idx="6">
                        <c:v>1603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D231-4D30-B7A2-30126368CE1B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tiesas'!$E$32:$K$32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>
                        <c:v>943</c:v>
                      </c:pt>
                      <c:pt idx="6">
                        <c:v>1195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D231-4D30-B7A2-30126368CE1B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tiesas'!$E$33:$K$33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>
                        <c:v>14161</c:v>
                      </c:pt>
                      <c:pt idx="6">
                        <c:v>12775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D231-4D30-B7A2-30126368CE1B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tiesas'!$E$34:$K$34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>
                        <c:v>11856</c:v>
                      </c:pt>
                      <c:pt idx="6">
                        <c:v>12465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D231-4D30-B7A2-30126368CE1B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tiesas'!$E$35:$K$35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>
                        <c:v>10540</c:v>
                      </c:pt>
                      <c:pt idx="6">
                        <c:v>10736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D231-4D30-B7A2-30126368CE1B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tiesas'!$E$36:$K$36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>
                        <c:v>4522</c:v>
                      </c:pt>
                      <c:pt idx="6">
                        <c:v>4275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D231-4D30-B7A2-30126368CE1B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tiesas'!$E$37:$K$37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>
                        <c:v>4069</c:v>
                      </c:pt>
                      <c:pt idx="6">
                        <c:v>3942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D231-4D30-B7A2-30126368CE1B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tiesas'!$E$38:$K$38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>
                        <c:v>2884</c:v>
                      </c:pt>
                      <c:pt idx="6">
                        <c:v>3208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D231-4D30-B7A2-30126368CE1B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tiesas'!$E$39:$K$39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>
                        <c:v>5011</c:v>
                      </c:pt>
                      <c:pt idx="6">
                        <c:v>4039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D231-4D30-B7A2-30126368CE1B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tiesas'!$E$40:$K$40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>
                        <c:v>4508</c:v>
                      </c:pt>
                      <c:pt idx="6">
                        <c:v>4568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D231-4D30-B7A2-30126368CE1B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tiesas'!$E$41:$K$41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>
                        <c:v>2074</c:v>
                      </c:pt>
                      <c:pt idx="6">
                        <c:v>1542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D231-4D30-B7A2-30126368CE1B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tiesas'!$E$42:$K$42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>
                        <c:v>4762</c:v>
                      </c:pt>
                      <c:pt idx="6">
                        <c:v>3789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D231-4D30-B7A2-30126368CE1B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tiesas'!$E$43:$K$43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>
                        <c:v>4260</c:v>
                      </c:pt>
                      <c:pt idx="6">
                        <c:v>3880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D231-4D30-B7A2-30126368CE1B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tiesas'!$E$44:$K$44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>
                        <c:v>2162</c:v>
                      </c:pt>
                      <c:pt idx="6">
                        <c:v>2070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D231-4D30-B7A2-30126368CE1B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tiesas'!$E$45:$K$45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>
                        <c:v>3796</c:v>
                      </c:pt>
                      <c:pt idx="6">
                        <c:v>3210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D231-4D30-B7A2-30126368CE1B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tiesas'!$E$46:$K$46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>
                        <c:v>3270</c:v>
                      </c:pt>
                      <c:pt idx="6">
                        <c:v>3269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D231-4D30-B7A2-30126368CE1B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tiesas'!$E$47:$K$47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>
                        <c:v>1751</c:v>
                      </c:pt>
                      <c:pt idx="6">
                        <c:v>1689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D231-4D30-B7A2-30126368CE1B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tiesas'!$E$48:$K$48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>
                        <c:v>6653</c:v>
                      </c:pt>
                      <c:pt idx="6">
                        <c:v>5474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D231-4D30-B7A2-30126368CE1B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tiesas'!$E$49:$K$49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>
                        <c:v>6174</c:v>
                      </c:pt>
                      <c:pt idx="6">
                        <c:v>6129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D231-4D30-B7A2-30126368CE1B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tiesas'!$E$50:$K$50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>
                        <c:v>3153</c:v>
                      </c:pt>
                      <c:pt idx="6">
                        <c:v>2501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D231-4D30-B7A2-30126368CE1B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tiesas'!$E$51:$K$51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>
                        <c:v>481</c:v>
                      </c:pt>
                      <c:pt idx="6">
                        <c:v>394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D231-4D30-B7A2-30126368CE1B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tiesas'!$E$52:$K$52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>
                        <c:v>384</c:v>
                      </c:pt>
                      <c:pt idx="6">
                        <c:v>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D231-4D30-B7A2-30126368CE1B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tiesas'!$E$53:$K$53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>
                        <c:v>354</c:v>
                      </c:pt>
                      <c:pt idx="6">
                        <c:v>352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D231-4D30-B7A2-30126368CE1B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Lietu apgrozījums Rīgas apgabaltiesā uz vienu tiesnesi</a:t>
            </a:r>
            <a:endParaRPr lang="en-US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tiesas'!$O$15:$U$15</c:f>
              <c:numCache>
                <c:formatCode>0.0</c:formatCode>
                <c:ptCount val="7"/>
                <c:pt idx="0">
                  <c:v>73.081967213114751</c:v>
                </c:pt>
                <c:pt idx="1">
                  <c:v>69.142857142857139</c:v>
                </c:pt>
                <c:pt idx="2">
                  <c:v>68.017543859649123</c:v>
                </c:pt>
                <c:pt idx="3">
                  <c:v>69.15789473684211</c:v>
                </c:pt>
                <c:pt idx="4">
                  <c:v>60.438596491228068</c:v>
                </c:pt>
                <c:pt idx="5">
                  <c:v>57.087719298245617</c:v>
                </c:pt>
                <c:pt idx="6">
                  <c:v>51.981818181818184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0F73-4B4B-A8C1-0A667C399CF1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tiesas'!$O$16:$U$16</c:f>
              <c:numCache>
                <c:formatCode>0.0</c:formatCode>
                <c:ptCount val="7"/>
                <c:pt idx="0">
                  <c:v>68.639344262295083</c:v>
                </c:pt>
                <c:pt idx="1">
                  <c:v>72.892857142857139</c:v>
                </c:pt>
                <c:pt idx="2">
                  <c:v>66.10526315789474</c:v>
                </c:pt>
                <c:pt idx="3">
                  <c:v>62.10526315789474</c:v>
                </c:pt>
                <c:pt idx="4">
                  <c:v>56.912280701754383</c:v>
                </c:pt>
                <c:pt idx="5">
                  <c:v>52.982456140350877</c:v>
                </c:pt>
                <c:pt idx="6">
                  <c:v>50.854545454545452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0F73-4B4B-A8C1-0A667C399CF1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tiesas'!$O$17:$U$17</c:f>
              <c:numCache>
                <c:formatCode>0.0</c:formatCode>
                <c:ptCount val="7"/>
                <c:pt idx="0">
                  <c:v>21.918032786885245</c:v>
                </c:pt>
                <c:pt idx="1">
                  <c:v>19.785714285714285</c:v>
                </c:pt>
                <c:pt idx="2">
                  <c:v>20.228070175438596</c:v>
                </c:pt>
                <c:pt idx="3">
                  <c:v>26.684210526315791</c:v>
                </c:pt>
                <c:pt idx="4">
                  <c:v>24.92982456140351</c:v>
                </c:pt>
                <c:pt idx="5">
                  <c:v>26.140350877192983</c:v>
                </c:pt>
                <c:pt idx="6">
                  <c:v>25.836363636363636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0F73-4B4B-A8C1-0A667C399CF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tiesas'!$O$3:$U$3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  <c:pt idx="6">
                        <c:v>57.454545454545453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0F73-4B4B-A8C1-0A667C399CF1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tiesas'!$O$4:$U$4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  <c:pt idx="6">
                        <c:v>58.272727272727273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F73-4B4B-A8C1-0A667C399CF1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tiesas'!$O$5:$U$5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  <c:pt idx="6">
                        <c:v>36.545454545454547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F73-4B4B-A8C1-0A667C399CF1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tiesas'!$O$6:$U$6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  <c:pt idx="6">
                        <c:v>55.714285714285715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0F73-4B4B-A8C1-0A667C399CF1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tiesas'!$O$7:$U$7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  <c:pt idx="6">
                        <c:v>53.214285714285715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0F73-4B4B-A8C1-0A667C399CF1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tiesas'!$O$8:$U$8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  <c:pt idx="6">
                        <c:v>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F73-4B4B-A8C1-0A667C399CF1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tiesas'!$O$9:$U$9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  <c:pt idx="6">
                        <c:v>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F73-4B4B-A8C1-0A667C399CF1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tiesas'!$O$10:$U$10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  <c:pt idx="6">
                        <c:v>47.888888888888886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F73-4B4B-A8C1-0A667C399CF1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tiesas'!$O$11:$U$11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  <c:pt idx="6">
                        <c:v>21.111111111111111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0F73-4B4B-A8C1-0A667C399CF1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tiesas'!$O$12:$U$12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  <c:pt idx="6">
                        <c:v>37.571428571428569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0F73-4B4B-A8C1-0A667C399CF1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tiesas'!$O$13:$U$13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  <c:pt idx="6">
                        <c:v>38.333333333333336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0F73-4B4B-A8C1-0A667C399CF1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tiesas'!$O$14:$U$14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  <c:pt idx="6">
                        <c:v>25.714285714285715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0F73-4B4B-A8C1-0A667C399CF1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tiesas'!$O$18:$U$18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  <c:pt idx="6">
                        <c:v>46.153846153846153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0F73-4B4B-A8C1-0A667C399CF1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tiesas'!$O$19:$U$19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  <c:pt idx="6">
                        <c:v>44.53846153846154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0F73-4B4B-A8C1-0A667C399CF1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tiesas'!$O$20:$U$20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  <c:pt idx="6">
                        <c:v>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0F73-4B4B-A8C1-0A667C399CF1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tiesas'!$O$21:$U$21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  <c:pt idx="6">
                        <c:v>42.384615384615387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0F73-4B4B-A8C1-0A667C399CF1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tiesas'!$O$22:$U$22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  <c:pt idx="6">
                        <c:v>43.92307692307692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0F73-4B4B-A8C1-0A667C399CF1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tiesas'!$O$23:$U$23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  <c:pt idx="6">
                        <c:v>12.153846153846153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0F73-4B4B-A8C1-0A667C399CF1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tiesas'!$O$24:$U$24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  <c:pt idx="6">
                        <c:v>48.888888888888886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0F73-4B4B-A8C1-0A667C399CF1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tiesas'!$O$25:$U$25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  <c:pt idx="6">
                        <c:v>46.222222222222221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0F73-4B4B-A8C1-0A667C399CF1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tiesas'!$O$26:$U$26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  <c:pt idx="6">
                        <c:v>15.111111111111111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0F73-4B4B-A8C1-0A667C399CF1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tiesas'!$O$27:$U$27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  <c:pt idx="6">
                        <c:v>56.07692307692308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0F73-4B4B-A8C1-0A667C399CF1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tiesas'!$O$28:$U$28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  <c:pt idx="6">
                        <c:v>54.230769230769234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0F73-4B4B-A8C1-0A667C399CF1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tiesas'!$O$29:$U$29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  <c:pt idx="6">
                        <c:v>22.615384615384617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0F73-4B4B-A8C1-0A667C399CF1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tiesas'!$O$30:$U$30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  <c:pt idx="6">
                        <c:v>51.555555555555557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0F73-4B4B-A8C1-0A667C399CF1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tiesas'!$O$31:$U$31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  <c:pt idx="6">
                        <c:v>44.527777777777779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0F73-4B4B-A8C1-0A667C399CF1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tiesas'!$O$32:$U$32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  <c:pt idx="6">
                        <c:v>33.194444444444443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0F73-4B4B-A8C1-0A667C399CF1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tiesas'!$O$33:$U$33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  <c:pt idx="6">
                        <c:v>148.54651162790697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0F73-4B4B-A8C1-0A667C399CF1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tiesas'!$O$34:$U$34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  <c:pt idx="6">
                        <c:v>144.94186046511629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0F73-4B4B-A8C1-0A667C399CF1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tiesas'!$O$35:$U$35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  <c:pt idx="6">
                        <c:v>124.83720930232558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0F73-4B4B-A8C1-0A667C399CF1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tiesas'!$O$36:$U$36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  <c:pt idx="6">
                        <c:v>147.41379310344828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0F73-4B4B-A8C1-0A667C399CF1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tiesas'!$O$37:$U$37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  <c:pt idx="6">
                        <c:v>135.93103448275863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0F73-4B4B-A8C1-0A667C399CF1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tiesas'!$O$38:$U$38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  <c:pt idx="6">
                        <c:v>110.62068965517241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0F73-4B4B-A8C1-0A667C399CF1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tiesas'!$O$39:$U$39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  <c:pt idx="6">
                        <c:v>144.25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0F73-4B4B-A8C1-0A667C399CF1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tiesas'!$O$40:$U$40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  <c:pt idx="6">
                        <c:v>163.14285714285714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0F73-4B4B-A8C1-0A667C399CF1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tiesas'!$O$41:$U$41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  <c:pt idx="6">
                        <c:v>55.071428571428569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0F73-4B4B-A8C1-0A667C399CF1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tiesas'!$O$42:$U$42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  <c:pt idx="6">
                        <c:v>157.875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0F73-4B4B-A8C1-0A667C399CF1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tiesas'!$O$43:$U$43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  <c:pt idx="6">
                        <c:v>161.66666666666666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0F73-4B4B-A8C1-0A667C399CF1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tiesas'!$O$44:$U$44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  <c:pt idx="6">
                        <c:v>86.25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0F73-4B4B-A8C1-0A667C399CF1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tiesas'!$O$45:$U$45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  <c:pt idx="6">
                        <c:v>160.5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0F73-4B4B-A8C1-0A667C399CF1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tiesas'!$O$46:$U$46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  <c:pt idx="6">
                        <c:v>163.44999999999999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0F73-4B4B-A8C1-0A667C399CF1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tiesas'!$O$47:$U$47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  <c:pt idx="6">
                        <c:v>84.45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0F73-4B4B-A8C1-0A667C399CF1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tiesas'!$O$48:$U$48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  <c:pt idx="6">
                        <c:v>124.40909090909091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0F73-4B4B-A8C1-0A667C399CF1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tiesas'!$O$49:$U$49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  <c:pt idx="6">
                        <c:v>139.29545454545453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0F73-4B4B-A8C1-0A667C399CF1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tiesas'!$O$50:$U$50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  <c:pt idx="6">
                        <c:v>56.840909090909093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0F73-4B4B-A8C1-0A667C399CF1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tiesas'!$O$51:$U$51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  <c:pt idx="6" formatCode="0.0">
                        <c:v>43.777777777777779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0F73-4B4B-A8C1-0A667C399CF1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tiesas'!$O$52:$U$52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  <c:pt idx="6" formatCode="0.0">
                        <c:v>43.888888888888886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0F73-4B4B-A8C1-0A667C399CF1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tiesas'!$O$53:$U$53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  <c:pt idx="6" formatCode="0.0">
                        <c:v>39.111111111111114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0F73-4B4B-A8C1-0A667C399CF1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5595555555555556E-2"/>
          <c:y val="8.409833333333333E-2"/>
          <c:w val="0.92523722222222227"/>
          <c:h val="0.77422259259259263"/>
        </c:manualLayout>
      </c:layout>
      <c:scatterChart>
        <c:scatterStyle val="lineMarker"/>
        <c:varyColors val="0"/>
        <c:ser>
          <c:idx val="4"/>
          <c:order val="4"/>
          <c:tx>
            <c:strRef>
              <c:f>DT_CR!$B$7</c:f>
              <c:strCache>
                <c:ptCount val="1"/>
                <c:pt idx="0">
                  <c:v>RAT</c:v>
                </c:pt>
              </c:strCache>
              <c:extLst xmlns:c15="http://schemas.microsoft.com/office/drawing/2012/chart"/>
            </c:strRef>
          </c:tx>
          <c:spPr>
            <a:ln w="31750" cap="rnd">
              <a:solidFill>
                <a:schemeClr val="accent5"/>
              </a:solidFill>
              <a:round/>
              <a:tailEnd type="stealth" w="lg" len="lg"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4631271155324121"/>
                  <c:y val="-1.0945147192566442E-16"/>
                </c:manualLayout>
              </c:layout>
              <c:tx>
                <c:rich>
                  <a:bodyPr/>
                  <a:lstStyle/>
                  <a:p>
                    <a:fld id="{849248FA-561D-4CB9-9B94-C2A5F95E0F7E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1DB7-429D-AEF8-DF29647EA61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57594F5-F6A4-4696-AB3A-55784754E967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1DB7-429D-AEF8-DF29647EA616}"/>
                </c:ext>
              </c:extLst>
            </c:dLbl>
            <c:dLbl>
              <c:idx val="2"/>
              <c:layout>
                <c:manualLayout>
                  <c:x val="-9.4395297776284637E-3"/>
                  <c:y val="-1.4925373134328358E-2"/>
                </c:manualLayout>
              </c:layout>
              <c:tx>
                <c:rich>
                  <a:bodyPr/>
                  <a:lstStyle/>
                  <a:p>
                    <a:fld id="{2250CE06-9C9D-47EC-B098-01D95CFA4A2D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1DB7-429D-AEF8-DF29647EA616}"/>
                </c:ext>
              </c:extLst>
            </c:dLbl>
            <c:dLbl>
              <c:idx val="3"/>
              <c:layout>
                <c:manualLayout>
                  <c:x val="-0.15103247644205542"/>
                  <c:y val="0"/>
                </c:manualLayout>
              </c:layout>
              <c:tx>
                <c:rich>
                  <a:bodyPr/>
                  <a:lstStyle/>
                  <a:p>
                    <a:fld id="{4BD255B6-F449-4C81-BC2A-AA3540D150FE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DB7-429D-AEF8-DF29647EA61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343ECF34-7EE3-4587-B7B7-DC6B49754520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1DB7-429D-AEF8-DF29647EA616}"/>
                </c:ext>
              </c:extLst>
            </c:dLbl>
            <c:dLbl>
              <c:idx val="5"/>
              <c:layout>
                <c:manualLayout>
                  <c:x val="-0.13687318177561275"/>
                  <c:y val="-1.1940298507462631E-2"/>
                </c:manualLayout>
              </c:layout>
              <c:tx>
                <c:rich>
                  <a:bodyPr/>
                  <a:lstStyle/>
                  <a:p>
                    <a:fld id="{699E8657-C245-4F3B-962B-2D61BB541DB5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1DB7-429D-AEF8-DF29647EA616}"/>
                </c:ext>
              </c:extLst>
            </c:dLbl>
            <c:dLbl>
              <c:idx val="6"/>
              <c:layout>
                <c:manualLayout>
                  <c:x val="-1.4159294666442694E-2"/>
                  <c:y val="-1.4925373134328358E-2"/>
                </c:manualLayout>
              </c:layout>
              <c:tx>
                <c:rich>
                  <a:bodyPr/>
                  <a:lstStyle/>
                  <a:p>
                    <a:fld id="{486F8891-32B8-403F-BC59-37C15AE7BAFD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1DB7-429D-AEF8-DF29647EA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DT_CR!$D$7:$J$7</c:f>
              <c:numCache>
                <c:formatCode>0%</c:formatCode>
                <c:ptCount val="7"/>
                <c:pt idx="0">
                  <c:v>0.93921040825482283</c:v>
                </c:pt>
                <c:pt idx="1">
                  <c:v>1.0542355371900827</c:v>
                </c:pt>
                <c:pt idx="2">
                  <c:v>0.97188547846272888</c:v>
                </c:pt>
                <c:pt idx="3">
                  <c:v>0.89802130898021304</c:v>
                </c:pt>
                <c:pt idx="4">
                  <c:v>0.94165457184325108</c:v>
                </c:pt>
                <c:pt idx="5">
                  <c:v>0.92808850645359553</c:v>
                </c:pt>
                <c:pt idx="6">
                  <c:v>0.97831409583770546</c:v>
                </c:pt>
              </c:numCache>
              <c:extLst xmlns:c15="http://schemas.microsoft.com/office/drawing/2012/chart"/>
            </c:numRef>
          </c:xVal>
          <c:yVal>
            <c:numRef>
              <c:f>DT_CR!$L$7:$R$7</c:f>
              <c:numCache>
                <c:formatCode>0.0</c:formatCode>
                <c:ptCount val="7"/>
                <c:pt idx="0">
                  <c:v>3.8850808056683386</c:v>
                </c:pt>
                <c:pt idx="1">
                  <c:v>3.3024661113833091</c:v>
                </c:pt>
                <c:pt idx="2">
                  <c:v>3.7229741684359521</c:v>
                </c:pt>
                <c:pt idx="3">
                  <c:v>5.2275423728813566</c:v>
                </c:pt>
                <c:pt idx="4">
                  <c:v>5.329480065762433</c:v>
                </c:pt>
                <c:pt idx="5">
                  <c:v>6.0027593818984553</c:v>
                </c:pt>
                <c:pt idx="6">
                  <c:v>6.1812060541055898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DT_CR!$L$2:$R$2</c15:f>
                <c15:dlblRangeCache>
                  <c:ptCount val="7"/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1DB7-429D-AEF8-DF29647EA6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15967"/>
        <c:axId val="181411500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DT_CR!$B$3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headEnd type="none" w="lg" len="lg"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E03B137C-19D8-44D4-B3B5-B6ED4C1B5EF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8-1DB7-429D-AEF8-DF29647EA616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EF7E209-15B0-44DB-B7D3-3504E7B8DB5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9-1DB7-429D-AEF8-DF29647EA616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A8E4FF91-DF82-41B2-A2B9-09A1326A540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A-1DB7-429D-AEF8-DF29647EA616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EF63A53E-DAD7-4493-9042-FAC770491C4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B-1DB7-429D-AEF8-DF29647EA616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34911C20-F2AB-4429-9336-FB065AB3F73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C-1DB7-429D-AEF8-DF29647EA616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91180349-FBCE-4152-A53A-2EF7060E4D7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D-1DB7-429D-AEF8-DF29647EA616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562F430-C27C-47FC-A938-F88A5BB4CA4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E-1DB7-429D-AEF8-DF29647EA61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DT_CR!$D$3:$J$3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  <c:pt idx="6">
                        <c:v>1.014240506329114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DT_CR!$L$3:$R$3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  <c:pt idx="6">
                        <c:v>7.6302652106084254</c:v>
                      </c:pt>
                    </c:numCache>
                  </c:numRef>
                </c:yVal>
                <c:smooth val="1"/>
                <c:extLst>
                  <c:ext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F-1DB7-429D-AEF8-DF29647EA616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31750" cap="rnd">
                    <a:solidFill>
                      <a:schemeClr val="accent2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70F429C5-6981-483F-BAE6-286B6A53D00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0-1DB7-429D-AEF8-DF29647EA616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CADEC71-77B9-492F-9799-04F31E80793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1-1DB7-429D-AEF8-DF29647EA616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BD36A43E-1923-40EF-A821-49A06173B47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2-1DB7-429D-AEF8-DF29647EA616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F4CF6E5-1F05-48BB-B49A-CFA224524B8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3-1DB7-429D-AEF8-DF29647EA616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1754A188-6287-4155-AB70-96D9D140B36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4-1DB7-429D-AEF8-DF29647EA616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D651DD46-587F-4F5F-8527-CA0E46F5DC7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5-1DB7-429D-AEF8-DF29647EA616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7655D5C-8081-44F5-ACE3-FD4272B8FB0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6-1DB7-429D-AEF8-DF29647EA61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DT_CR!$D$4:$J$4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  <c:pt idx="6">
                        <c:v>0.95512820512820518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DT_CR!$L$4:$R$4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  <c:pt idx="6">
                        <c:v>4.8013422818791955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7-1DB7-429D-AEF8-DF29647EA616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31750" cap="rnd">
                    <a:solidFill>
                      <a:schemeClr val="accent3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C8B4B78E-C036-4A11-A680-2FCF980A196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8-1DB7-429D-AEF8-DF29647EA616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3FD35E1-DD57-4FBD-B3EE-1A6A2116965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9-1DB7-429D-AEF8-DF29647EA616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9C9AC5D-7212-4522-A4AE-5EF3B28F818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A-1DB7-429D-AEF8-DF29647EA616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F0952037-B26A-41E5-9409-6FDD53E7504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B-1DB7-429D-AEF8-DF29647EA616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350482CB-45DF-4AD5-8633-49C50273FEE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C-1DB7-429D-AEF8-DF29647EA616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6E539350-EECB-4913-AF4E-6F1083ECAA3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D-1DB7-429D-AEF8-DF29647EA616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9C13689-0124-4950-8205-DEBA6034606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E-1DB7-429D-AEF8-DF29647EA61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DT_CR!$D$5:$J$5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  <c:pt idx="6">
                        <c:v>0.95777777777777773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DT_CR!$L$5:$R$5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  <c:pt idx="6">
                        <c:v>5.3634957463263726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F-1DB7-429D-AEF8-DF29647EA616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31750" cap="rnd">
                    <a:solidFill>
                      <a:schemeClr val="accent4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B4AF915-FFBE-47AE-BC27-C502BB5068E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0-1DB7-429D-AEF8-DF29647EA616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5DE45528-57A4-4A51-BDF4-10688004FC6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1-1DB7-429D-AEF8-DF29647EA616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B9963649-4270-4ECB-865C-37838FAD7B7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2-1DB7-429D-AEF8-DF29647EA616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E68BADF-77BF-40F7-9921-09849647C19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3-1DB7-429D-AEF8-DF29647EA616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E54C8492-573F-43D3-8CBC-00C362DA640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4-1DB7-429D-AEF8-DF29647EA616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3EBF897-C0B0-4542-ACEA-A241B8FF7AF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5-1DB7-429D-AEF8-DF29647EA616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5073C1F2-6644-44A4-A88A-8050ED565D4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6-1DB7-429D-AEF8-DF29647EA61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DT_CR!$D$6:$J$6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  <c:pt idx="6">
                        <c:v>1.020278833967047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DT_CR!$L$6:$R$6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  <c:pt idx="6">
                        <c:v>8.1614906832298129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7-1DB7-429D-AEF8-DF29647EA616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31750" cap="rnd">
                    <a:solidFill>
                      <a:schemeClr val="accent6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894A8BC-9D0F-4892-853D-A5F627C3DD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8-1DB7-429D-AEF8-DF29647EA616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A2D902B-0224-4CF0-8DE8-E82D73296E4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9-1DB7-429D-AEF8-DF29647EA616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FDC0AD7-3075-4CCB-AC56-A52C9D9C275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A-1DB7-429D-AEF8-DF29647EA616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A60CCF6D-1984-4F47-B8B6-B4FB42E1425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B-1DB7-429D-AEF8-DF29647EA616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A65BF69-593B-41C0-9618-CB4ECFBD5C5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C-1DB7-429D-AEF8-DF29647EA616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F81C7FA-508C-46C9-B6CD-0866C979D9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D-1DB7-429D-AEF8-DF29647EA616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78EE7F5-BDBB-4388-AA1A-5F095F2BC62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E-1DB7-429D-AEF8-DF29647EA61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DT_CR!$D$8:$J$8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  <c:pt idx="6">
                        <c:v>0.96499999999999997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DT_CR!$L$8:$R$8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  <c:pt idx="6">
                        <c:v>3.2780656303972364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F-1DB7-429D-AEF8-DF29647EA616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69FFC36E-51FF-4F01-9FDE-6386D38053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0-1DB7-429D-AEF8-DF29647EA616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63E5844-B0FB-4B5B-8F14-60E8A9C90FA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1-1DB7-429D-AEF8-DF29647EA616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39EB08CE-DC37-40EE-BB81-7FEDF2468FC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2-1DB7-429D-AEF8-DF29647EA616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1AE8D559-EEFA-4255-9F6F-4A39C2A8451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3-1DB7-429D-AEF8-DF29647EA616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BF2C54D6-B7A6-4178-ADBD-3107800876F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4-1DB7-429D-AEF8-DF29647EA616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835A08B9-473D-4643-B324-07373C2A45C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5-1DB7-429D-AEF8-DF29647EA616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3AB2744-A86B-41A1-BC8A-F48394B813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6-1DB7-429D-AEF8-DF29647EA61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DT_CR!$D$9:$J$9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  <c:pt idx="6">
                        <c:v>1.0362976406533575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DT_CR!$L$9:$R$9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  <c:pt idx="6">
                        <c:v>3.3666082895504963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7-1DB7-429D-AEF8-DF29647EA616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ED5F0B5E-7B3D-4294-8322-7C4A733E2C0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8-1DB7-429D-AEF8-DF29647EA616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0B91F9BF-9E1F-4D52-9886-9E65BFD4007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9-1DB7-429D-AEF8-DF29647EA616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E794FB0F-431D-45F9-932B-EBF0445CB0C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A-1DB7-429D-AEF8-DF29647EA616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4CC959-3EB5-4A52-BD38-0BA666AE82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B-1DB7-429D-AEF8-DF29647EA616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67D4392-E841-41AD-85FF-87246EE9658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C-1DB7-429D-AEF8-DF29647EA616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55DB73A-385E-46E9-9C72-DA90E0687EF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D-1DB7-429D-AEF8-DF29647EA616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5D63147-CF2A-4459-84AB-95240BDD034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E-1DB7-429D-AEF8-DF29647EA61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DT_CR!$D$10:$J$10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  <c:pt idx="6">
                        <c:v>0.94545454545454544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DT_CR!$L$10:$R$10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  <c:pt idx="6">
                        <c:v>3.9775641025641026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F-1DB7-429D-AEF8-DF29647EA616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27CA883-6066-4DB8-8735-FB8B95BD5B1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0-1DB7-429D-AEF8-DF29647EA616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8CE38CD-A661-4447-861E-569E650D3F5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1-1DB7-429D-AEF8-DF29647EA616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68444B5-A363-45FC-8BE1-DBD7D69A805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2-1DB7-429D-AEF8-DF29647EA616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6F677095-5952-4E4C-BB1A-1FFB0DCB5FE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3-1DB7-429D-AEF8-DF29647EA616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B764940-5D5D-49D0-B588-0221AC4595A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4-1DB7-429D-AEF8-DF29647EA616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D04C5C5-5A36-4C23-9972-5385B311C7D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5-1DB7-429D-AEF8-DF29647EA616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F9B8FE2-65F8-447B-81F8-A14CD2CFF2A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6-1DB7-429D-AEF8-DF29647EA61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DT_CR!$D$11:$J$11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  <c:pt idx="6">
                        <c:v>0.96707818930041156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DT_CR!$L$11:$R$11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  <c:pt idx="6">
                        <c:v>5.0737588652482266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7-1DB7-429D-AEF8-DF29647EA616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A7ECCFF-C33D-4596-9376-30EAD7B8E24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8-1DB7-429D-AEF8-DF29647EA616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B52AC98A-8273-4AC7-B4BB-0239979289A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9-1DB7-429D-AEF8-DF29647EA616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760A14C-8205-49BF-92C6-82CCD88176B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A-1DB7-429D-AEF8-DF29647EA616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BCA54EC-A68E-4F44-83A9-3A0FB24F238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B-1DB7-429D-AEF8-DF29647EA616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02DEFEA-D008-4377-B1D5-E437F9102BE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C-1DB7-429D-AEF8-DF29647EA616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55934B1-404D-44B9-BCE6-5E35BA8DE61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D-1DB7-429D-AEF8-DF29647EA616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558B5D1-CD3E-4A46-BDC7-3BD9DB0A7C1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E-1DB7-429D-AEF8-DF29647EA61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DT_CR!$D$12:$J$12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  <c:pt idx="6">
                        <c:v>0.86368534482758619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DT_CR!$L$12:$R$12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  <c:pt idx="6">
                        <c:v>9.0699729673528786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F-1DB7-429D-AEF8-DF29647EA616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8A6475AE-71EF-4CD2-A373-73EA863C18A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0-1DB7-429D-AEF8-DF29647EA616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5E8181E-4504-4C51-89ED-88FAA1CEDBB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1-1DB7-429D-AEF8-DF29647EA616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0EF7A4E-22E7-4582-98D1-5C73F7D8F63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2-1DB7-429D-AEF8-DF29647EA616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54DFB68-19CD-4FF4-ACC7-2BCCFC2C36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3-1DB7-429D-AEF8-DF29647EA616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D1BF905-1AED-4CFB-9112-B3E5D965981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4-1DB7-429D-AEF8-DF29647EA616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366D36E-9A98-4879-9141-6353444E61A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5-1DB7-429D-AEF8-DF29647EA616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BA0C841-AE1F-41C7-88F3-8869ECA8B82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6-1DB7-429D-AEF8-DF29647EA61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DT_CR!$D$13:$J$13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  <c:pt idx="6">
                        <c:v>0.97573385518590994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DT_CR!$L$13:$R$13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  <c:pt idx="6">
                        <c:v>10.479048001069662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7-1DB7-429D-AEF8-DF29647EA616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31750" cap="rnd">
                    <a:solidFill>
                      <a:schemeClr val="accent6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DFF2C4E-A9F9-46D1-9AFB-16BF4FC5BAE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8-1DB7-429D-AEF8-DF29647EA616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ACB5660-0E62-4D4E-9A8C-F93E981948C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9-1DB7-429D-AEF8-DF29647EA616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93A67C7-D8B5-4708-832B-269F963733B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A-1DB7-429D-AEF8-DF29647EA616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A108048-09C7-456D-B53D-2D7894D7BB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B-1DB7-429D-AEF8-DF29647EA616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73393A4-0966-4E9D-97EE-C2FDAE8C1A7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C-1DB7-429D-AEF8-DF29647EA616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16E440D-8280-4297-B26C-E5FF4C27847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D-1DB7-429D-AEF8-DF29647EA616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DFFA34A-B612-4778-A9F6-4F5B9BB8EE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E-1DB7-429D-AEF8-DF29647EA61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DT_CR!$D$14:$J$14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  <c:pt idx="6">
                        <c:v>0.92210526315789476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DT_CR!$L$14:$R$14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  <c:pt idx="6">
                        <c:v>9.9012345679012359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F-1DB7-429D-AEF8-DF29647EA616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B3068DF-88CB-42BD-BA97-BDA74EDA2ED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0-1DB7-429D-AEF8-DF29647EA616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4E8B367-03E8-49FD-B05B-81A88C8C516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1-1DB7-429D-AEF8-DF29647EA616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DBEDAE3-6AE6-458C-9C8A-A9BD2EB378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2-1DB7-429D-AEF8-DF29647EA616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88AA1CA-7E7D-4F33-8513-03EBE8FF09B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3-1DB7-429D-AEF8-DF29647EA616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BF30F22-4167-45A1-995F-854E0A5C1D8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4-1DB7-429D-AEF8-DF29647EA616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3668D9F-54FE-496E-A590-379B2C04AFA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5-1DB7-429D-AEF8-DF29647EA616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F3CD154-271D-4A2B-899A-3552D73EC26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6-1DB7-429D-AEF8-DF29647EA61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DT_CR!$D$15:$J$15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  <c:pt idx="6">
                        <c:v>1.1309730131220599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DT_CR!$L$15:$R$15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  <c:pt idx="6">
                        <c:v>4.1070490367775827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7-1DB7-429D-AEF8-DF29647EA616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AA42B10-4800-42D0-81D1-9148E6112FC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8-1DB7-429D-AEF8-DF29647EA616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E48749E-AE8F-43E9-BB8E-D27B02A684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9-1DB7-429D-AEF8-DF29647EA616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55DB8F4-E502-445D-82A5-103A17ABC58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A-1DB7-429D-AEF8-DF29647EA616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5C421B9-93F4-4A70-9514-FDB7EB5015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B-1DB7-429D-AEF8-DF29647EA616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F862778-6077-40DD-8034-1CF0CC2F0AD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C-1DB7-429D-AEF8-DF29647EA616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FD0B6A0-4819-4F8C-A4BA-B76AA09345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D-1DB7-429D-AEF8-DF29647EA616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8ADC1FA7-ECB0-496D-A761-BF047539598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E-1DB7-429D-AEF8-DF29647EA61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DT_CR!$D$16:$J$16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  <c:pt idx="6">
                        <c:v>1.0240168910002638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DT_CR!$L$16:$R$16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  <c:pt idx="6">
                        <c:v>6.4909793814432986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F-1DB7-429D-AEF8-DF29647EA616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E5CC0CA-DC61-4C0B-B95A-D694657789B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0-1DB7-429D-AEF8-DF29647EA616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7018296-035A-48C0-B5CE-6D4C9CBE170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1-1DB7-429D-AEF8-DF29647EA616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CBDB7F8-0205-4A2D-8541-17B4FE953C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2-1DB7-429D-AEF8-DF29647EA616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ABA9BE1-48C0-475F-A5B4-28C4564693A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3-1DB7-429D-AEF8-DF29647EA616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1982314-6DA5-4864-8AF9-467D997C8EF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4-1DB7-429D-AEF8-DF29647EA616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7BA6ED6-DB16-4678-8BFD-5C76253A0B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5-1DB7-429D-AEF8-DF29647EA616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28ED7A8-45D3-4507-A3F7-7400B215823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6-1DB7-429D-AEF8-DF29647EA61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DT_CR!$D$17:$J$17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  <c:pt idx="6">
                        <c:v>1.0183800623052959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DT_CR!$L$17:$R$17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  <c:pt idx="6">
                        <c:v>6.2861731416335269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7-1DB7-429D-AEF8-DF29647EA616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83C4FF2-D17D-4C0D-A753-6404003615A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8-1DB7-429D-AEF8-DF29647EA616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6ACE13F-61ED-4B0A-9E4B-BF8FBCD2CB8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9-1DB7-429D-AEF8-DF29647EA616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D4406C7-DD25-45C3-BA7F-456202F7001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A-1DB7-429D-AEF8-DF29647EA616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273BA9A-2A4B-4513-A36B-9BB7326777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B-1DB7-429D-AEF8-DF29647EA616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A687E7E-CA64-4B99-B765-4FD85E8ABF4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C-1DB7-429D-AEF8-DF29647EA616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0DC5BA4-19E6-437C-8994-65DAFA255D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D-1DB7-429D-AEF8-DF29647EA616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3091803-C667-4699-9F5F-146287D192F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E-1DB7-429D-AEF8-DF29647EA61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DT_CR!$D$18:$J$18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  <c:pt idx="6">
                        <c:v>1.119656558275484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DT_CR!$L$18:$R$18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  <c:pt idx="6">
                        <c:v>4.964730516125524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F-1DB7-429D-AEF8-DF29647EA616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DA323E7-9ECB-4326-8575-5A30E4EF7E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0-1DB7-429D-AEF8-DF29647EA616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C641AE2-3DA0-49AE-A470-B42FDE9E9AB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1-1DB7-429D-AEF8-DF29647EA616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EBC2C3F-C958-4ECE-8FAF-BA3F9B83CC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2-1DB7-429D-AEF8-DF29647EA616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DCCCB3-5B65-49B9-B295-A7E841DDC50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3-1DB7-429D-AEF8-DF29647EA616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1075366-E808-49CE-BF0D-13FEFED9CC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4-1DB7-429D-AEF8-DF29647EA61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DT_CR!$F$19:$J$19</c15:sqref>
                        </c15:formulaRef>
                      </c:ext>
                    </c:extLst>
                    <c:numCache>
                      <c:formatCode>0%</c:formatCode>
                      <c:ptCount val="5"/>
                      <c:pt idx="0">
                        <c:v>0.52445652173913049</c:v>
                      </c:pt>
                      <c:pt idx="1">
                        <c:v>0.8364928909952607</c:v>
                      </c:pt>
                      <c:pt idx="2">
                        <c:v>0.95477386934673369</c:v>
                      </c:pt>
                      <c:pt idx="3">
                        <c:v>0.79833679833679838</c:v>
                      </c:pt>
                      <c:pt idx="4">
                        <c:v>1.0025380710659899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DT_CR!$N$19:$R$19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10.968911917098445</c:v>
                      </c:pt>
                      <c:pt idx="1">
                        <c:v>8.3753541076487252</c:v>
                      </c:pt>
                      <c:pt idx="2">
                        <c:v>8.3245614035087723</c:v>
                      </c:pt>
                      <c:pt idx="3">
                        <c:v>11.216145833333334</c:v>
                      </c:pt>
                      <c:pt idx="4">
                        <c:v>10.842194092827006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85-1DB7-429D-AEF8-DF29647EA616}"/>
                  </c:ext>
                </c:extLst>
              </c15:ser>
            </c15:filteredScatterSeries>
          </c:ext>
        </c:extLst>
      </c:scatterChart>
      <c:valAx>
        <c:axId val="1814115967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Caurlaidība</a:t>
                </a:r>
              </a:p>
            </c:rich>
          </c:tx>
          <c:layout>
            <c:manualLayout>
              <c:xMode val="edge"/>
              <c:yMode val="edge"/>
              <c:x val="0.4689571876821933"/>
              <c:y val="0.9031450000000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007"/>
        <c:crosses val="autoZero"/>
        <c:crossBetween val="midCat"/>
      </c:valAx>
      <c:valAx>
        <c:axId val="1814115007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</a:t>
                </a:r>
                <a:r>
                  <a:rPr lang="lv-LV" baseline="0"/>
                  <a:t> laiks</a:t>
                </a:r>
                <a:endParaRPr lang="lv-LV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9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10963387015969"/>
          <c:y val="0.94149740740740739"/>
          <c:w val="0.24229038429423982"/>
          <c:h val="3.968777777777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apgrozījums Kurzemes apgabaltiesā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tiesas'!$E$18:$K$18</c:f>
              <c:numCache>
                <c:formatCode>General</c:formatCode>
                <c:ptCount val="7"/>
                <c:pt idx="0">
                  <c:v>692</c:v>
                </c:pt>
                <c:pt idx="1">
                  <c:v>532</c:v>
                </c:pt>
                <c:pt idx="2">
                  <c:v>506</c:v>
                </c:pt>
                <c:pt idx="3">
                  <c:v>454</c:v>
                </c:pt>
                <c:pt idx="4">
                  <c:v>482</c:v>
                </c:pt>
                <c:pt idx="5">
                  <c:v>417</c:v>
                </c:pt>
                <c:pt idx="6">
                  <c:v>600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8EE5-45EC-AE02-FA366CEC07EB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tiesas'!$E$19:$K$19</c:f>
              <c:numCache>
                <c:formatCode>General</c:formatCode>
                <c:ptCount val="7"/>
                <c:pt idx="0">
                  <c:v>663</c:v>
                </c:pt>
                <c:pt idx="1">
                  <c:v>571</c:v>
                </c:pt>
                <c:pt idx="2">
                  <c:v>512</c:v>
                </c:pt>
                <c:pt idx="3">
                  <c:v>456</c:v>
                </c:pt>
                <c:pt idx="4">
                  <c:v>420</c:v>
                </c:pt>
                <c:pt idx="5">
                  <c:v>430</c:v>
                </c:pt>
                <c:pt idx="6">
                  <c:v>579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8EE5-45EC-AE02-FA366CEC07EB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tiesas'!$E$20:$K$20</c:f>
              <c:numCache>
                <c:formatCode>General</c:formatCode>
                <c:ptCount val="7"/>
                <c:pt idx="0">
                  <c:v>143</c:v>
                </c:pt>
                <c:pt idx="1">
                  <c:v>103</c:v>
                </c:pt>
                <c:pt idx="2">
                  <c:v>94</c:v>
                </c:pt>
                <c:pt idx="3">
                  <c:v>88</c:v>
                </c:pt>
                <c:pt idx="4">
                  <c:v>149</c:v>
                </c:pt>
                <c:pt idx="5">
                  <c:v>136</c:v>
                </c:pt>
                <c:pt idx="6">
                  <c:v>156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8EE5-45EC-AE02-FA366CEC07E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tiesas'!$E$3:$K$3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>
                        <c:v>625</c:v>
                      </c:pt>
                      <c:pt idx="6">
                        <c:v>632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8EE5-45EC-AE02-FA366CEC07EB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tiesas'!$E$4:$K$4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>
                        <c:v>592</c:v>
                      </c:pt>
                      <c:pt idx="6">
                        <c:v>641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8EE5-45EC-AE02-FA366CEC07EB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tiesas'!$E$5:$K$5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>
                        <c:v>411</c:v>
                      </c:pt>
                      <c:pt idx="6">
                        <c:v>402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EE5-45EC-AE02-FA366CEC07EB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tiesas'!$E$6:$K$6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>
                        <c:v>827</c:v>
                      </c:pt>
                      <c:pt idx="6">
                        <c:v>780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8EE5-45EC-AE02-FA366CEC07EB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tiesas'!$E$7:$K$7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>
                        <c:v>881</c:v>
                      </c:pt>
                      <c:pt idx="6">
                        <c:v>745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8EE5-45EC-AE02-FA366CEC07EB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tiesas'!$E$8:$K$8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>
                        <c:v>259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8EE5-45EC-AE02-FA366CEC07EB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tiesas'!$E$9:$K$9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>
                        <c:v>556</c:v>
                      </c:pt>
                      <c:pt idx="6">
                        <c:v>450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8EE5-45EC-AE02-FA366CEC07EB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tiesas'!$E$10:$K$10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>
                        <c:v>532</c:v>
                      </c:pt>
                      <c:pt idx="6">
                        <c:v>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8EE5-45EC-AE02-FA366CEC07EB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tiesas'!$E$11:$K$11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>
                        <c:v>171</c:v>
                      </c:pt>
                      <c:pt idx="6">
                        <c:v>190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8EE5-45EC-AE02-FA366CEC07EB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tiesas'!$E$12:$K$12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>
                        <c:v>782</c:v>
                      </c:pt>
                      <c:pt idx="6">
                        <c:v>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8EE5-45EC-AE02-FA366CEC07EB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tiesas'!$E$13:$K$13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>
                        <c:v>830</c:v>
                      </c:pt>
                      <c:pt idx="6">
                        <c:v>805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8EE5-45EC-AE02-FA366CEC07EB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tiesas'!$E$14:$K$14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>
                        <c:v>556</c:v>
                      </c:pt>
                      <c:pt idx="6">
                        <c:v>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8EE5-45EC-AE02-FA366CEC07EB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tiesas'!$E$15:$K$15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>
                        <c:v>3254</c:v>
                      </c:pt>
                      <c:pt idx="6">
                        <c:v>2859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8EE5-45EC-AE02-FA366CEC07EB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tiesas'!$E$16:$K$16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>
                        <c:v>3020</c:v>
                      </c:pt>
                      <c:pt idx="6">
                        <c:v>2797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8EE5-45EC-AE02-FA366CEC07EB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tiesas'!$E$17:$K$17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>
                        <c:v>1490</c:v>
                      </c:pt>
                      <c:pt idx="6">
                        <c:v>1421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8EE5-45EC-AE02-FA366CEC07EB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tiesas'!$E$21:$K$21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>
                        <c:v>488</c:v>
                      </c:pt>
                      <c:pt idx="6">
                        <c:v>551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8EE5-45EC-AE02-FA366CEC07EB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tiesas'!$E$22:$K$22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>
                        <c:v>486</c:v>
                      </c:pt>
                      <c:pt idx="6">
                        <c:v>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8EE5-45EC-AE02-FA366CEC07EB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tiesas'!$E$23:$K$23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>
                        <c:v>178</c:v>
                      </c:pt>
                      <c:pt idx="6">
                        <c:v>158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8EE5-45EC-AE02-FA366CEC07EB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tiesas'!$E$24:$K$24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>
                        <c:v>382</c:v>
                      </c:pt>
                      <c:pt idx="6">
                        <c:v>440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8EE5-45EC-AE02-FA366CEC07EB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tiesas'!$E$25:$K$25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>
                        <c:v>401</c:v>
                      </c:pt>
                      <c:pt idx="6">
                        <c:v>416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8EE5-45EC-AE02-FA366CEC07EB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tiesas'!$E$26:$K$26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>
                        <c:v>114</c:v>
                      </c:pt>
                      <c:pt idx="6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8EE5-45EC-AE02-FA366CEC07EB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tiesas'!$E$27:$K$27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>
                        <c:v>617</c:v>
                      </c:pt>
                      <c:pt idx="6">
                        <c:v>729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8EE5-45EC-AE02-FA366CEC07EB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tiesas'!$E$28:$K$28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>
                        <c:v>599</c:v>
                      </c:pt>
                      <c:pt idx="6">
                        <c:v>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8EE5-45EC-AE02-FA366CEC07EB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tiesas'!$E$29:$K$29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>
                        <c:v>271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8EE5-45EC-AE02-FA366CEC07EB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tiesas'!$E$30:$K$30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>
                        <c:v>1665</c:v>
                      </c:pt>
                      <c:pt idx="6">
                        <c:v>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8EE5-45EC-AE02-FA366CEC07EB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tiesas'!$E$31:$K$31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>
                        <c:v>1658</c:v>
                      </c:pt>
                      <c:pt idx="6">
                        <c:v>1603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8EE5-45EC-AE02-FA366CEC07EB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tiesas'!$E$32:$K$32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>
                        <c:v>943</c:v>
                      </c:pt>
                      <c:pt idx="6">
                        <c:v>1195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8EE5-45EC-AE02-FA366CEC07EB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tiesas'!$E$33:$K$33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>
                        <c:v>14161</c:v>
                      </c:pt>
                      <c:pt idx="6">
                        <c:v>12775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8EE5-45EC-AE02-FA366CEC07EB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tiesas'!$E$34:$K$34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>
                        <c:v>11856</c:v>
                      </c:pt>
                      <c:pt idx="6">
                        <c:v>12465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8EE5-45EC-AE02-FA366CEC07EB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tiesas'!$E$35:$K$35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>
                        <c:v>10540</c:v>
                      </c:pt>
                      <c:pt idx="6">
                        <c:v>10736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8EE5-45EC-AE02-FA366CEC07EB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tiesas'!$E$36:$K$36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>
                        <c:v>4522</c:v>
                      </c:pt>
                      <c:pt idx="6">
                        <c:v>4275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8EE5-45EC-AE02-FA366CEC07EB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tiesas'!$E$37:$K$37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>
                        <c:v>4069</c:v>
                      </c:pt>
                      <c:pt idx="6">
                        <c:v>3942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8EE5-45EC-AE02-FA366CEC07EB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tiesas'!$E$38:$K$38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>
                        <c:v>2884</c:v>
                      </c:pt>
                      <c:pt idx="6">
                        <c:v>3208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8EE5-45EC-AE02-FA366CEC07EB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tiesas'!$E$39:$K$39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>
                        <c:v>5011</c:v>
                      </c:pt>
                      <c:pt idx="6">
                        <c:v>4039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8EE5-45EC-AE02-FA366CEC07EB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tiesas'!$E$40:$K$40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>
                        <c:v>4508</c:v>
                      </c:pt>
                      <c:pt idx="6">
                        <c:v>4568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8EE5-45EC-AE02-FA366CEC07EB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tiesas'!$E$41:$K$41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>
                        <c:v>2074</c:v>
                      </c:pt>
                      <c:pt idx="6">
                        <c:v>1542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8EE5-45EC-AE02-FA366CEC07EB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tiesas'!$E$42:$K$42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>
                        <c:v>4762</c:v>
                      </c:pt>
                      <c:pt idx="6">
                        <c:v>3789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8EE5-45EC-AE02-FA366CEC07EB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tiesas'!$E$43:$K$43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>
                        <c:v>4260</c:v>
                      </c:pt>
                      <c:pt idx="6">
                        <c:v>3880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8EE5-45EC-AE02-FA366CEC07EB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tiesas'!$E$44:$K$44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>
                        <c:v>2162</c:v>
                      </c:pt>
                      <c:pt idx="6">
                        <c:v>2070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8EE5-45EC-AE02-FA366CEC07EB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tiesas'!$E$45:$K$45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>
                        <c:v>3796</c:v>
                      </c:pt>
                      <c:pt idx="6">
                        <c:v>3210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8EE5-45EC-AE02-FA366CEC07EB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tiesas'!$E$46:$K$46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>
                        <c:v>3270</c:v>
                      </c:pt>
                      <c:pt idx="6">
                        <c:v>3269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8EE5-45EC-AE02-FA366CEC07EB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tiesas'!$E$47:$K$47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>
                        <c:v>1751</c:v>
                      </c:pt>
                      <c:pt idx="6">
                        <c:v>1689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8EE5-45EC-AE02-FA366CEC07EB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tiesas'!$E$48:$K$48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>
                        <c:v>6653</c:v>
                      </c:pt>
                      <c:pt idx="6">
                        <c:v>5474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8EE5-45EC-AE02-FA366CEC07EB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tiesas'!$E$49:$K$49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>
                        <c:v>6174</c:v>
                      </c:pt>
                      <c:pt idx="6">
                        <c:v>6129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8EE5-45EC-AE02-FA366CEC07EB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tiesas'!$E$50:$K$50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>
                        <c:v>3153</c:v>
                      </c:pt>
                      <c:pt idx="6">
                        <c:v>2501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8EE5-45EC-AE02-FA366CEC07EB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tiesas'!$E$51:$K$51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>
                        <c:v>481</c:v>
                      </c:pt>
                      <c:pt idx="6">
                        <c:v>394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8EE5-45EC-AE02-FA366CEC07EB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tiesas'!$E$52:$K$52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>
                        <c:v>384</c:v>
                      </c:pt>
                      <c:pt idx="6">
                        <c:v>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8EE5-45EC-AE02-FA366CEC07EB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tiesas'!$E$53:$K$53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>
                        <c:v>354</c:v>
                      </c:pt>
                      <c:pt idx="6">
                        <c:v>352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8EE5-45EC-AE02-FA366CEC07EB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Lietu apgrozījums Kurzemes apgabaltiesā uz vienu tiesnesi</a:t>
            </a:r>
            <a:endParaRPr lang="en-US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tiesas'!$O$18:$U$18</c:f>
              <c:numCache>
                <c:formatCode>0.0</c:formatCode>
                <c:ptCount val="7"/>
                <c:pt idx="0">
                  <c:v>53.230769230769234</c:v>
                </c:pt>
                <c:pt idx="1">
                  <c:v>40.92307692307692</c:v>
                </c:pt>
                <c:pt idx="2">
                  <c:v>38.92307692307692</c:v>
                </c:pt>
                <c:pt idx="3">
                  <c:v>37.833333333333336</c:v>
                </c:pt>
                <c:pt idx="4">
                  <c:v>43.81818181818182</c:v>
                </c:pt>
                <c:pt idx="5">
                  <c:v>34.75</c:v>
                </c:pt>
                <c:pt idx="6">
                  <c:v>46.153846153846153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3838-4B81-AF02-4520068BBCBF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tiesas'!$O$19:$U$19</c:f>
              <c:numCache>
                <c:formatCode>0.0</c:formatCode>
                <c:ptCount val="7"/>
                <c:pt idx="0">
                  <c:v>51</c:v>
                </c:pt>
                <c:pt idx="1">
                  <c:v>43.92307692307692</c:v>
                </c:pt>
                <c:pt idx="2">
                  <c:v>39.384615384615387</c:v>
                </c:pt>
                <c:pt idx="3">
                  <c:v>38</c:v>
                </c:pt>
                <c:pt idx="4">
                  <c:v>38.18181818181818</c:v>
                </c:pt>
                <c:pt idx="5">
                  <c:v>35.833333333333336</c:v>
                </c:pt>
                <c:pt idx="6">
                  <c:v>44.53846153846154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3838-4B81-AF02-4520068BBCBF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tiesas'!$O$20:$U$20</c:f>
              <c:numCache>
                <c:formatCode>0.0</c:formatCode>
                <c:ptCount val="7"/>
                <c:pt idx="0">
                  <c:v>11</c:v>
                </c:pt>
                <c:pt idx="1">
                  <c:v>7.9230769230769234</c:v>
                </c:pt>
                <c:pt idx="2">
                  <c:v>7.2307692307692308</c:v>
                </c:pt>
                <c:pt idx="3">
                  <c:v>7.333333333333333</c:v>
                </c:pt>
                <c:pt idx="4">
                  <c:v>13.545454545454545</c:v>
                </c:pt>
                <c:pt idx="5">
                  <c:v>11.333333333333334</c:v>
                </c:pt>
                <c:pt idx="6">
                  <c:v>12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3838-4B81-AF02-4520068BBCB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tiesas'!$O$3:$U$3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  <c:pt idx="6">
                        <c:v>57.454545454545453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3838-4B81-AF02-4520068BBCBF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tiesas'!$O$4:$U$4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  <c:pt idx="6">
                        <c:v>58.272727272727273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838-4B81-AF02-4520068BBCBF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tiesas'!$O$5:$U$5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  <c:pt idx="6">
                        <c:v>36.545454545454547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838-4B81-AF02-4520068BBCBF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tiesas'!$O$6:$U$6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  <c:pt idx="6">
                        <c:v>55.714285714285715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838-4B81-AF02-4520068BBCBF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tiesas'!$O$7:$U$7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  <c:pt idx="6">
                        <c:v>53.214285714285715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838-4B81-AF02-4520068BBCBF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tiesas'!$O$8:$U$8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  <c:pt idx="6">
                        <c:v>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3838-4B81-AF02-4520068BBCBF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tiesas'!$O$9:$U$9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  <c:pt idx="6">
                        <c:v>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3838-4B81-AF02-4520068BBCBF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tiesas'!$O$10:$U$10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  <c:pt idx="6">
                        <c:v>47.888888888888886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3838-4B81-AF02-4520068BBCBF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tiesas'!$O$11:$U$11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  <c:pt idx="6">
                        <c:v>21.111111111111111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3838-4B81-AF02-4520068BBCBF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tiesas'!$O$12:$U$12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  <c:pt idx="6">
                        <c:v>37.571428571428569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3838-4B81-AF02-4520068BBCBF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tiesas'!$O$13:$U$13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  <c:pt idx="6">
                        <c:v>38.333333333333336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3838-4B81-AF02-4520068BBCBF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tiesas'!$O$14:$U$14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  <c:pt idx="6">
                        <c:v>25.714285714285715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3838-4B81-AF02-4520068BBCBF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tiesas'!$O$15:$U$15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  <c:pt idx="6">
                        <c:v>51.981818181818184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3838-4B81-AF02-4520068BBCBF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tiesas'!$O$16:$U$16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  <c:pt idx="6">
                        <c:v>50.854545454545452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3838-4B81-AF02-4520068BBCBF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tiesas'!$O$17:$U$17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  <c:pt idx="6">
                        <c:v>25.836363636363636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3838-4B81-AF02-4520068BBCBF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tiesas'!$O$21:$U$21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  <c:pt idx="6">
                        <c:v>42.384615384615387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3838-4B81-AF02-4520068BBCBF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tiesas'!$O$22:$U$22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  <c:pt idx="6">
                        <c:v>43.92307692307692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3838-4B81-AF02-4520068BBCBF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tiesas'!$O$23:$U$23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  <c:pt idx="6">
                        <c:v>12.153846153846153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3838-4B81-AF02-4520068BBCBF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tiesas'!$O$24:$U$24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  <c:pt idx="6">
                        <c:v>48.888888888888886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3838-4B81-AF02-4520068BBCBF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tiesas'!$O$25:$U$25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  <c:pt idx="6">
                        <c:v>46.222222222222221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3838-4B81-AF02-4520068BBCBF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tiesas'!$O$26:$U$26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  <c:pt idx="6">
                        <c:v>15.111111111111111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3838-4B81-AF02-4520068BBCBF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tiesas'!$O$27:$U$27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  <c:pt idx="6">
                        <c:v>56.07692307692308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3838-4B81-AF02-4520068BBCBF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tiesas'!$O$28:$U$28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  <c:pt idx="6">
                        <c:v>54.230769230769234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3838-4B81-AF02-4520068BBCBF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tiesas'!$O$29:$U$29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  <c:pt idx="6">
                        <c:v>22.615384615384617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3838-4B81-AF02-4520068BBCBF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tiesas'!$O$30:$U$30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  <c:pt idx="6">
                        <c:v>51.555555555555557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3838-4B81-AF02-4520068BBCBF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tiesas'!$O$31:$U$31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  <c:pt idx="6">
                        <c:v>44.527777777777779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3838-4B81-AF02-4520068BBCBF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tiesas'!$O$32:$U$32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  <c:pt idx="6">
                        <c:v>33.194444444444443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3838-4B81-AF02-4520068BBCBF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tiesas'!$O$33:$U$33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  <c:pt idx="6">
                        <c:v>148.54651162790697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3838-4B81-AF02-4520068BBCBF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tiesas'!$O$34:$U$34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  <c:pt idx="6">
                        <c:v>144.94186046511629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3838-4B81-AF02-4520068BBCBF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tiesas'!$O$35:$U$35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  <c:pt idx="6">
                        <c:v>124.83720930232558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3838-4B81-AF02-4520068BBCBF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tiesas'!$O$36:$U$36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  <c:pt idx="6">
                        <c:v>147.41379310344828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3838-4B81-AF02-4520068BBCBF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tiesas'!$O$37:$U$37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  <c:pt idx="6">
                        <c:v>135.93103448275863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3838-4B81-AF02-4520068BBCBF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tiesas'!$O$38:$U$38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  <c:pt idx="6">
                        <c:v>110.62068965517241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3838-4B81-AF02-4520068BBCBF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tiesas'!$O$39:$U$39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  <c:pt idx="6">
                        <c:v>144.25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3838-4B81-AF02-4520068BBCBF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tiesas'!$O$40:$U$40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  <c:pt idx="6">
                        <c:v>163.14285714285714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3838-4B81-AF02-4520068BBCBF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tiesas'!$O$41:$U$41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  <c:pt idx="6">
                        <c:v>55.071428571428569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3838-4B81-AF02-4520068BBCBF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tiesas'!$O$42:$U$42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  <c:pt idx="6">
                        <c:v>157.875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3838-4B81-AF02-4520068BBCBF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tiesas'!$O$43:$U$43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  <c:pt idx="6">
                        <c:v>161.66666666666666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3838-4B81-AF02-4520068BBCBF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tiesas'!$O$44:$U$44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  <c:pt idx="6">
                        <c:v>86.25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3838-4B81-AF02-4520068BBCBF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tiesas'!$O$45:$U$45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  <c:pt idx="6">
                        <c:v>160.5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3838-4B81-AF02-4520068BBCBF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tiesas'!$O$46:$U$46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  <c:pt idx="6">
                        <c:v>163.44999999999999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3838-4B81-AF02-4520068BBCBF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tiesas'!$O$47:$U$47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  <c:pt idx="6">
                        <c:v>84.45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3838-4B81-AF02-4520068BBCBF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tiesas'!$O$48:$U$48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  <c:pt idx="6">
                        <c:v>124.40909090909091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3838-4B81-AF02-4520068BBCBF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tiesas'!$O$49:$U$49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  <c:pt idx="6">
                        <c:v>139.29545454545453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3838-4B81-AF02-4520068BBCBF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tiesas'!$O$50:$U$50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  <c:pt idx="6">
                        <c:v>56.840909090909093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3838-4B81-AF02-4520068BBCBF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tiesas'!$O$51:$U$51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  <c:pt idx="6" formatCode="0.0">
                        <c:v>43.777777777777779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3838-4B81-AF02-4520068BBCBF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tiesas'!$O$52:$U$52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  <c:pt idx="6" formatCode="0.0">
                        <c:v>43.888888888888886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3838-4B81-AF02-4520068BBCBF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tiesas'!$O$53:$U$53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  <c:pt idx="6" formatCode="0.0">
                        <c:v>39.111111111111114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3838-4B81-AF02-4520068BBCBF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5595555555555556E-2"/>
          <c:y val="8.409833333333333E-2"/>
          <c:w val="0.92523722222222227"/>
          <c:h val="0.77422259259259263"/>
        </c:manualLayout>
      </c:layout>
      <c:scatterChart>
        <c:scatterStyle val="lineMarker"/>
        <c:varyColors val="0"/>
        <c:ser>
          <c:idx val="5"/>
          <c:order val="5"/>
          <c:tx>
            <c:strRef>
              <c:f>DT_CR!$B$8</c:f>
              <c:strCache>
                <c:ptCount val="1"/>
                <c:pt idx="0">
                  <c:v>KAT</c:v>
                </c:pt>
              </c:strCache>
              <c:extLst xmlns:c15="http://schemas.microsoft.com/office/drawing/2012/chart"/>
            </c:strRef>
          </c:tx>
          <c:spPr>
            <a:ln w="31750" cap="rnd">
              <a:solidFill>
                <a:schemeClr val="accent6"/>
              </a:solidFill>
              <a:round/>
              <a:tailEnd type="stealth" w="lg" len="lg"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5575224133086965"/>
                  <c:y val="5.9701492537312341E-3"/>
                </c:manualLayout>
              </c:layout>
              <c:tx>
                <c:rich>
                  <a:bodyPr/>
                  <a:lstStyle/>
                  <a:p>
                    <a:fld id="{FF499EF8-2B51-479C-B154-8CED540F7EF4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26EF-46B4-A43D-5A1A80325F2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FDF601F-964D-4C58-98B3-CB0CCCB22C64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26EF-46B4-A43D-5A1A80325F2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AF4B384-F786-42D2-A5D3-D3AFE465209E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26EF-46B4-A43D-5A1A80325F2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548B932-1C48-4F18-B0D0-B2AC99AB08EF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26EF-46B4-A43D-5A1A80325F22}"/>
                </c:ext>
              </c:extLst>
            </c:dLbl>
            <c:dLbl>
              <c:idx val="4"/>
              <c:layout>
                <c:manualLayout>
                  <c:x val="-0.15103247644205542"/>
                  <c:y val="-1.1940298507462687E-2"/>
                </c:manualLayout>
              </c:layout>
              <c:tx>
                <c:rich>
                  <a:bodyPr/>
                  <a:lstStyle/>
                  <a:p>
                    <a:fld id="{69597243-1564-4176-9A3E-B99D69C5D28D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26EF-46B4-A43D-5A1A80325F2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60F7B989-AE77-4AD1-BEF6-2DEFB0B471BC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26EF-46B4-A43D-5A1A80325F22}"/>
                </c:ext>
              </c:extLst>
            </c:dLbl>
            <c:dLbl>
              <c:idx val="6"/>
              <c:layout>
                <c:manualLayout>
                  <c:x val="-0.1038348275539131"/>
                  <c:y val="-2.6865671641791045E-2"/>
                </c:manualLayout>
              </c:layout>
              <c:tx>
                <c:rich>
                  <a:bodyPr/>
                  <a:lstStyle/>
                  <a:p>
                    <a:fld id="{16DE58D6-AE73-4CF1-A5E7-D398CE70E5D6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26EF-46B4-A43D-5A1A80325F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DT_CR!$D$8:$J$8</c:f>
              <c:numCache>
                <c:formatCode>0%</c:formatCode>
                <c:ptCount val="7"/>
                <c:pt idx="0">
                  <c:v>0.95809248554913296</c:v>
                </c:pt>
                <c:pt idx="1">
                  <c:v>1.0733082706766917</c:v>
                </c:pt>
                <c:pt idx="2">
                  <c:v>1.0118577075098814</c:v>
                </c:pt>
                <c:pt idx="3">
                  <c:v>1.0044052863436124</c:v>
                </c:pt>
                <c:pt idx="4">
                  <c:v>0.87136929460580914</c:v>
                </c:pt>
                <c:pt idx="5">
                  <c:v>1.0311750599520384</c:v>
                </c:pt>
                <c:pt idx="6">
                  <c:v>0.96499999999999997</c:v>
                </c:pt>
              </c:numCache>
              <c:extLst xmlns:c15="http://schemas.microsoft.com/office/drawing/2012/chart"/>
            </c:numRef>
          </c:xVal>
          <c:yVal>
            <c:numRef>
              <c:f>DT_CR!$L$8:$R$8</c:f>
              <c:numCache>
                <c:formatCode>0.0</c:formatCode>
                <c:ptCount val="7"/>
                <c:pt idx="0">
                  <c:v>2.6241830065359477</c:v>
                </c:pt>
                <c:pt idx="1">
                  <c:v>2.194687682428488</c:v>
                </c:pt>
                <c:pt idx="2">
                  <c:v>2.2337239583333335</c:v>
                </c:pt>
                <c:pt idx="3">
                  <c:v>2.3479532163742691</c:v>
                </c:pt>
                <c:pt idx="4">
                  <c:v>4.3162698412698415</c:v>
                </c:pt>
                <c:pt idx="5">
                  <c:v>3.8480620155038761</c:v>
                </c:pt>
                <c:pt idx="6">
                  <c:v>3.2780656303972364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DT_CR!$L$2:$R$2</c15:f>
                <c15:dlblRangeCache>
                  <c:ptCount val="7"/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26EF-46B4-A43D-5A1A80325F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15967"/>
        <c:axId val="181411500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DT_CR!$B$3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headEnd type="none" w="lg" len="lg"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CFD045F-209F-4489-B516-EFB3AE08BC8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8-26EF-46B4-A43D-5A1A80325F2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2CAC3AC5-749D-41CF-AFA4-7676A524488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9-26EF-46B4-A43D-5A1A80325F2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0398CBF4-09F2-448F-BE72-E4B2CA6358A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A-26EF-46B4-A43D-5A1A80325F2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1DBA6CE5-364D-4EAF-A660-3D8F1F456CF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B-26EF-46B4-A43D-5A1A80325F2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1D430DAD-5D7C-4871-ACA7-D05AFC2B037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C-26EF-46B4-A43D-5A1A80325F2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ADBFF67E-EE0D-4F1C-8FF3-10D6C86780C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D-26EF-46B4-A43D-5A1A80325F2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C8D76F3C-AD27-4716-B450-58A2D574A1F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E-26EF-46B4-A43D-5A1A80325F2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DT_CR!$D$3:$J$3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  <c:pt idx="6">
                        <c:v>1.014240506329114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DT_CR!$L$3:$R$3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  <c:pt idx="6">
                        <c:v>7.6302652106084254</c:v>
                      </c:pt>
                    </c:numCache>
                  </c:numRef>
                </c:yVal>
                <c:smooth val="1"/>
                <c:extLst>
                  <c:ext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F-26EF-46B4-A43D-5A1A80325F22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31750" cap="rnd">
                    <a:solidFill>
                      <a:schemeClr val="accent2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2D005A76-D231-4ED0-B55E-5B341AFB6F7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0-26EF-46B4-A43D-5A1A80325F2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276A81E-4BBF-4432-A625-E94C81D8D50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1-26EF-46B4-A43D-5A1A80325F2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4A611592-55D5-4BDD-80F6-018236A7D4E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2-26EF-46B4-A43D-5A1A80325F2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F3C9CB09-0F37-43EA-B058-7DD01F01F96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3-26EF-46B4-A43D-5A1A80325F2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1AFF5B7B-AB79-44F6-A2B6-B94E1ADBFA8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4-26EF-46B4-A43D-5A1A80325F2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B71E1DE-4064-4F63-990B-52CCE514352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5-26EF-46B4-A43D-5A1A80325F2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0D1CBF2-D0F5-450E-A151-409DCC6C2BC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6-26EF-46B4-A43D-5A1A80325F2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DT_CR!$D$4:$J$4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  <c:pt idx="6">
                        <c:v>0.95512820512820518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DT_CR!$L$4:$R$4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  <c:pt idx="6">
                        <c:v>4.8013422818791955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7-26EF-46B4-A43D-5A1A80325F22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31750" cap="rnd">
                    <a:solidFill>
                      <a:schemeClr val="accent3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CD4DB44A-3B8B-4F04-AAE0-63511D05BEB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8-26EF-46B4-A43D-5A1A80325F2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82BEF5A-E7ED-4585-9BE2-09BD88E9BF1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9-26EF-46B4-A43D-5A1A80325F2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3CDAC46C-1573-4AD6-979D-77515CD104C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A-26EF-46B4-A43D-5A1A80325F2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9787D4A-2225-4892-B0FD-C3BF22CD359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B-26EF-46B4-A43D-5A1A80325F2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131970F-DC1D-498F-9E52-10D9B15B2B3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C-26EF-46B4-A43D-5A1A80325F2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B7D9FFA-C904-41B0-8B2D-055F81F390B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D-26EF-46B4-A43D-5A1A80325F2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A6CE8B12-000A-443E-B4FE-FB6D7014A7F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E-26EF-46B4-A43D-5A1A80325F2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DT_CR!$D$5:$J$5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  <c:pt idx="6">
                        <c:v>0.95777777777777773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DT_CR!$L$5:$R$5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  <c:pt idx="6">
                        <c:v>5.3634957463263726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F-26EF-46B4-A43D-5A1A80325F22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31750" cap="rnd">
                    <a:solidFill>
                      <a:schemeClr val="accent4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158430F2-1075-49B4-86E3-8C03B250F0B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0-26EF-46B4-A43D-5A1A80325F2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462C4C2-B1C9-4770-90C5-AA5D3CE5D4E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1-26EF-46B4-A43D-5A1A80325F2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3333104B-A101-454C-B7CA-4DB4D618F9B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2-26EF-46B4-A43D-5A1A80325F2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FEB58C1F-4FBC-4D8D-A3FC-FBD3E165AA0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3-26EF-46B4-A43D-5A1A80325F2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C15EBC55-5E4E-4CFA-97A1-78ACBC2A95B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4-26EF-46B4-A43D-5A1A80325F2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BD666053-0AD1-4540-BC14-914F801D97C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5-26EF-46B4-A43D-5A1A80325F2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4F321A2-7CDE-4B09-9B6A-2B8F008EB49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6-26EF-46B4-A43D-5A1A80325F2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DT_CR!$D$6:$J$6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  <c:pt idx="6">
                        <c:v>1.020278833967047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DT_CR!$L$6:$R$6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  <c:pt idx="6">
                        <c:v>8.1614906832298129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7-26EF-46B4-A43D-5A1A80325F22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31750" cap="rnd">
                    <a:solidFill>
                      <a:schemeClr val="accent5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BC1D75C-2C74-4CD1-A450-93A7A346503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8-26EF-46B4-A43D-5A1A80325F2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382FF9C4-30A2-4F2F-B86D-E28D13B3568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9-26EF-46B4-A43D-5A1A80325F2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A1BF7B27-56AC-4770-9EA8-658D4131211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A-26EF-46B4-A43D-5A1A80325F2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CD343D77-5FB9-4357-9D46-65B4007B1E0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B-26EF-46B4-A43D-5A1A80325F2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8F78E64-85FA-4A54-9479-A73D4338C81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C-26EF-46B4-A43D-5A1A80325F2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1BACB0C2-1F18-4645-B0CE-A6DCC29F0F2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D-26EF-46B4-A43D-5A1A80325F2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907847F3-890E-4A9B-864D-993B1992AA0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E-26EF-46B4-A43D-5A1A80325F2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DT_CR!$D$7:$J$7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  <c:pt idx="6">
                        <c:v>0.97831409583770546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DT_CR!$L$7:$R$7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  <c:pt idx="6">
                        <c:v>6.1812060541055898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F-26EF-46B4-A43D-5A1A80325F22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69FFC36E-51FF-4F01-9FDE-6386D38053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0-26EF-46B4-A43D-5A1A80325F2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63E5844-B0FB-4B5B-8F14-60E8A9C90FA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1-26EF-46B4-A43D-5A1A80325F2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39EB08CE-DC37-40EE-BB81-7FEDF2468FC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2-26EF-46B4-A43D-5A1A80325F2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1AE8D559-EEFA-4255-9F6F-4A39C2A8451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3-26EF-46B4-A43D-5A1A80325F2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BF2C54D6-B7A6-4178-ADBD-3107800876F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4-26EF-46B4-A43D-5A1A80325F2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835A08B9-473D-4643-B324-07373C2A45C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5-26EF-46B4-A43D-5A1A80325F2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3AB2744-A86B-41A1-BC8A-F48394B813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6-26EF-46B4-A43D-5A1A80325F2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DT_CR!$D$9:$J$9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  <c:pt idx="6">
                        <c:v>1.0362976406533575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DT_CR!$L$9:$R$9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  <c:pt idx="6">
                        <c:v>3.3666082895504963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7-26EF-46B4-A43D-5A1A80325F22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ED5F0B5E-7B3D-4294-8322-7C4A733E2C0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8-26EF-46B4-A43D-5A1A80325F2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0B91F9BF-9E1F-4D52-9886-9E65BFD4007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9-26EF-46B4-A43D-5A1A80325F2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E794FB0F-431D-45F9-932B-EBF0445CB0C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A-26EF-46B4-A43D-5A1A80325F2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4CC959-3EB5-4A52-BD38-0BA666AE82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B-26EF-46B4-A43D-5A1A80325F2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67D4392-E841-41AD-85FF-87246EE9658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C-26EF-46B4-A43D-5A1A80325F2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55DB73A-385E-46E9-9C72-DA90E0687EF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D-26EF-46B4-A43D-5A1A80325F2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5D63147-CF2A-4459-84AB-95240BDD034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E-26EF-46B4-A43D-5A1A80325F2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DT_CR!$D$10:$J$10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  <c:pt idx="6">
                        <c:v>0.94545454545454544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DT_CR!$L$10:$R$10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  <c:pt idx="6">
                        <c:v>3.9775641025641026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F-26EF-46B4-A43D-5A1A80325F22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27CA883-6066-4DB8-8735-FB8B95BD5B1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0-26EF-46B4-A43D-5A1A80325F2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8CE38CD-A661-4447-861E-569E650D3F5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1-26EF-46B4-A43D-5A1A80325F2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68444B5-A363-45FC-8BE1-DBD7D69A805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2-26EF-46B4-A43D-5A1A80325F2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6F677095-5952-4E4C-BB1A-1FFB0DCB5FE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3-26EF-46B4-A43D-5A1A80325F2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B764940-5D5D-49D0-B588-0221AC4595A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4-26EF-46B4-A43D-5A1A80325F2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D04C5C5-5A36-4C23-9972-5385B311C7D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5-26EF-46B4-A43D-5A1A80325F2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F9B8FE2-65F8-447B-81F8-A14CD2CFF2A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6-26EF-46B4-A43D-5A1A80325F2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DT_CR!$D$11:$J$11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  <c:pt idx="6">
                        <c:v>0.96707818930041156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DT_CR!$L$11:$R$11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  <c:pt idx="6">
                        <c:v>5.0737588652482266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7-26EF-46B4-A43D-5A1A80325F22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A7ECCFF-C33D-4596-9376-30EAD7B8E24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8-26EF-46B4-A43D-5A1A80325F2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B52AC98A-8273-4AC7-B4BB-0239979289A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9-26EF-46B4-A43D-5A1A80325F2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760A14C-8205-49BF-92C6-82CCD88176B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A-26EF-46B4-A43D-5A1A80325F2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BCA54EC-A68E-4F44-83A9-3A0FB24F238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B-26EF-46B4-A43D-5A1A80325F2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02DEFEA-D008-4377-B1D5-E437F9102BE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C-26EF-46B4-A43D-5A1A80325F2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55934B1-404D-44B9-BCE6-5E35BA8DE61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D-26EF-46B4-A43D-5A1A80325F2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558B5D1-CD3E-4A46-BDC7-3BD9DB0A7C1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E-26EF-46B4-A43D-5A1A80325F2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DT_CR!$D$12:$J$12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  <c:pt idx="6">
                        <c:v>0.86368534482758619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DT_CR!$L$12:$R$12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  <c:pt idx="6">
                        <c:v>9.0699729673528786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F-26EF-46B4-A43D-5A1A80325F22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8A6475AE-71EF-4CD2-A373-73EA863C18A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0-26EF-46B4-A43D-5A1A80325F2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5E8181E-4504-4C51-89ED-88FAA1CEDBB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1-26EF-46B4-A43D-5A1A80325F2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0EF7A4E-22E7-4582-98D1-5C73F7D8F63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2-26EF-46B4-A43D-5A1A80325F2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54DFB68-19CD-4FF4-ACC7-2BCCFC2C36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3-26EF-46B4-A43D-5A1A80325F2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D1BF905-1AED-4CFB-9112-B3E5D965981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4-26EF-46B4-A43D-5A1A80325F2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366D36E-9A98-4879-9141-6353444E61A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5-26EF-46B4-A43D-5A1A80325F2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BA0C841-AE1F-41C7-88F3-8869ECA8B82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6-26EF-46B4-A43D-5A1A80325F2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DT_CR!$D$13:$J$13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  <c:pt idx="6">
                        <c:v>0.97573385518590994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DT_CR!$L$13:$R$13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  <c:pt idx="6">
                        <c:v>10.479048001069662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7-26EF-46B4-A43D-5A1A80325F22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31750" cap="rnd">
                    <a:solidFill>
                      <a:schemeClr val="accent6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DFF2C4E-A9F9-46D1-9AFB-16BF4FC5BAE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8-26EF-46B4-A43D-5A1A80325F2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ACB5660-0E62-4D4E-9A8C-F93E981948C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9-26EF-46B4-A43D-5A1A80325F2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93A67C7-D8B5-4708-832B-269F963733B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A-26EF-46B4-A43D-5A1A80325F2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A108048-09C7-456D-B53D-2D7894D7BB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B-26EF-46B4-A43D-5A1A80325F2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73393A4-0966-4E9D-97EE-C2FDAE8C1A7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C-26EF-46B4-A43D-5A1A80325F2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16E440D-8280-4297-B26C-E5FF4C27847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D-26EF-46B4-A43D-5A1A80325F2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DFFA34A-B612-4778-A9F6-4F5B9BB8EE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E-26EF-46B4-A43D-5A1A80325F2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DT_CR!$D$14:$J$14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  <c:pt idx="6">
                        <c:v>0.92210526315789476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DT_CR!$L$14:$R$14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  <c:pt idx="6">
                        <c:v>9.9012345679012359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F-26EF-46B4-A43D-5A1A80325F22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B3068DF-88CB-42BD-BA97-BDA74EDA2ED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0-26EF-46B4-A43D-5A1A80325F2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4E8B367-03E8-49FD-B05B-81A88C8C516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1-26EF-46B4-A43D-5A1A80325F2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DBEDAE3-6AE6-458C-9C8A-A9BD2EB378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2-26EF-46B4-A43D-5A1A80325F2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88AA1CA-7E7D-4F33-8513-03EBE8FF09B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3-26EF-46B4-A43D-5A1A80325F2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BF30F22-4167-45A1-995F-854E0A5C1D8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4-26EF-46B4-A43D-5A1A80325F2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3668D9F-54FE-496E-A590-379B2C04AFA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5-26EF-46B4-A43D-5A1A80325F2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F3CD154-271D-4A2B-899A-3552D73EC26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6-26EF-46B4-A43D-5A1A80325F2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DT_CR!$D$15:$J$15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  <c:pt idx="6">
                        <c:v>1.1309730131220599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DT_CR!$L$15:$R$15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  <c:pt idx="6">
                        <c:v>4.1070490367775827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7-26EF-46B4-A43D-5A1A80325F22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AA42B10-4800-42D0-81D1-9148E6112FC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8-26EF-46B4-A43D-5A1A80325F2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E48749E-AE8F-43E9-BB8E-D27B02A684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9-26EF-46B4-A43D-5A1A80325F2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55DB8F4-E502-445D-82A5-103A17ABC58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A-26EF-46B4-A43D-5A1A80325F2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5C421B9-93F4-4A70-9514-FDB7EB5015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B-26EF-46B4-A43D-5A1A80325F2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F862778-6077-40DD-8034-1CF0CC2F0AD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C-26EF-46B4-A43D-5A1A80325F2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FD0B6A0-4819-4F8C-A4BA-B76AA09345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D-26EF-46B4-A43D-5A1A80325F2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8ADC1FA7-ECB0-496D-A761-BF047539598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E-26EF-46B4-A43D-5A1A80325F2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DT_CR!$D$16:$J$16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  <c:pt idx="6">
                        <c:v>1.0240168910002638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DT_CR!$L$16:$R$16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  <c:pt idx="6">
                        <c:v>6.4909793814432986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F-26EF-46B4-A43D-5A1A80325F22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E5CC0CA-DC61-4C0B-B95A-D694657789B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0-26EF-46B4-A43D-5A1A80325F2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7018296-035A-48C0-B5CE-6D4C9CBE170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1-26EF-46B4-A43D-5A1A80325F2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CBDB7F8-0205-4A2D-8541-17B4FE953C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2-26EF-46B4-A43D-5A1A80325F2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ABA9BE1-48C0-475F-A5B4-28C4564693A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3-26EF-46B4-A43D-5A1A80325F2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1982314-6DA5-4864-8AF9-467D997C8EF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4-26EF-46B4-A43D-5A1A80325F2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7BA6ED6-DB16-4678-8BFD-5C76253A0B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5-26EF-46B4-A43D-5A1A80325F2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28ED7A8-45D3-4507-A3F7-7400B215823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6-26EF-46B4-A43D-5A1A80325F2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DT_CR!$D$17:$J$17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  <c:pt idx="6">
                        <c:v>1.0183800623052959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DT_CR!$L$17:$R$17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  <c:pt idx="6">
                        <c:v>6.2861731416335269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7-26EF-46B4-A43D-5A1A80325F22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83C4FF2-D17D-4C0D-A753-6404003615A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8-26EF-46B4-A43D-5A1A80325F2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6ACE13F-61ED-4B0A-9E4B-BF8FBCD2CB8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9-26EF-46B4-A43D-5A1A80325F2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D4406C7-DD25-45C3-BA7F-456202F7001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A-26EF-46B4-A43D-5A1A80325F2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273BA9A-2A4B-4513-A36B-9BB7326777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B-26EF-46B4-A43D-5A1A80325F2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A687E7E-CA64-4B99-B765-4FD85E8ABF4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C-26EF-46B4-A43D-5A1A80325F22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0DC5BA4-19E6-437C-8994-65DAFA255D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D-26EF-46B4-A43D-5A1A80325F22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3091803-C667-4699-9F5F-146287D192F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E-26EF-46B4-A43D-5A1A80325F2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DT_CR!$D$18:$J$18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  <c:pt idx="6">
                        <c:v>1.119656558275484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DT_CR!$L$18:$R$18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  <c:pt idx="6">
                        <c:v>4.964730516125524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F-26EF-46B4-A43D-5A1A80325F22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DA323E7-9ECB-4326-8575-5A30E4EF7E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0-26EF-46B4-A43D-5A1A80325F22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C641AE2-3DA0-49AE-A470-B42FDE9E9AB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1-26EF-46B4-A43D-5A1A80325F22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EBC2C3F-C958-4ECE-8FAF-BA3F9B83CC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2-26EF-46B4-A43D-5A1A80325F22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DCCCB3-5B65-49B9-B295-A7E841DDC50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3-26EF-46B4-A43D-5A1A80325F22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1075366-E808-49CE-BF0D-13FEFED9CC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4-26EF-46B4-A43D-5A1A80325F2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DT_CR!$F$19:$J$19</c15:sqref>
                        </c15:formulaRef>
                      </c:ext>
                    </c:extLst>
                    <c:numCache>
                      <c:formatCode>0%</c:formatCode>
                      <c:ptCount val="5"/>
                      <c:pt idx="0">
                        <c:v>0.52445652173913049</c:v>
                      </c:pt>
                      <c:pt idx="1">
                        <c:v>0.8364928909952607</c:v>
                      </c:pt>
                      <c:pt idx="2">
                        <c:v>0.95477386934673369</c:v>
                      </c:pt>
                      <c:pt idx="3">
                        <c:v>0.79833679833679838</c:v>
                      </c:pt>
                      <c:pt idx="4">
                        <c:v>1.0025380710659899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DT_CR!$N$19:$R$19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10.968911917098445</c:v>
                      </c:pt>
                      <c:pt idx="1">
                        <c:v>8.3753541076487252</c:v>
                      </c:pt>
                      <c:pt idx="2">
                        <c:v>8.3245614035087723</c:v>
                      </c:pt>
                      <c:pt idx="3">
                        <c:v>11.216145833333334</c:v>
                      </c:pt>
                      <c:pt idx="4">
                        <c:v>10.842194092827006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85-26EF-46B4-A43D-5A1A80325F22}"/>
                  </c:ext>
                </c:extLst>
              </c15:ser>
            </c15:filteredScatterSeries>
          </c:ext>
        </c:extLst>
      </c:scatterChart>
      <c:valAx>
        <c:axId val="1814115967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Caurlaidība</a:t>
                </a:r>
              </a:p>
            </c:rich>
          </c:tx>
          <c:layout>
            <c:manualLayout>
              <c:xMode val="edge"/>
              <c:yMode val="edge"/>
              <c:x val="0.4689571876821933"/>
              <c:y val="0.9031450000000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007"/>
        <c:crosses val="autoZero"/>
        <c:crossBetween val="midCat"/>
      </c:valAx>
      <c:valAx>
        <c:axId val="1814115007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</a:t>
                </a:r>
                <a:r>
                  <a:rPr lang="lv-LV" baseline="0"/>
                  <a:t> laiks</a:t>
                </a:r>
                <a:endParaRPr lang="lv-LV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9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10963387015969"/>
          <c:y val="0.94149740740740739"/>
          <c:w val="0.24229038429423982"/>
          <c:h val="3.968777777777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5595555555555556E-2"/>
          <c:y val="8.409833333333333E-2"/>
          <c:w val="0.92523722222222227"/>
          <c:h val="0.77422259259259263"/>
        </c:manualLayout>
      </c:layout>
      <c:scatterChart>
        <c:scatterStyle val="lineMarker"/>
        <c:varyColors val="0"/>
        <c:ser>
          <c:idx val="6"/>
          <c:order val="6"/>
          <c:tx>
            <c:strRef>
              <c:f>DT_CR!$B$9</c:f>
              <c:strCache>
                <c:ptCount val="1"/>
                <c:pt idx="0">
                  <c:v>LAT</c:v>
                </c:pt>
              </c:strCache>
              <c:extLst xmlns:c15="http://schemas.microsoft.com/office/drawing/2012/chart"/>
            </c:strRef>
          </c:tx>
          <c:spPr>
            <a:ln w="31750" cap="rnd">
              <a:solidFill>
                <a:schemeClr val="accent1">
                  <a:lumMod val="60000"/>
                </a:schemeClr>
              </a:solidFill>
              <a:round/>
              <a:tailEnd type="stealth" w="lg" len="lg"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5575224133086965"/>
                  <c:y val="0"/>
                </c:manualLayout>
              </c:layout>
              <c:tx>
                <c:rich>
                  <a:bodyPr/>
                  <a:lstStyle/>
                  <a:p>
                    <a:fld id="{6F39B4D0-2092-473F-BA82-30D405622C8E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4EB0-4E4A-9899-CCD827891B39}"/>
                </c:ext>
              </c:extLst>
            </c:dLbl>
            <c:dLbl>
              <c:idx val="1"/>
              <c:layout>
                <c:manualLayout>
                  <c:x val="-0.12743365199798426"/>
                  <c:y val="2.6865671641790937E-2"/>
                </c:manualLayout>
              </c:layout>
              <c:tx>
                <c:rich>
                  <a:bodyPr/>
                  <a:lstStyle/>
                  <a:p>
                    <a:fld id="{CA3EA4B3-01F2-4D8E-BC6C-099AEDF73C03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4EB0-4E4A-9899-CCD827891B39}"/>
                </c:ext>
              </c:extLst>
            </c:dLbl>
            <c:dLbl>
              <c:idx val="2"/>
              <c:layout>
                <c:manualLayout>
                  <c:x val="-0.12743365199798426"/>
                  <c:y val="1.7910447761194031E-2"/>
                </c:manualLayout>
              </c:layout>
              <c:tx>
                <c:rich>
                  <a:bodyPr/>
                  <a:lstStyle/>
                  <a:p>
                    <a:fld id="{D293E2CA-38F4-4EFB-9043-9AD023920B6C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EB0-4E4A-9899-CCD827891B39}"/>
                </c:ext>
              </c:extLst>
            </c:dLbl>
            <c:dLbl>
              <c:idx val="3"/>
              <c:layout>
                <c:manualLayout>
                  <c:x val="-0.15575224133086968"/>
                  <c:y val="-8.9552238805970154E-3"/>
                </c:manualLayout>
              </c:layout>
              <c:tx>
                <c:rich>
                  <a:bodyPr/>
                  <a:lstStyle/>
                  <a:p>
                    <a:fld id="{7FE1516A-C8BD-4528-8D80-20372B1659A8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EB0-4E4A-9899-CCD827891B39}"/>
                </c:ext>
              </c:extLst>
            </c:dLbl>
            <c:dLbl>
              <c:idx val="4"/>
              <c:layout>
                <c:manualLayout>
                  <c:x val="-0.1038348275539131"/>
                  <c:y val="-2.9850746268656716E-2"/>
                </c:manualLayout>
              </c:layout>
              <c:tx>
                <c:rich>
                  <a:bodyPr/>
                  <a:lstStyle/>
                  <a:p>
                    <a:fld id="{339C58F2-981A-482C-B958-35503095F55F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EB0-4E4A-9899-CCD827891B39}"/>
                </c:ext>
              </c:extLst>
            </c:dLbl>
            <c:dLbl>
              <c:idx val="5"/>
              <c:layout>
                <c:manualLayout>
                  <c:x val="-1.4159294666442694E-2"/>
                  <c:y val="-1.4925373134328358E-2"/>
                </c:manualLayout>
              </c:layout>
              <c:tx>
                <c:rich>
                  <a:bodyPr/>
                  <a:lstStyle/>
                  <a:p>
                    <a:fld id="{E3DD560F-EF26-4D99-999B-D950C46D07D0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EB0-4E4A-9899-CCD827891B39}"/>
                </c:ext>
              </c:extLst>
            </c:dLbl>
            <c:dLbl>
              <c:idx val="6"/>
              <c:layout>
                <c:manualLayout>
                  <c:x val="-9.4395297776285504E-3"/>
                  <c:y val="-5.9701492537313433E-3"/>
                </c:manualLayout>
              </c:layout>
              <c:tx>
                <c:rich>
                  <a:bodyPr/>
                  <a:lstStyle/>
                  <a:p>
                    <a:fld id="{EDAC3658-6403-48E6-B576-DC55694E6034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4EB0-4E4A-9899-CCD827891B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DT_CR!$D$9:$J$9</c:f>
              <c:numCache>
                <c:formatCode>0%</c:formatCode>
                <c:ptCount val="7"/>
                <c:pt idx="0">
                  <c:v>0.96458684654300164</c:v>
                </c:pt>
                <c:pt idx="1">
                  <c:v>1.0300187617260788</c:v>
                </c:pt>
                <c:pt idx="2">
                  <c:v>1.0238568588469186</c:v>
                </c:pt>
                <c:pt idx="3">
                  <c:v>0.94297352342158858</c:v>
                </c:pt>
                <c:pt idx="4">
                  <c:v>0.98080614203454897</c:v>
                </c:pt>
                <c:pt idx="5">
                  <c:v>0.99590163934426235</c:v>
                </c:pt>
                <c:pt idx="6">
                  <c:v>1.0362976406533575</c:v>
                </c:pt>
              </c:numCache>
              <c:extLst xmlns:c15="http://schemas.microsoft.com/office/drawing/2012/chart"/>
            </c:numRef>
          </c:xVal>
          <c:yVal>
            <c:numRef>
              <c:f>DT_CR!$L$9:$R$9</c:f>
              <c:numCache>
                <c:formatCode>0.0</c:formatCode>
                <c:ptCount val="7"/>
                <c:pt idx="0">
                  <c:v>3.5946969696969697</c:v>
                </c:pt>
                <c:pt idx="1">
                  <c:v>3.3907103825136611</c:v>
                </c:pt>
                <c:pt idx="2">
                  <c:v>3.3310679611650484</c:v>
                </c:pt>
                <c:pt idx="3">
                  <c:v>4.3884089272858171</c:v>
                </c:pt>
                <c:pt idx="4">
                  <c:v>4.2142857142857135</c:v>
                </c:pt>
                <c:pt idx="5">
                  <c:v>4.4561042524005492</c:v>
                </c:pt>
                <c:pt idx="6">
                  <c:v>3.3666082895504963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DT_CR!$L$2:$R$2</c15:f>
                <c15:dlblRangeCache>
                  <c:ptCount val="7"/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4EB0-4E4A-9899-CCD827891B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15967"/>
        <c:axId val="181411500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DT_CR!$B$3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headEnd type="none" w="lg" len="lg"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E8081B1-4D95-4590-A5C4-F2683BF2F0E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8-4EB0-4E4A-9899-CCD827891B39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2311AD07-94A6-4FF9-9F71-D21E9FDC112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9-4EB0-4E4A-9899-CCD827891B39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5651C29-990C-4B68-8E94-01E8C590CB6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A-4EB0-4E4A-9899-CCD827891B39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0528B7E-D87E-4683-83CA-4CCFFB7AEB2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B-4EB0-4E4A-9899-CCD827891B39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6CF9EA1-A1A7-4F91-A0A3-F9A1E613979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C-4EB0-4E4A-9899-CCD827891B39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B0DF5105-E087-40A8-A44B-B58B631883B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D-4EB0-4E4A-9899-CCD827891B39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12D88AC-6CEC-4956-8FF4-A83ADB84EE7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E-4EB0-4E4A-9899-CCD827891B3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DT_CR!$D$3:$J$3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  <c:pt idx="6">
                        <c:v>1.014240506329114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DT_CR!$L$3:$R$3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  <c:pt idx="6">
                        <c:v>7.6302652106084254</c:v>
                      </c:pt>
                    </c:numCache>
                  </c:numRef>
                </c:yVal>
                <c:smooth val="1"/>
                <c:extLst>
                  <c:ext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F-4EB0-4E4A-9899-CCD827891B39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31750" cap="rnd">
                    <a:solidFill>
                      <a:schemeClr val="accent2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C95F9E7C-6A53-473B-9D5C-587C6712BA7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0-4EB0-4E4A-9899-CCD827891B39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858DA0C-D819-4438-BBD9-C9322B18378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1-4EB0-4E4A-9899-CCD827891B39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D401F270-A09A-4B0B-96AA-57732A79714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2-4EB0-4E4A-9899-CCD827891B39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19AA760F-8F66-4E84-B281-B08E3511F09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3-4EB0-4E4A-9899-CCD827891B39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1CFD3A2F-270D-4D29-A383-FEBF5459201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4-4EB0-4E4A-9899-CCD827891B39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B8FAC817-5B52-4631-85B2-87D26E65B2B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5-4EB0-4E4A-9899-CCD827891B39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2FF0D7D-A411-4401-8186-CB543F31E69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6-4EB0-4E4A-9899-CCD827891B3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DT_CR!$D$4:$J$4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  <c:pt idx="6">
                        <c:v>0.95512820512820518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DT_CR!$L$4:$R$4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  <c:pt idx="6">
                        <c:v>4.8013422818791955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7-4EB0-4E4A-9899-CCD827891B39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31750" cap="rnd">
                    <a:solidFill>
                      <a:schemeClr val="accent3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C73F9D6A-3559-43B9-812C-83F541736B1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8-4EB0-4E4A-9899-CCD827891B39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4ADB454-23CC-426B-BD01-060B6B72BAA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9-4EB0-4E4A-9899-CCD827891B39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E7D1C66-D906-4641-852D-B98559A4E52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A-4EB0-4E4A-9899-CCD827891B39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7840B6D9-41A1-44EE-8F35-5C727C562EE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B-4EB0-4E4A-9899-CCD827891B39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4605AAC-97D7-42DB-B789-4E951C261C9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C-4EB0-4E4A-9899-CCD827891B39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7D738CCE-77DF-458E-B739-C5D59218858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D-4EB0-4E4A-9899-CCD827891B39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8609A1E4-3FEC-44F1-98BB-B9491662AC1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E-4EB0-4E4A-9899-CCD827891B3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DT_CR!$D$5:$J$5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  <c:pt idx="6">
                        <c:v>0.95777777777777773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DT_CR!$L$5:$R$5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  <c:pt idx="6">
                        <c:v>5.3634957463263726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F-4EB0-4E4A-9899-CCD827891B39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31750" cap="rnd">
                    <a:solidFill>
                      <a:schemeClr val="accent4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1C45D73D-D7A7-4EE7-A884-0734469F169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0-4EB0-4E4A-9899-CCD827891B39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A450E6D2-7697-4CFF-A28E-3EC3849DCEC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1-4EB0-4E4A-9899-CCD827891B39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729EA7B-6B7F-4C95-B0DE-91112310AC3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2-4EB0-4E4A-9899-CCD827891B39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7140113B-238A-4FBC-9F2F-A146884958D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3-4EB0-4E4A-9899-CCD827891B39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EDF945C8-AF03-4709-80A0-355CBE95129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4-4EB0-4E4A-9899-CCD827891B39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324781B-50F6-4C57-B9D6-F3ECFE9C3B6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5-4EB0-4E4A-9899-CCD827891B39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254EAB57-0E6D-4E33-8B8E-5A5E4152F74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6-4EB0-4E4A-9899-CCD827891B3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DT_CR!$D$6:$J$6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  <c:pt idx="6">
                        <c:v>1.020278833967047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DT_CR!$L$6:$R$6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  <c:pt idx="6">
                        <c:v>8.1614906832298129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7-4EB0-4E4A-9899-CCD827891B39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31750" cap="rnd">
                    <a:solidFill>
                      <a:schemeClr val="accent5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2D78337-4DED-4127-984C-0F2D418AC92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8-4EB0-4E4A-9899-CCD827891B39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5B4EBE68-EE65-45A7-82C2-E0AE5FDE91E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9-4EB0-4E4A-9899-CCD827891B39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350FF854-D0BF-4FA3-9C34-B944610E55B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A-4EB0-4E4A-9899-CCD827891B39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CAB1DCA4-0B9C-4134-8FF0-5F858DAA48C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B-4EB0-4E4A-9899-CCD827891B39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984AD5DC-E538-46A5-9005-35AD2393441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C-4EB0-4E4A-9899-CCD827891B39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ADB03385-BAB5-40AE-A485-22B18394081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D-4EB0-4E4A-9899-CCD827891B39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3EAB804-2E70-4120-81A8-5062998B27B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E-4EB0-4E4A-9899-CCD827891B3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DT_CR!$D$7:$J$7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  <c:pt idx="6">
                        <c:v>0.97831409583770546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DT_CR!$L$7:$R$7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  <c:pt idx="6">
                        <c:v>6.1812060541055898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F-4EB0-4E4A-9899-CCD827891B39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31750" cap="rnd">
                    <a:solidFill>
                      <a:schemeClr val="accent6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18AC972E-DDEA-40BD-9036-9244ED34F8F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0-4EB0-4E4A-9899-CCD827891B39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AB928D16-CB2A-4086-BF20-BE4EE4E6469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1-4EB0-4E4A-9899-CCD827891B39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A12D51BB-A8C1-4EE9-8F46-80B5B9E8552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2-4EB0-4E4A-9899-CCD827891B39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40F6D258-DF2B-456C-BED5-D5DDE97937C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3-4EB0-4E4A-9899-CCD827891B39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E370322E-B023-4E74-A97E-10DB7D27547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4-4EB0-4E4A-9899-CCD827891B39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89667EC-CAB2-45D3-ABDC-2F6001DE289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5-4EB0-4E4A-9899-CCD827891B39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B1D3F7BA-DD5D-4D33-BFCB-1FEE225E469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6-4EB0-4E4A-9899-CCD827891B3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DT_CR!$D$8:$J$8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  <c:pt idx="6">
                        <c:v>0.96499999999999997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DT_CR!$L$8:$R$8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  <c:pt idx="6">
                        <c:v>3.2780656303972364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7-4EB0-4E4A-9899-CCD827891B39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ED5F0B5E-7B3D-4294-8322-7C4A733E2C0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8-4EB0-4E4A-9899-CCD827891B39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0B91F9BF-9E1F-4D52-9886-9E65BFD4007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9-4EB0-4E4A-9899-CCD827891B39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E794FB0F-431D-45F9-932B-EBF0445CB0C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A-4EB0-4E4A-9899-CCD827891B39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4CC959-3EB5-4A52-BD38-0BA666AE82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B-4EB0-4E4A-9899-CCD827891B39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67D4392-E841-41AD-85FF-87246EE9658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C-4EB0-4E4A-9899-CCD827891B39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55DB73A-385E-46E9-9C72-DA90E0687EF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D-4EB0-4E4A-9899-CCD827891B39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5D63147-CF2A-4459-84AB-95240BDD034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E-4EB0-4E4A-9899-CCD827891B3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DT_CR!$D$10:$J$10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  <c:pt idx="6">
                        <c:v>0.94545454545454544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DT_CR!$L$10:$R$10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  <c:pt idx="6">
                        <c:v>3.9775641025641026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F-4EB0-4E4A-9899-CCD827891B39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27CA883-6066-4DB8-8735-FB8B95BD5B1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0-4EB0-4E4A-9899-CCD827891B39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8CE38CD-A661-4447-861E-569E650D3F5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1-4EB0-4E4A-9899-CCD827891B39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68444B5-A363-45FC-8BE1-DBD7D69A805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2-4EB0-4E4A-9899-CCD827891B39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6F677095-5952-4E4C-BB1A-1FFB0DCB5FE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3-4EB0-4E4A-9899-CCD827891B39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B764940-5D5D-49D0-B588-0221AC4595A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4-4EB0-4E4A-9899-CCD827891B39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D04C5C5-5A36-4C23-9972-5385B311C7D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5-4EB0-4E4A-9899-CCD827891B39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F9B8FE2-65F8-447B-81F8-A14CD2CFF2A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6-4EB0-4E4A-9899-CCD827891B3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DT_CR!$D$11:$J$11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  <c:pt idx="6">
                        <c:v>0.96707818930041156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DT_CR!$L$11:$R$11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  <c:pt idx="6">
                        <c:v>5.0737588652482266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7-4EB0-4E4A-9899-CCD827891B39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A7ECCFF-C33D-4596-9376-30EAD7B8E24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8-4EB0-4E4A-9899-CCD827891B39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B52AC98A-8273-4AC7-B4BB-0239979289A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9-4EB0-4E4A-9899-CCD827891B39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760A14C-8205-49BF-92C6-82CCD88176B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A-4EB0-4E4A-9899-CCD827891B39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BCA54EC-A68E-4F44-83A9-3A0FB24F238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B-4EB0-4E4A-9899-CCD827891B39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02DEFEA-D008-4377-B1D5-E437F9102BE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C-4EB0-4E4A-9899-CCD827891B39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55934B1-404D-44B9-BCE6-5E35BA8DE61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D-4EB0-4E4A-9899-CCD827891B39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558B5D1-CD3E-4A46-BDC7-3BD9DB0A7C1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E-4EB0-4E4A-9899-CCD827891B3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DT_CR!$D$12:$J$12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  <c:pt idx="6">
                        <c:v>0.86368534482758619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DT_CR!$L$12:$R$12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  <c:pt idx="6">
                        <c:v>9.0699729673528786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F-4EB0-4E4A-9899-CCD827891B39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8A6475AE-71EF-4CD2-A373-73EA863C18A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0-4EB0-4E4A-9899-CCD827891B39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5E8181E-4504-4C51-89ED-88FAA1CEDBB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1-4EB0-4E4A-9899-CCD827891B39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0EF7A4E-22E7-4582-98D1-5C73F7D8F63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2-4EB0-4E4A-9899-CCD827891B39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54DFB68-19CD-4FF4-ACC7-2BCCFC2C36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3-4EB0-4E4A-9899-CCD827891B39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D1BF905-1AED-4CFB-9112-B3E5D965981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4-4EB0-4E4A-9899-CCD827891B39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366D36E-9A98-4879-9141-6353444E61A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5-4EB0-4E4A-9899-CCD827891B39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BA0C841-AE1F-41C7-88F3-8869ECA8B82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6-4EB0-4E4A-9899-CCD827891B3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DT_CR!$D$13:$J$13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  <c:pt idx="6">
                        <c:v>0.97573385518590994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DT_CR!$L$13:$R$13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  <c:pt idx="6">
                        <c:v>10.479048001069662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7-4EB0-4E4A-9899-CCD827891B39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31750" cap="rnd">
                    <a:solidFill>
                      <a:schemeClr val="accent6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DFF2C4E-A9F9-46D1-9AFB-16BF4FC5BAE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8-4EB0-4E4A-9899-CCD827891B39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ACB5660-0E62-4D4E-9A8C-F93E981948C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9-4EB0-4E4A-9899-CCD827891B39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93A67C7-D8B5-4708-832B-269F963733B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A-4EB0-4E4A-9899-CCD827891B39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A108048-09C7-456D-B53D-2D7894D7BB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B-4EB0-4E4A-9899-CCD827891B39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73393A4-0966-4E9D-97EE-C2FDAE8C1A7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C-4EB0-4E4A-9899-CCD827891B39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16E440D-8280-4297-B26C-E5FF4C27847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D-4EB0-4E4A-9899-CCD827891B39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DFFA34A-B612-4778-A9F6-4F5B9BB8EE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E-4EB0-4E4A-9899-CCD827891B3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DT_CR!$D$14:$J$14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  <c:pt idx="6">
                        <c:v>0.92210526315789476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DT_CR!$L$14:$R$14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  <c:pt idx="6">
                        <c:v>9.9012345679012359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F-4EB0-4E4A-9899-CCD827891B39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B3068DF-88CB-42BD-BA97-BDA74EDA2ED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0-4EB0-4E4A-9899-CCD827891B39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4E8B367-03E8-49FD-B05B-81A88C8C516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1-4EB0-4E4A-9899-CCD827891B39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DBEDAE3-6AE6-458C-9C8A-A9BD2EB378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2-4EB0-4E4A-9899-CCD827891B39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88AA1CA-7E7D-4F33-8513-03EBE8FF09B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3-4EB0-4E4A-9899-CCD827891B39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BF30F22-4167-45A1-995F-854E0A5C1D8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4-4EB0-4E4A-9899-CCD827891B39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3668D9F-54FE-496E-A590-379B2C04AFA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5-4EB0-4E4A-9899-CCD827891B39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F3CD154-271D-4A2B-899A-3552D73EC26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6-4EB0-4E4A-9899-CCD827891B3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DT_CR!$D$15:$J$15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  <c:pt idx="6">
                        <c:v>1.1309730131220599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DT_CR!$L$15:$R$15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  <c:pt idx="6">
                        <c:v>4.1070490367775827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7-4EB0-4E4A-9899-CCD827891B39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AA42B10-4800-42D0-81D1-9148E6112FC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8-4EB0-4E4A-9899-CCD827891B39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E48749E-AE8F-43E9-BB8E-D27B02A684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9-4EB0-4E4A-9899-CCD827891B39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55DB8F4-E502-445D-82A5-103A17ABC58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A-4EB0-4E4A-9899-CCD827891B39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5C421B9-93F4-4A70-9514-FDB7EB5015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B-4EB0-4E4A-9899-CCD827891B39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F862778-6077-40DD-8034-1CF0CC2F0AD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C-4EB0-4E4A-9899-CCD827891B39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FD0B6A0-4819-4F8C-A4BA-B76AA09345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D-4EB0-4E4A-9899-CCD827891B39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8ADC1FA7-ECB0-496D-A761-BF047539598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E-4EB0-4E4A-9899-CCD827891B3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DT_CR!$D$16:$J$16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  <c:pt idx="6">
                        <c:v>1.0240168910002638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DT_CR!$L$16:$R$16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  <c:pt idx="6">
                        <c:v>6.4909793814432986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F-4EB0-4E4A-9899-CCD827891B39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E5CC0CA-DC61-4C0B-B95A-D694657789B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0-4EB0-4E4A-9899-CCD827891B39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7018296-035A-48C0-B5CE-6D4C9CBE170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1-4EB0-4E4A-9899-CCD827891B39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CBDB7F8-0205-4A2D-8541-17B4FE953C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2-4EB0-4E4A-9899-CCD827891B39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ABA9BE1-48C0-475F-A5B4-28C4564693A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3-4EB0-4E4A-9899-CCD827891B39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1982314-6DA5-4864-8AF9-467D997C8EF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4-4EB0-4E4A-9899-CCD827891B39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7BA6ED6-DB16-4678-8BFD-5C76253A0B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5-4EB0-4E4A-9899-CCD827891B39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28ED7A8-45D3-4507-A3F7-7400B215823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6-4EB0-4E4A-9899-CCD827891B3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DT_CR!$D$17:$J$17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  <c:pt idx="6">
                        <c:v>1.0183800623052959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DT_CR!$L$17:$R$17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  <c:pt idx="6">
                        <c:v>6.2861731416335269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7-4EB0-4E4A-9899-CCD827891B39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83C4FF2-D17D-4C0D-A753-6404003615A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8-4EB0-4E4A-9899-CCD827891B39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6ACE13F-61ED-4B0A-9E4B-BF8FBCD2CB8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9-4EB0-4E4A-9899-CCD827891B39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D4406C7-DD25-45C3-BA7F-456202F7001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A-4EB0-4E4A-9899-CCD827891B39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273BA9A-2A4B-4513-A36B-9BB7326777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B-4EB0-4E4A-9899-CCD827891B39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A687E7E-CA64-4B99-B765-4FD85E8ABF4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C-4EB0-4E4A-9899-CCD827891B39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0DC5BA4-19E6-437C-8994-65DAFA255D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D-4EB0-4E4A-9899-CCD827891B39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3091803-C667-4699-9F5F-146287D192F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E-4EB0-4E4A-9899-CCD827891B3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DT_CR!$D$18:$J$18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  <c:pt idx="6">
                        <c:v>1.119656558275484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DT_CR!$L$18:$R$18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  <c:pt idx="6">
                        <c:v>4.964730516125524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F-4EB0-4E4A-9899-CCD827891B39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DA323E7-9ECB-4326-8575-5A30E4EF7E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0-4EB0-4E4A-9899-CCD827891B39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C641AE2-3DA0-49AE-A470-B42FDE9E9AB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1-4EB0-4E4A-9899-CCD827891B39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EBC2C3F-C958-4ECE-8FAF-BA3F9B83CC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2-4EB0-4E4A-9899-CCD827891B39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DCCCB3-5B65-49B9-B295-A7E841DDC50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3-4EB0-4E4A-9899-CCD827891B39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1075366-E808-49CE-BF0D-13FEFED9CC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4-4EB0-4E4A-9899-CCD827891B3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DT_CR!$F$19:$J$19</c15:sqref>
                        </c15:formulaRef>
                      </c:ext>
                    </c:extLst>
                    <c:numCache>
                      <c:formatCode>0%</c:formatCode>
                      <c:ptCount val="5"/>
                      <c:pt idx="0">
                        <c:v>0.52445652173913049</c:v>
                      </c:pt>
                      <c:pt idx="1">
                        <c:v>0.8364928909952607</c:v>
                      </c:pt>
                      <c:pt idx="2">
                        <c:v>0.95477386934673369</c:v>
                      </c:pt>
                      <c:pt idx="3">
                        <c:v>0.79833679833679838</c:v>
                      </c:pt>
                      <c:pt idx="4">
                        <c:v>1.0025380710659899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DT_CR!$N$19:$R$19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10.968911917098445</c:v>
                      </c:pt>
                      <c:pt idx="1">
                        <c:v>8.3753541076487252</c:v>
                      </c:pt>
                      <c:pt idx="2">
                        <c:v>8.3245614035087723</c:v>
                      </c:pt>
                      <c:pt idx="3">
                        <c:v>11.216145833333334</c:v>
                      </c:pt>
                      <c:pt idx="4">
                        <c:v>10.842194092827006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85-4EB0-4E4A-9899-CCD827891B39}"/>
                  </c:ext>
                </c:extLst>
              </c15:ser>
            </c15:filteredScatterSeries>
          </c:ext>
        </c:extLst>
      </c:scatterChart>
      <c:valAx>
        <c:axId val="1814115967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Caurlaidība</a:t>
                </a:r>
              </a:p>
            </c:rich>
          </c:tx>
          <c:layout>
            <c:manualLayout>
              <c:xMode val="edge"/>
              <c:yMode val="edge"/>
              <c:x val="0.4689571876821933"/>
              <c:y val="0.9031450000000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007"/>
        <c:crosses val="autoZero"/>
        <c:crossBetween val="midCat"/>
      </c:valAx>
      <c:valAx>
        <c:axId val="1814115007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</a:t>
                </a:r>
                <a:r>
                  <a:rPr lang="lv-LV" baseline="0"/>
                  <a:t> laiks</a:t>
                </a:r>
                <a:endParaRPr lang="lv-LV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9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10963387015969"/>
          <c:y val="0.94149740740740739"/>
          <c:w val="0.24229038429423982"/>
          <c:h val="3.968777777777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Tiesnešu </a:t>
            </a:r>
            <a:r>
              <a:rPr lang="lv-LV" sz="1600" b="1" dirty="0"/>
              <a:t>skaita dinamika</a:t>
            </a:r>
            <a:endParaRPr lang="en-US" sz="16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2"/>
              </a:solidFill>
              <a:round/>
              <a:tailEnd type="stealth" w="lg" len="lg"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1.8965240829250208E-2"/>
                  <c:y val="-2.27366621860143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39-4E2C-95D9-DC7FDE3DF3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T.sk.!$D$2:$J$2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T.sk.!$D$32:$J$32</c:f>
              <c:numCache>
                <c:formatCode>General</c:formatCode>
                <c:ptCount val="7"/>
                <c:pt idx="0">
                  <c:v>549</c:v>
                </c:pt>
                <c:pt idx="1">
                  <c:v>549</c:v>
                </c:pt>
                <c:pt idx="2">
                  <c:v>545</c:v>
                </c:pt>
                <c:pt idx="3">
                  <c:v>530</c:v>
                </c:pt>
                <c:pt idx="4">
                  <c:v>526</c:v>
                </c:pt>
                <c:pt idx="5">
                  <c:v>512</c:v>
                </c:pt>
                <c:pt idx="6">
                  <c:v>490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B892-4FEB-9EA7-749CD46D042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ax val="575"/>
          <c:min val="47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apgrozījums Latgales apgabaltiesā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tiesas'!$E$21:$K$21</c:f>
              <c:numCache>
                <c:formatCode>General</c:formatCode>
                <c:ptCount val="7"/>
                <c:pt idx="0">
                  <c:v>593</c:v>
                </c:pt>
                <c:pt idx="1">
                  <c:v>533</c:v>
                </c:pt>
                <c:pt idx="2">
                  <c:v>503</c:v>
                </c:pt>
                <c:pt idx="3">
                  <c:v>491</c:v>
                </c:pt>
                <c:pt idx="4">
                  <c:v>521</c:v>
                </c:pt>
                <c:pt idx="5">
                  <c:v>488</c:v>
                </c:pt>
                <c:pt idx="6">
                  <c:v>551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2A8F-4A64-901A-30E22D51A324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tiesas'!$E$22:$K$22</c:f>
              <c:numCache>
                <c:formatCode>General</c:formatCode>
                <c:ptCount val="7"/>
                <c:pt idx="0">
                  <c:v>572</c:v>
                </c:pt>
                <c:pt idx="1">
                  <c:v>549</c:v>
                </c:pt>
                <c:pt idx="2">
                  <c:v>515</c:v>
                </c:pt>
                <c:pt idx="3">
                  <c:v>463</c:v>
                </c:pt>
                <c:pt idx="4">
                  <c:v>511</c:v>
                </c:pt>
                <c:pt idx="5">
                  <c:v>486</c:v>
                </c:pt>
                <c:pt idx="6">
                  <c:v>571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2A8F-4A64-901A-30E22D51A324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tiesas'!$E$23:$K$23</c:f>
              <c:numCache>
                <c:formatCode>General</c:formatCode>
                <c:ptCount val="7"/>
                <c:pt idx="0">
                  <c:v>169</c:v>
                </c:pt>
                <c:pt idx="1">
                  <c:v>153</c:v>
                </c:pt>
                <c:pt idx="2">
                  <c:v>141</c:v>
                </c:pt>
                <c:pt idx="3">
                  <c:v>167</c:v>
                </c:pt>
                <c:pt idx="4">
                  <c:v>177</c:v>
                </c:pt>
                <c:pt idx="5">
                  <c:v>178</c:v>
                </c:pt>
                <c:pt idx="6">
                  <c:v>158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2A8F-4A64-901A-30E22D51A32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tiesas'!$E$3:$K$3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>
                        <c:v>625</c:v>
                      </c:pt>
                      <c:pt idx="6">
                        <c:v>632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2A8F-4A64-901A-30E22D51A324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tiesas'!$E$4:$K$4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>
                        <c:v>592</c:v>
                      </c:pt>
                      <c:pt idx="6">
                        <c:v>641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2A8F-4A64-901A-30E22D51A324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tiesas'!$E$5:$K$5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>
                        <c:v>411</c:v>
                      </c:pt>
                      <c:pt idx="6">
                        <c:v>402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A8F-4A64-901A-30E22D51A324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tiesas'!$E$6:$K$6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>
                        <c:v>827</c:v>
                      </c:pt>
                      <c:pt idx="6">
                        <c:v>780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A8F-4A64-901A-30E22D51A324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tiesas'!$E$7:$K$7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>
                        <c:v>881</c:v>
                      </c:pt>
                      <c:pt idx="6">
                        <c:v>745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2A8F-4A64-901A-30E22D51A324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tiesas'!$E$8:$K$8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>
                        <c:v>259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2A8F-4A64-901A-30E22D51A324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tiesas'!$E$9:$K$9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>
                        <c:v>556</c:v>
                      </c:pt>
                      <c:pt idx="6">
                        <c:v>450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2A8F-4A64-901A-30E22D51A324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tiesas'!$E$10:$K$10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>
                        <c:v>532</c:v>
                      </c:pt>
                      <c:pt idx="6">
                        <c:v>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2A8F-4A64-901A-30E22D51A324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tiesas'!$E$11:$K$11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>
                        <c:v>171</c:v>
                      </c:pt>
                      <c:pt idx="6">
                        <c:v>190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2A8F-4A64-901A-30E22D51A324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tiesas'!$E$12:$K$12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>
                        <c:v>782</c:v>
                      </c:pt>
                      <c:pt idx="6">
                        <c:v>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2A8F-4A64-901A-30E22D51A324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tiesas'!$E$13:$K$13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>
                        <c:v>830</c:v>
                      </c:pt>
                      <c:pt idx="6">
                        <c:v>805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2A8F-4A64-901A-30E22D51A324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tiesas'!$E$14:$K$14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>
                        <c:v>556</c:v>
                      </c:pt>
                      <c:pt idx="6">
                        <c:v>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2A8F-4A64-901A-30E22D51A324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tiesas'!$E$15:$K$15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>
                        <c:v>3254</c:v>
                      </c:pt>
                      <c:pt idx="6">
                        <c:v>2859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2A8F-4A64-901A-30E22D51A324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tiesas'!$E$16:$K$16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>
                        <c:v>3020</c:v>
                      </c:pt>
                      <c:pt idx="6">
                        <c:v>2797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2A8F-4A64-901A-30E22D51A324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tiesas'!$E$17:$K$17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>
                        <c:v>1490</c:v>
                      </c:pt>
                      <c:pt idx="6">
                        <c:v>1421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2A8F-4A64-901A-30E22D51A324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tiesas'!$E$18:$K$18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>
                        <c:v>417</c:v>
                      </c:pt>
                      <c:pt idx="6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2A8F-4A64-901A-30E22D51A324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tiesas'!$E$19:$K$19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>
                        <c:v>430</c:v>
                      </c:pt>
                      <c:pt idx="6">
                        <c:v>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2A8F-4A64-901A-30E22D51A324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tiesas'!$E$20:$K$20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>
                        <c:v>136</c:v>
                      </c:pt>
                      <c:pt idx="6">
                        <c:v>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2A8F-4A64-901A-30E22D51A324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tiesas'!$E$24:$K$24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>
                        <c:v>382</c:v>
                      </c:pt>
                      <c:pt idx="6">
                        <c:v>440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2A8F-4A64-901A-30E22D51A324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tiesas'!$E$25:$K$25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>
                        <c:v>401</c:v>
                      </c:pt>
                      <c:pt idx="6">
                        <c:v>416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2A8F-4A64-901A-30E22D51A324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tiesas'!$E$26:$K$26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>
                        <c:v>114</c:v>
                      </c:pt>
                      <c:pt idx="6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2A8F-4A64-901A-30E22D51A324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tiesas'!$E$27:$K$27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>
                        <c:v>617</c:v>
                      </c:pt>
                      <c:pt idx="6">
                        <c:v>729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2A8F-4A64-901A-30E22D51A324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tiesas'!$E$28:$K$28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>
                        <c:v>599</c:v>
                      </c:pt>
                      <c:pt idx="6">
                        <c:v>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2A8F-4A64-901A-30E22D51A324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tiesas'!$E$29:$K$29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>
                        <c:v>271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2A8F-4A64-901A-30E22D51A324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tiesas'!$E$30:$K$30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>
                        <c:v>1665</c:v>
                      </c:pt>
                      <c:pt idx="6">
                        <c:v>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2A8F-4A64-901A-30E22D51A324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tiesas'!$E$31:$K$31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>
                        <c:v>1658</c:v>
                      </c:pt>
                      <c:pt idx="6">
                        <c:v>1603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2A8F-4A64-901A-30E22D51A324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tiesas'!$E$32:$K$32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>
                        <c:v>943</c:v>
                      </c:pt>
                      <c:pt idx="6">
                        <c:v>1195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2A8F-4A64-901A-30E22D51A324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tiesas'!$E$33:$K$33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>
                        <c:v>14161</c:v>
                      </c:pt>
                      <c:pt idx="6">
                        <c:v>12775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2A8F-4A64-901A-30E22D51A324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tiesas'!$E$34:$K$34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>
                        <c:v>11856</c:v>
                      </c:pt>
                      <c:pt idx="6">
                        <c:v>12465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2A8F-4A64-901A-30E22D51A324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tiesas'!$E$35:$K$35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>
                        <c:v>10540</c:v>
                      </c:pt>
                      <c:pt idx="6">
                        <c:v>10736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2A8F-4A64-901A-30E22D51A324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tiesas'!$E$36:$K$36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>
                        <c:v>4522</c:v>
                      </c:pt>
                      <c:pt idx="6">
                        <c:v>4275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2A8F-4A64-901A-30E22D51A324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tiesas'!$E$37:$K$37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>
                        <c:v>4069</c:v>
                      </c:pt>
                      <c:pt idx="6">
                        <c:v>3942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2A8F-4A64-901A-30E22D51A324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tiesas'!$E$38:$K$38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>
                        <c:v>2884</c:v>
                      </c:pt>
                      <c:pt idx="6">
                        <c:v>3208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2A8F-4A64-901A-30E22D51A324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tiesas'!$E$39:$K$39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>
                        <c:v>5011</c:v>
                      </c:pt>
                      <c:pt idx="6">
                        <c:v>4039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2A8F-4A64-901A-30E22D51A324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tiesas'!$E$40:$K$40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>
                        <c:v>4508</c:v>
                      </c:pt>
                      <c:pt idx="6">
                        <c:v>4568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2A8F-4A64-901A-30E22D51A324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tiesas'!$E$41:$K$41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>
                        <c:v>2074</c:v>
                      </c:pt>
                      <c:pt idx="6">
                        <c:v>1542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2A8F-4A64-901A-30E22D51A324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tiesas'!$E$42:$K$42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>
                        <c:v>4762</c:v>
                      </c:pt>
                      <c:pt idx="6">
                        <c:v>3789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2A8F-4A64-901A-30E22D51A324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tiesas'!$E$43:$K$43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>
                        <c:v>4260</c:v>
                      </c:pt>
                      <c:pt idx="6">
                        <c:v>3880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2A8F-4A64-901A-30E22D51A324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tiesas'!$E$44:$K$44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>
                        <c:v>2162</c:v>
                      </c:pt>
                      <c:pt idx="6">
                        <c:v>2070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2A8F-4A64-901A-30E22D51A324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tiesas'!$E$45:$K$45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>
                        <c:v>3796</c:v>
                      </c:pt>
                      <c:pt idx="6">
                        <c:v>3210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2A8F-4A64-901A-30E22D51A324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tiesas'!$E$46:$K$46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>
                        <c:v>3270</c:v>
                      </c:pt>
                      <c:pt idx="6">
                        <c:v>3269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2A8F-4A64-901A-30E22D51A324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tiesas'!$E$47:$K$47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>
                        <c:v>1751</c:v>
                      </c:pt>
                      <c:pt idx="6">
                        <c:v>1689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2A8F-4A64-901A-30E22D51A324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tiesas'!$E$48:$K$48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>
                        <c:v>6653</c:v>
                      </c:pt>
                      <c:pt idx="6">
                        <c:v>5474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2A8F-4A64-901A-30E22D51A324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tiesas'!$E$49:$K$49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>
                        <c:v>6174</c:v>
                      </c:pt>
                      <c:pt idx="6">
                        <c:v>6129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2A8F-4A64-901A-30E22D51A324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tiesas'!$E$50:$K$50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>
                        <c:v>3153</c:v>
                      </c:pt>
                      <c:pt idx="6">
                        <c:v>2501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2A8F-4A64-901A-30E22D51A324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tiesas'!$E$51:$K$51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>
                        <c:v>481</c:v>
                      </c:pt>
                      <c:pt idx="6">
                        <c:v>394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2A8F-4A64-901A-30E22D51A324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tiesas'!$E$52:$K$52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>
                        <c:v>384</c:v>
                      </c:pt>
                      <c:pt idx="6">
                        <c:v>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2A8F-4A64-901A-30E22D51A324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tiesas'!$E$53:$K$53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>
                        <c:v>354</c:v>
                      </c:pt>
                      <c:pt idx="6">
                        <c:v>352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2A8F-4A64-901A-30E22D51A324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Lietu apgrozījums Latgales apgabaltiesā uz vienu tiesnesi</a:t>
            </a:r>
            <a:endParaRPr lang="en-US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tiesas'!$O$21:$U$21</c:f>
              <c:numCache>
                <c:formatCode>0.0</c:formatCode>
                <c:ptCount val="7"/>
                <c:pt idx="0">
                  <c:v>45.615384615384613</c:v>
                </c:pt>
                <c:pt idx="1">
                  <c:v>41</c:v>
                </c:pt>
                <c:pt idx="2">
                  <c:v>38.692307692307693</c:v>
                </c:pt>
                <c:pt idx="3">
                  <c:v>37.769230769230766</c:v>
                </c:pt>
                <c:pt idx="4">
                  <c:v>40.07692307692308</c:v>
                </c:pt>
                <c:pt idx="5">
                  <c:v>37.53846153846154</c:v>
                </c:pt>
                <c:pt idx="6">
                  <c:v>42.384615384615387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6A18-40B5-8437-0A650E61515D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tiesas'!$O$22:$U$22</c:f>
              <c:numCache>
                <c:formatCode>0.0</c:formatCode>
                <c:ptCount val="7"/>
                <c:pt idx="0">
                  <c:v>44</c:v>
                </c:pt>
                <c:pt idx="1">
                  <c:v>42.230769230769234</c:v>
                </c:pt>
                <c:pt idx="2">
                  <c:v>39.615384615384613</c:v>
                </c:pt>
                <c:pt idx="3">
                  <c:v>35.615384615384613</c:v>
                </c:pt>
                <c:pt idx="4">
                  <c:v>39.307692307692307</c:v>
                </c:pt>
                <c:pt idx="5">
                  <c:v>37.384615384615387</c:v>
                </c:pt>
                <c:pt idx="6">
                  <c:v>43.92307692307692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6A18-40B5-8437-0A650E61515D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tiesas'!$O$23:$U$23</c:f>
              <c:numCache>
                <c:formatCode>0.0</c:formatCode>
                <c:ptCount val="7"/>
                <c:pt idx="0">
                  <c:v>13</c:v>
                </c:pt>
                <c:pt idx="1">
                  <c:v>11.76923076923077</c:v>
                </c:pt>
                <c:pt idx="2">
                  <c:v>10.846153846153847</c:v>
                </c:pt>
                <c:pt idx="3">
                  <c:v>12.846153846153847</c:v>
                </c:pt>
                <c:pt idx="4">
                  <c:v>13.615384615384615</c:v>
                </c:pt>
                <c:pt idx="5">
                  <c:v>13.692307692307692</c:v>
                </c:pt>
                <c:pt idx="6">
                  <c:v>12.153846153846153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6A18-40B5-8437-0A650E61515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tiesas'!$O$3:$U$3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  <c:pt idx="6">
                        <c:v>57.454545454545453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6A18-40B5-8437-0A650E61515D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tiesas'!$O$4:$U$4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  <c:pt idx="6">
                        <c:v>58.272727272727273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6A18-40B5-8437-0A650E61515D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tiesas'!$O$5:$U$5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  <c:pt idx="6">
                        <c:v>36.545454545454547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6A18-40B5-8437-0A650E61515D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tiesas'!$O$6:$U$6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  <c:pt idx="6">
                        <c:v>55.714285714285715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6A18-40B5-8437-0A650E61515D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tiesas'!$O$7:$U$7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  <c:pt idx="6">
                        <c:v>53.214285714285715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A18-40B5-8437-0A650E61515D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tiesas'!$O$8:$U$8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  <c:pt idx="6">
                        <c:v>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6A18-40B5-8437-0A650E61515D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tiesas'!$O$9:$U$9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  <c:pt idx="6">
                        <c:v>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A18-40B5-8437-0A650E61515D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tiesas'!$O$10:$U$10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  <c:pt idx="6">
                        <c:v>47.888888888888886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A18-40B5-8437-0A650E61515D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tiesas'!$O$11:$U$11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  <c:pt idx="6">
                        <c:v>21.111111111111111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A18-40B5-8437-0A650E61515D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tiesas'!$O$12:$U$12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  <c:pt idx="6">
                        <c:v>37.571428571428569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6A18-40B5-8437-0A650E61515D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tiesas'!$O$13:$U$13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  <c:pt idx="6">
                        <c:v>38.333333333333336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6A18-40B5-8437-0A650E61515D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tiesas'!$O$14:$U$14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  <c:pt idx="6">
                        <c:v>25.714285714285715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6A18-40B5-8437-0A650E61515D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tiesas'!$O$15:$U$15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  <c:pt idx="6">
                        <c:v>51.981818181818184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6A18-40B5-8437-0A650E61515D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tiesas'!$O$16:$U$16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  <c:pt idx="6">
                        <c:v>50.854545454545452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6A18-40B5-8437-0A650E61515D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tiesas'!$O$17:$U$17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  <c:pt idx="6">
                        <c:v>25.836363636363636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6A18-40B5-8437-0A650E61515D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tiesas'!$O$18:$U$18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  <c:pt idx="6">
                        <c:v>46.153846153846153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6A18-40B5-8437-0A650E61515D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tiesas'!$O$19:$U$19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  <c:pt idx="6">
                        <c:v>44.53846153846154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6A18-40B5-8437-0A650E61515D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tiesas'!$O$20:$U$20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  <c:pt idx="6">
                        <c:v>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6A18-40B5-8437-0A650E61515D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tiesas'!$O$24:$U$24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  <c:pt idx="6">
                        <c:v>48.888888888888886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6A18-40B5-8437-0A650E61515D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tiesas'!$O$25:$U$25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  <c:pt idx="6">
                        <c:v>46.222222222222221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6A18-40B5-8437-0A650E61515D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tiesas'!$O$26:$U$26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  <c:pt idx="6">
                        <c:v>15.111111111111111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6A18-40B5-8437-0A650E61515D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tiesas'!$O$27:$U$27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  <c:pt idx="6">
                        <c:v>56.07692307692308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6A18-40B5-8437-0A650E61515D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tiesas'!$O$28:$U$28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  <c:pt idx="6">
                        <c:v>54.230769230769234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6A18-40B5-8437-0A650E61515D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tiesas'!$O$29:$U$29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  <c:pt idx="6">
                        <c:v>22.615384615384617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6A18-40B5-8437-0A650E61515D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tiesas'!$O$30:$U$30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  <c:pt idx="6">
                        <c:v>51.555555555555557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6A18-40B5-8437-0A650E61515D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tiesas'!$O$31:$U$31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  <c:pt idx="6">
                        <c:v>44.527777777777779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6A18-40B5-8437-0A650E61515D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tiesas'!$O$32:$U$32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  <c:pt idx="6">
                        <c:v>33.194444444444443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6A18-40B5-8437-0A650E61515D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tiesas'!$O$33:$U$33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  <c:pt idx="6">
                        <c:v>148.54651162790697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6A18-40B5-8437-0A650E61515D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tiesas'!$O$34:$U$34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  <c:pt idx="6">
                        <c:v>144.94186046511629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6A18-40B5-8437-0A650E61515D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tiesas'!$O$35:$U$35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  <c:pt idx="6">
                        <c:v>124.83720930232558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6A18-40B5-8437-0A650E61515D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tiesas'!$O$36:$U$36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  <c:pt idx="6">
                        <c:v>147.41379310344828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6A18-40B5-8437-0A650E61515D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tiesas'!$O$37:$U$37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  <c:pt idx="6">
                        <c:v>135.93103448275863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6A18-40B5-8437-0A650E61515D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tiesas'!$O$38:$U$38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  <c:pt idx="6">
                        <c:v>110.62068965517241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6A18-40B5-8437-0A650E61515D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tiesas'!$O$39:$U$39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  <c:pt idx="6">
                        <c:v>144.25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6A18-40B5-8437-0A650E61515D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tiesas'!$O$40:$U$40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  <c:pt idx="6">
                        <c:v>163.14285714285714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6A18-40B5-8437-0A650E61515D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tiesas'!$O$41:$U$41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  <c:pt idx="6">
                        <c:v>55.071428571428569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6A18-40B5-8437-0A650E61515D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tiesas'!$O$42:$U$42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  <c:pt idx="6">
                        <c:v>157.875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6A18-40B5-8437-0A650E61515D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tiesas'!$O$43:$U$43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  <c:pt idx="6">
                        <c:v>161.66666666666666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6A18-40B5-8437-0A650E61515D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tiesas'!$O$44:$U$44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  <c:pt idx="6">
                        <c:v>86.25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6A18-40B5-8437-0A650E61515D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tiesas'!$O$45:$U$45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  <c:pt idx="6">
                        <c:v>160.5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6A18-40B5-8437-0A650E61515D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tiesas'!$O$46:$U$46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  <c:pt idx="6">
                        <c:v>163.44999999999999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6A18-40B5-8437-0A650E61515D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tiesas'!$O$47:$U$47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  <c:pt idx="6">
                        <c:v>84.45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6A18-40B5-8437-0A650E61515D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tiesas'!$O$48:$U$48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  <c:pt idx="6">
                        <c:v>124.40909090909091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6A18-40B5-8437-0A650E61515D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tiesas'!$O$49:$U$49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  <c:pt idx="6">
                        <c:v>139.29545454545453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6A18-40B5-8437-0A650E61515D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tiesas'!$O$50:$U$50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  <c:pt idx="6">
                        <c:v>56.840909090909093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6A18-40B5-8437-0A650E61515D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tiesas'!$O$51:$U$51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  <c:pt idx="6" formatCode="0.0">
                        <c:v>43.777777777777779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6A18-40B5-8437-0A650E61515D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tiesas'!$O$52:$U$52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  <c:pt idx="6" formatCode="0.0">
                        <c:v>43.888888888888886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6A18-40B5-8437-0A650E61515D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tiesas'!$O$53:$U$53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  <c:pt idx="6" formatCode="0.0">
                        <c:v>39.111111111111114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6A18-40B5-8437-0A650E61515D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5595555555555556E-2"/>
          <c:y val="8.409833333333333E-2"/>
          <c:w val="0.92523722222222227"/>
          <c:h val="0.77422259259259263"/>
        </c:manualLayout>
      </c:layout>
      <c:scatterChart>
        <c:scatterStyle val="lineMarker"/>
        <c:varyColors val="0"/>
        <c:ser>
          <c:idx val="7"/>
          <c:order val="7"/>
          <c:tx>
            <c:strRef>
              <c:f>DT_CR!$B$10</c:f>
              <c:strCache>
                <c:ptCount val="1"/>
                <c:pt idx="0">
                  <c:v>VAT</c:v>
                </c:pt>
              </c:strCache>
              <c:extLst xmlns:c15="http://schemas.microsoft.com/office/drawing/2012/chart"/>
            </c:strRef>
          </c:tx>
          <c:spPr>
            <a:ln w="31750" cap="rnd">
              <a:solidFill>
                <a:schemeClr val="accent2">
                  <a:lumMod val="60000"/>
                </a:schemeClr>
              </a:solidFill>
              <a:round/>
              <a:tailEnd type="stealth" w="lg" len="lg"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A2D405E8-5DCC-4E41-96E4-E2BE160FB174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1742-44FE-ACC5-2276BED0431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58975F5-67A7-46A1-8EA8-7F1E1E33F81D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1742-44FE-ACC5-2276BED0431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16A0CEC-C0F6-4506-95E8-F465F3379C4F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1742-44FE-ACC5-2276BED0431B}"/>
                </c:ext>
              </c:extLst>
            </c:dLbl>
            <c:dLbl>
              <c:idx val="3"/>
              <c:layout>
                <c:manualLayout>
                  <c:x val="-4.247788399932817E-2"/>
                  <c:y val="1.4925373134328249E-2"/>
                </c:manualLayout>
              </c:layout>
              <c:tx>
                <c:rich>
                  <a:bodyPr/>
                  <a:lstStyle/>
                  <a:p>
                    <a:fld id="{B7D277F8-0B4A-4C1C-A0A3-B08A13A7A5A1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742-44FE-ACC5-2276BED0431B}"/>
                </c:ext>
              </c:extLst>
            </c:dLbl>
            <c:dLbl>
              <c:idx val="4"/>
              <c:layout>
                <c:manualLayout>
                  <c:x val="-0.14159294666442696"/>
                  <c:y val="1.1940298507462687E-2"/>
                </c:manualLayout>
              </c:layout>
              <c:tx>
                <c:rich>
                  <a:bodyPr/>
                  <a:lstStyle/>
                  <a:p>
                    <a:fld id="{3B1BFD43-0EBB-4B9C-AD3F-A8E319A3AA38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1742-44FE-ACC5-2276BED0431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A0E70869-39A5-435C-B48A-1EB7D3160E8D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742-44FE-ACC5-2276BED0431B}"/>
                </c:ext>
              </c:extLst>
            </c:dLbl>
            <c:dLbl>
              <c:idx val="6"/>
              <c:layout>
                <c:manualLayout>
                  <c:x val="-0.11799412222035584"/>
                  <c:y val="-2.9850746268656827E-2"/>
                </c:manualLayout>
              </c:layout>
              <c:tx>
                <c:rich>
                  <a:bodyPr/>
                  <a:lstStyle/>
                  <a:p>
                    <a:fld id="{68D3D510-7239-4E1A-9A6B-1A68A720EC59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1742-44FE-ACC5-2276BED043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DT_CR!$D$10:$J$10</c:f>
              <c:numCache>
                <c:formatCode>0%</c:formatCode>
                <c:ptCount val="7"/>
                <c:pt idx="0">
                  <c:v>0.98221343873517786</c:v>
                </c:pt>
                <c:pt idx="1">
                  <c:v>1.1293634496919918</c:v>
                </c:pt>
                <c:pt idx="2">
                  <c:v>1.0178970917225951</c:v>
                </c:pt>
                <c:pt idx="3">
                  <c:v>1.0648379052369077</c:v>
                </c:pt>
                <c:pt idx="4">
                  <c:v>0.91832229580573954</c:v>
                </c:pt>
                <c:pt idx="5">
                  <c:v>1.049738219895288</c:v>
                </c:pt>
                <c:pt idx="6">
                  <c:v>0.94545454545454544</c:v>
                </c:pt>
              </c:numCache>
              <c:extLst xmlns:c15="http://schemas.microsoft.com/office/drawing/2012/chart"/>
            </c:numRef>
          </c:xVal>
          <c:yVal>
            <c:numRef>
              <c:f>DT_CR!$L$10:$R$10</c:f>
              <c:numCache>
                <c:formatCode>0.0</c:formatCode>
                <c:ptCount val="7"/>
                <c:pt idx="0">
                  <c:v>4.9205231388329986</c:v>
                </c:pt>
                <c:pt idx="1">
                  <c:v>2.9642424242424239</c:v>
                </c:pt>
                <c:pt idx="2">
                  <c:v>3.3424908424908422</c:v>
                </c:pt>
                <c:pt idx="3">
                  <c:v>2.7923497267759569</c:v>
                </c:pt>
                <c:pt idx="4">
                  <c:v>3.9190705128205128</c:v>
                </c:pt>
                <c:pt idx="5">
                  <c:v>3.4588528678304238</c:v>
                </c:pt>
                <c:pt idx="6">
                  <c:v>3.9775641025641026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DT_CR!$L$2:$R$2</c15:f>
                <c15:dlblRangeCache>
                  <c:ptCount val="7"/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1742-44FE-ACC5-2276BED043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15967"/>
        <c:axId val="181411500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DT_CR!$B$3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headEnd type="none" w="lg" len="lg"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19EA27FE-8306-4F6A-9D6A-4AAE968F839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8-1742-44FE-ACC5-2276BED0431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3F25D9F-164D-474E-80DC-69BC7204320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9-1742-44FE-ACC5-2276BED0431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F01BDB8-240E-4992-A16B-55440E776DC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A-1742-44FE-ACC5-2276BED0431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39BE329C-BCE6-47A6-B9BC-D732BF0A8A5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B-1742-44FE-ACC5-2276BED0431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3617851-B4A3-4874-872E-36E178450A5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C-1742-44FE-ACC5-2276BED0431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DA6A3CD-CFF9-4074-84F0-D8968BEAA31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D-1742-44FE-ACC5-2276BED0431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5B74B47D-AE7E-4F2F-B728-1D89F7A3B42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E-1742-44FE-ACC5-2276BED0431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DT_CR!$D$3:$J$3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  <c:pt idx="6">
                        <c:v>1.014240506329114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DT_CR!$L$3:$R$3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  <c:pt idx="6">
                        <c:v>7.6302652106084254</c:v>
                      </c:pt>
                    </c:numCache>
                  </c:numRef>
                </c:yVal>
                <c:smooth val="1"/>
                <c:extLst>
                  <c:ext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F-1742-44FE-ACC5-2276BED0431B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31750" cap="rnd">
                    <a:solidFill>
                      <a:schemeClr val="accent2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617F598-A046-4E18-9130-AA449375C9A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0-1742-44FE-ACC5-2276BED0431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B503B89A-C552-4860-BFF5-7EA3E318A5D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1-1742-44FE-ACC5-2276BED0431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9F6D991-8F19-49A7-974C-C0E8E977166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2-1742-44FE-ACC5-2276BED0431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734366BE-FCCB-4063-B3E3-9FC3AB828B0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3-1742-44FE-ACC5-2276BED0431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637245D-F2F8-4B7D-BEDC-EC3E6C064CD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4-1742-44FE-ACC5-2276BED0431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C9AA76A0-B265-4A41-831C-CE989BB61AD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5-1742-44FE-ACC5-2276BED0431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92F1594-594F-4B3D-AAE7-2C7A14507E0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6-1742-44FE-ACC5-2276BED0431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DT_CR!$D$4:$J$4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  <c:pt idx="6">
                        <c:v>0.95512820512820518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DT_CR!$L$4:$R$4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  <c:pt idx="6">
                        <c:v>4.8013422818791955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7-1742-44FE-ACC5-2276BED0431B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31750" cap="rnd">
                    <a:solidFill>
                      <a:schemeClr val="accent3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30912D5-EA4B-4154-928C-87C4054A76B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8-1742-44FE-ACC5-2276BED0431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FDF964A-9E92-4BAA-B490-30D3EE88C33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9-1742-44FE-ACC5-2276BED0431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4346D87-D38E-462C-9E18-5A74E298108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A-1742-44FE-ACC5-2276BED0431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ADD0449F-75B6-4E0B-ACA2-EB91B6E5D7A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B-1742-44FE-ACC5-2276BED0431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CDAF039-4B70-4912-9EB2-BFA9932E318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C-1742-44FE-ACC5-2276BED0431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DFCA807-E0F7-42CA-A181-01B86C53AAD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D-1742-44FE-ACC5-2276BED0431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5E1A9A09-82F2-40DF-A8C0-DCCB83A7ACB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E-1742-44FE-ACC5-2276BED0431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DT_CR!$D$5:$J$5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  <c:pt idx="6">
                        <c:v>0.95777777777777773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DT_CR!$L$5:$R$5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  <c:pt idx="6">
                        <c:v>5.3634957463263726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F-1742-44FE-ACC5-2276BED0431B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31750" cap="rnd">
                    <a:solidFill>
                      <a:schemeClr val="accent4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7418A39F-4DCF-4E14-BB3E-10EBD292B59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0-1742-44FE-ACC5-2276BED0431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2EBE91CE-3A42-4AF8-A57C-B0EC9149B0E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1-1742-44FE-ACC5-2276BED0431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9A7E633F-CB7D-47D4-9E34-5F60627B360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2-1742-44FE-ACC5-2276BED0431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ED6548D-0AE9-400A-80DA-8E557708102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3-1742-44FE-ACC5-2276BED0431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926EA09-D9A1-4999-9651-8656F305519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4-1742-44FE-ACC5-2276BED0431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7D4F64DC-F06E-49B2-B04E-7037493F643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5-1742-44FE-ACC5-2276BED0431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980E4BE2-0C03-4503-89A5-5A75676B237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6-1742-44FE-ACC5-2276BED0431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DT_CR!$D$6:$J$6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  <c:pt idx="6">
                        <c:v>1.020278833967047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DT_CR!$L$6:$R$6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  <c:pt idx="6">
                        <c:v>8.1614906832298129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7-1742-44FE-ACC5-2276BED0431B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31750" cap="rnd">
                    <a:solidFill>
                      <a:schemeClr val="accent5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2B09CE38-DCA8-49A1-BBA4-0C367218702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8-1742-44FE-ACC5-2276BED0431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A75911B-C798-408C-B1FE-E3FF7905404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9-1742-44FE-ACC5-2276BED0431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EAF5969B-0158-4372-AC33-62E56F3C219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A-1742-44FE-ACC5-2276BED0431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ABE509D8-F056-4797-B777-2BF018614E9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B-1742-44FE-ACC5-2276BED0431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A080AB0B-6958-4ACE-88F0-557002642ED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C-1742-44FE-ACC5-2276BED0431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B8A1CF3-C124-4DE7-A83E-3DE6DED1130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D-1742-44FE-ACC5-2276BED0431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208E7E5-E1CD-4E77-A20E-A4880450818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E-1742-44FE-ACC5-2276BED0431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DT_CR!$D$7:$J$7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  <c:pt idx="6">
                        <c:v>0.97831409583770546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DT_CR!$L$7:$R$7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  <c:pt idx="6">
                        <c:v>6.1812060541055898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F-1742-44FE-ACC5-2276BED0431B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31750" cap="rnd">
                    <a:solidFill>
                      <a:schemeClr val="accent6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E2864A8E-ABA5-42E2-8315-4584FC571F4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0-1742-44FE-ACC5-2276BED0431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101F694B-08F2-4C74-98CB-6EEF3492BFD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1-1742-44FE-ACC5-2276BED0431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F9ADC65-9A95-472C-8A08-49D32DCB457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2-1742-44FE-ACC5-2276BED0431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E3E32570-55E9-46F8-955E-9A11A4DBCE7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3-1742-44FE-ACC5-2276BED0431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FB02D9D-ADF4-4AA9-B78B-FA8DFFB21A7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4-1742-44FE-ACC5-2276BED0431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13982F5D-F87D-44C2-9EBB-9C75EE04216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5-1742-44FE-ACC5-2276BED0431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C1EE508A-8BDB-4D49-A582-F672816FC45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6-1742-44FE-ACC5-2276BED0431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DT_CR!$D$8:$J$8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  <c:pt idx="6">
                        <c:v>0.96499999999999997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DT_CR!$L$8:$R$8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  <c:pt idx="6">
                        <c:v>3.2780656303972364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7-1742-44FE-ACC5-2276BED0431B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0CC998D-4763-4770-9D83-E8DE571836A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8-1742-44FE-ACC5-2276BED0431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F0F180F-EA11-4B41-A86B-F55DA5E28C0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9-1742-44FE-ACC5-2276BED0431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C23D766-5DAF-4765-9729-1603E2C5248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A-1742-44FE-ACC5-2276BED0431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68E04042-F1E1-4EEC-B11F-CADF89C3DF3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B-1742-44FE-ACC5-2276BED0431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1BE7DA09-1652-4390-A0A1-5A40C598E2F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C-1742-44FE-ACC5-2276BED0431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82A9914A-B124-4970-9F00-693F90A1FA7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D-1742-44FE-ACC5-2276BED0431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1669AFE-C607-447E-AE2B-B7EB06176BF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E-1742-44FE-ACC5-2276BED0431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DT_CR!$D$9:$J$9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  <c:pt idx="6">
                        <c:v>1.0362976406533575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DT_CR!$L$9:$R$9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  <c:pt idx="6">
                        <c:v>3.3666082895504963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F-1742-44FE-ACC5-2276BED0431B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27CA883-6066-4DB8-8735-FB8B95BD5B1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0-1742-44FE-ACC5-2276BED0431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8CE38CD-A661-4447-861E-569E650D3F5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1-1742-44FE-ACC5-2276BED0431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68444B5-A363-45FC-8BE1-DBD7D69A805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2-1742-44FE-ACC5-2276BED0431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6F677095-5952-4E4C-BB1A-1FFB0DCB5FE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3-1742-44FE-ACC5-2276BED0431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B764940-5D5D-49D0-B588-0221AC4595A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4-1742-44FE-ACC5-2276BED0431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D04C5C5-5A36-4C23-9972-5385B311C7D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5-1742-44FE-ACC5-2276BED0431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F9B8FE2-65F8-447B-81F8-A14CD2CFF2A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6-1742-44FE-ACC5-2276BED0431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DT_CR!$D$11:$J$11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  <c:pt idx="6">
                        <c:v>0.96707818930041156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DT_CR!$L$11:$R$11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  <c:pt idx="6">
                        <c:v>5.0737588652482266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7-1742-44FE-ACC5-2276BED0431B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A7ECCFF-C33D-4596-9376-30EAD7B8E24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8-1742-44FE-ACC5-2276BED0431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B52AC98A-8273-4AC7-B4BB-0239979289A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9-1742-44FE-ACC5-2276BED0431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760A14C-8205-49BF-92C6-82CCD88176B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A-1742-44FE-ACC5-2276BED0431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BCA54EC-A68E-4F44-83A9-3A0FB24F238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B-1742-44FE-ACC5-2276BED0431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02DEFEA-D008-4377-B1D5-E437F9102BE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C-1742-44FE-ACC5-2276BED0431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55934B1-404D-44B9-BCE6-5E35BA8DE61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D-1742-44FE-ACC5-2276BED0431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558B5D1-CD3E-4A46-BDC7-3BD9DB0A7C1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E-1742-44FE-ACC5-2276BED0431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DT_CR!$D$12:$J$12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  <c:pt idx="6">
                        <c:v>0.86368534482758619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DT_CR!$L$12:$R$12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  <c:pt idx="6">
                        <c:v>9.0699729673528786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F-1742-44FE-ACC5-2276BED0431B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8A6475AE-71EF-4CD2-A373-73EA863C18A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0-1742-44FE-ACC5-2276BED0431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5E8181E-4504-4C51-89ED-88FAA1CEDBB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1-1742-44FE-ACC5-2276BED0431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0EF7A4E-22E7-4582-98D1-5C73F7D8F63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2-1742-44FE-ACC5-2276BED0431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54DFB68-19CD-4FF4-ACC7-2BCCFC2C36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3-1742-44FE-ACC5-2276BED0431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D1BF905-1AED-4CFB-9112-B3E5D965981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4-1742-44FE-ACC5-2276BED0431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366D36E-9A98-4879-9141-6353444E61A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5-1742-44FE-ACC5-2276BED0431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BA0C841-AE1F-41C7-88F3-8869ECA8B82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6-1742-44FE-ACC5-2276BED0431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DT_CR!$D$13:$J$13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  <c:pt idx="6">
                        <c:v>0.97573385518590994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DT_CR!$L$13:$R$13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  <c:pt idx="6">
                        <c:v>10.479048001069662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7-1742-44FE-ACC5-2276BED0431B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31750" cap="rnd">
                    <a:solidFill>
                      <a:schemeClr val="accent6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DFF2C4E-A9F9-46D1-9AFB-16BF4FC5BAE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8-1742-44FE-ACC5-2276BED0431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ACB5660-0E62-4D4E-9A8C-F93E981948C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9-1742-44FE-ACC5-2276BED0431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93A67C7-D8B5-4708-832B-269F963733B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A-1742-44FE-ACC5-2276BED0431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A108048-09C7-456D-B53D-2D7894D7BB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B-1742-44FE-ACC5-2276BED0431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73393A4-0966-4E9D-97EE-C2FDAE8C1A7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C-1742-44FE-ACC5-2276BED0431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16E440D-8280-4297-B26C-E5FF4C27847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D-1742-44FE-ACC5-2276BED0431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DFFA34A-B612-4778-A9F6-4F5B9BB8EE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E-1742-44FE-ACC5-2276BED0431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DT_CR!$D$14:$J$14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  <c:pt idx="6">
                        <c:v>0.92210526315789476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DT_CR!$L$14:$R$14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  <c:pt idx="6">
                        <c:v>9.9012345679012359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F-1742-44FE-ACC5-2276BED0431B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B3068DF-88CB-42BD-BA97-BDA74EDA2ED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0-1742-44FE-ACC5-2276BED0431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4E8B367-03E8-49FD-B05B-81A88C8C516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1-1742-44FE-ACC5-2276BED0431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DBEDAE3-6AE6-458C-9C8A-A9BD2EB378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2-1742-44FE-ACC5-2276BED0431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88AA1CA-7E7D-4F33-8513-03EBE8FF09B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3-1742-44FE-ACC5-2276BED0431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BF30F22-4167-45A1-995F-854E0A5C1D8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4-1742-44FE-ACC5-2276BED0431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3668D9F-54FE-496E-A590-379B2C04AFA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5-1742-44FE-ACC5-2276BED0431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F3CD154-271D-4A2B-899A-3552D73EC26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6-1742-44FE-ACC5-2276BED0431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DT_CR!$D$15:$J$15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  <c:pt idx="6">
                        <c:v>1.1309730131220599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DT_CR!$L$15:$R$15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  <c:pt idx="6">
                        <c:v>4.1070490367775827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7-1742-44FE-ACC5-2276BED0431B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AA42B10-4800-42D0-81D1-9148E6112FC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8-1742-44FE-ACC5-2276BED0431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E48749E-AE8F-43E9-BB8E-D27B02A684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9-1742-44FE-ACC5-2276BED0431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55DB8F4-E502-445D-82A5-103A17ABC58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A-1742-44FE-ACC5-2276BED0431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5C421B9-93F4-4A70-9514-FDB7EB5015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B-1742-44FE-ACC5-2276BED0431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F862778-6077-40DD-8034-1CF0CC2F0AD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C-1742-44FE-ACC5-2276BED0431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FD0B6A0-4819-4F8C-A4BA-B76AA09345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D-1742-44FE-ACC5-2276BED0431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8ADC1FA7-ECB0-496D-A761-BF047539598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E-1742-44FE-ACC5-2276BED0431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DT_CR!$D$16:$J$16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  <c:pt idx="6">
                        <c:v>1.0240168910002638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DT_CR!$L$16:$R$16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  <c:pt idx="6">
                        <c:v>6.4909793814432986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F-1742-44FE-ACC5-2276BED0431B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E5CC0CA-DC61-4C0B-B95A-D694657789B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0-1742-44FE-ACC5-2276BED0431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7018296-035A-48C0-B5CE-6D4C9CBE170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1-1742-44FE-ACC5-2276BED0431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CBDB7F8-0205-4A2D-8541-17B4FE953C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2-1742-44FE-ACC5-2276BED0431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ABA9BE1-48C0-475F-A5B4-28C4564693A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3-1742-44FE-ACC5-2276BED0431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1982314-6DA5-4864-8AF9-467D997C8EF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4-1742-44FE-ACC5-2276BED0431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7BA6ED6-DB16-4678-8BFD-5C76253A0B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5-1742-44FE-ACC5-2276BED0431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28ED7A8-45D3-4507-A3F7-7400B215823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6-1742-44FE-ACC5-2276BED0431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DT_CR!$D$17:$J$17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  <c:pt idx="6">
                        <c:v>1.0183800623052959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DT_CR!$L$17:$R$17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  <c:pt idx="6">
                        <c:v>6.2861731416335269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7-1742-44FE-ACC5-2276BED0431B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83C4FF2-D17D-4C0D-A753-6404003615A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8-1742-44FE-ACC5-2276BED0431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6ACE13F-61ED-4B0A-9E4B-BF8FBCD2CB8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9-1742-44FE-ACC5-2276BED0431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D4406C7-DD25-45C3-BA7F-456202F7001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A-1742-44FE-ACC5-2276BED0431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273BA9A-2A4B-4513-A36B-9BB7326777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B-1742-44FE-ACC5-2276BED0431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A687E7E-CA64-4B99-B765-4FD85E8ABF4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C-1742-44FE-ACC5-2276BED0431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0DC5BA4-19E6-437C-8994-65DAFA255D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D-1742-44FE-ACC5-2276BED0431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3091803-C667-4699-9F5F-146287D192F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E-1742-44FE-ACC5-2276BED0431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DT_CR!$D$18:$J$18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  <c:pt idx="6">
                        <c:v>1.119656558275484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DT_CR!$L$18:$R$18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  <c:pt idx="6">
                        <c:v>4.964730516125524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F-1742-44FE-ACC5-2276BED0431B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DA323E7-9ECB-4326-8575-5A30E4EF7E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0-1742-44FE-ACC5-2276BED0431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C641AE2-3DA0-49AE-A470-B42FDE9E9AB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1-1742-44FE-ACC5-2276BED0431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EBC2C3F-C958-4ECE-8FAF-BA3F9B83CC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2-1742-44FE-ACC5-2276BED0431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DCCCB3-5B65-49B9-B295-A7E841DDC50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3-1742-44FE-ACC5-2276BED0431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1075366-E808-49CE-BF0D-13FEFED9CC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4-1742-44FE-ACC5-2276BED0431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DT_CR!$F$19:$J$19</c15:sqref>
                        </c15:formulaRef>
                      </c:ext>
                    </c:extLst>
                    <c:numCache>
                      <c:formatCode>0%</c:formatCode>
                      <c:ptCount val="5"/>
                      <c:pt idx="0">
                        <c:v>0.52445652173913049</c:v>
                      </c:pt>
                      <c:pt idx="1">
                        <c:v>0.8364928909952607</c:v>
                      </c:pt>
                      <c:pt idx="2">
                        <c:v>0.95477386934673369</c:v>
                      </c:pt>
                      <c:pt idx="3">
                        <c:v>0.79833679833679838</c:v>
                      </c:pt>
                      <c:pt idx="4">
                        <c:v>1.0025380710659899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DT_CR!$N$19:$R$19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10.968911917098445</c:v>
                      </c:pt>
                      <c:pt idx="1">
                        <c:v>8.3753541076487252</c:v>
                      </c:pt>
                      <c:pt idx="2">
                        <c:v>8.3245614035087723</c:v>
                      </c:pt>
                      <c:pt idx="3">
                        <c:v>11.216145833333334</c:v>
                      </c:pt>
                      <c:pt idx="4">
                        <c:v>10.842194092827006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85-1742-44FE-ACC5-2276BED0431B}"/>
                  </c:ext>
                </c:extLst>
              </c15:ser>
            </c15:filteredScatterSeries>
          </c:ext>
        </c:extLst>
      </c:scatterChart>
      <c:valAx>
        <c:axId val="1814115967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Caurlaidība</a:t>
                </a:r>
              </a:p>
            </c:rich>
          </c:tx>
          <c:layout>
            <c:manualLayout>
              <c:xMode val="edge"/>
              <c:yMode val="edge"/>
              <c:x val="0.4689571876821933"/>
              <c:y val="0.9031450000000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007"/>
        <c:crosses val="autoZero"/>
        <c:crossBetween val="midCat"/>
      </c:valAx>
      <c:valAx>
        <c:axId val="1814115007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</a:t>
                </a:r>
                <a:r>
                  <a:rPr lang="lv-LV" baseline="0"/>
                  <a:t> laiks</a:t>
                </a:r>
                <a:endParaRPr lang="lv-LV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9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10963387015969"/>
          <c:y val="0.94149740740740739"/>
          <c:w val="0.24229038429423982"/>
          <c:h val="3.968777777777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apgrozījums Vidzemes apgabaltiesā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tiesas'!$E$24:$K$24</c:f>
              <c:numCache>
                <c:formatCode>General</c:formatCode>
                <c:ptCount val="7"/>
                <c:pt idx="0" formatCode="0">
                  <c:v>506</c:v>
                </c:pt>
                <c:pt idx="1">
                  <c:v>487</c:v>
                </c:pt>
                <c:pt idx="2">
                  <c:v>447</c:v>
                </c:pt>
                <c:pt idx="3">
                  <c:v>401</c:v>
                </c:pt>
                <c:pt idx="4">
                  <c:v>453</c:v>
                </c:pt>
                <c:pt idx="5">
                  <c:v>382</c:v>
                </c:pt>
                <c:pt idx="6">
                  <c:v>440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8F33-4987-A5DD-48D6AF467541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tiesas'!$E$25:$K$25</c:f>
              <c:numCache>
                <c:formatCode>General</c:formatCode>
                <c:ptCount val="7"/>
                <c:pt idx="0">
                  <c:v>497</c:v>
                </c:pt>
                <c:pt idx="1">
                  <c:v>550</c:v>
                </c:pt>
                <c:pt idx="2">
                  <c:v>455</c:v>
                </c:pt>
                <c:pt idx="3">
                  <c:v>427</c:v>
                </c:pt>
                <c:pt idx="4">
                  <c:v>416</c:v>
                </c:pt>
                <c:pt idx="5">
                  <c:v>401</c:v>
                </c:pt>
                <c:pt idx="6">
                  <c:v>416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8F33-4987-A5DD-48D6AF467541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tiesas'!$E$26:$K$26</c:f>
              <c:numCache>
                <c:formatCode>General</c:formatCode>
                <c:ptCount val="7"/>
                <c:pt idx="0">
                  <c:v>201</c:v>
                </c:pt>
                <c:pt idx="1">
                  <c:v>134</c:v>
                </c:pt>
                <c:pt idx="2">
                  <c:v>125</c:v>
                </c:pt>
                <c:pt idx="3">
                  <c:v>98</c:v>
                </c:pt>
                <c:pt idx="4">
                  <c:v>134</c:v>
                </c:pt>
                <c:pt idx="5">
                  <c:v>114</c:v>
                </c:pt>
                <c:pt idx="6">
                  <c:v>136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8F33-4987-A5DD-48D6AF46754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tiesas'!$E$3:$K$3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>
                        <c:v>625</c:v>
                      </c:pt>
                      <c:pt idx="6">
                        <c:v>632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8F33-4987-A5DD-48D6AF467541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tiesas'!$E$4:$K$4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>
                        <c:v>592</c:v>
                      </c:pt>
                      <c:pt idx="6">
                        <c:v>641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8F33-4987-A5DD-48D6AF467541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tiesas'!$E$5:$K$5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>
                        <c:v>411</c:v>
                      </c:pt>
                      <c:pt idx="6">
                        <c:v>402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F33-4987-A5DD-48D6AF467541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tiesas'!$E$6:$K$6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>
                        <c:v>827</c:v>
                      </c:pt>
                      <c:pt idx="6">
                        <c:v>780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8F33-4987-A5DD-48D6AF467541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tiesas'!$E$7:$K$7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>
                        <c:v>881</c:v>
                      </c:pt>
                      <c:pt idx="6">
                        <c:v>745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8F33-4987-A5DD-48D6AF467541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tiesas'!$E$8:$K$8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>
                        <c:v>259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8F33-4987-A5DD-48D6AF467541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tiesas'!$E$9:$K$9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>
                        <c:v>556</c:v>
                      </c:pt>
                      <c:pt idx="6">
                        <c:v>450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8F33-4987-A5DD-48D6AF467541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tiesas'!$E$10:$K$10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>
                        <c:v>532</c:v>
                      </c:pt>
                      <c:pt idx="6">
                        <c:v>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8F33-4987-A5DD-48D6AF467541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tiesas'!$E$11:$K$11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>
                        <c:v>171</c:v>
                      </c:pt>
                      <c:pt idx="6">
                        <c:v>190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8F33-4987-A5DD-48D6AF467541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tiesas'!$E$12:$K$12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>
                        <c:v>782</c:v>
                      </c:pt>
                      <c:pt idx="6">
                        <c:v>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8F33-4987-A5DD-48D6AF467541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tiesas'!$E$13:$K$13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>
                        <c:v>830</c:v>
                      </c:pt>
                      <c:pt idx="6">
                        <c:v>805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8F33-4987-A5DD-48D6AF467541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tiesas'!$E$14:$K$14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>
                        <c:v>556</c:v>
                      </c:pt>
                      <c:pt idx="6">
                        <c:v>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8F33-4987-A5DD-48D6AF467541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tiesas'!$E$15:$K$15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>
                        <c:v>3254</c:v>
                      </c:pt>
                      <c:pt idx="6">
                        <c:v>2859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8F33-4987-A5DD-48D6AF467541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tiesas'!$E$16:$K$16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>
                        <c:v>3020</c:v>
                      </c:pt>
                      <c:pt idx="6">
                        <c:v>2797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8F33-4987-A5DD-48D6AF467541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tiesas'!$E$17:$K$17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>
                        <c:v>1490</c:v>
                      </c:pt>
                      <c:pt idx="6">
                        <c:v>1421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8F33-4987-A5DD-48D6AF467541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tiesas'!$E$18:$K$18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>
                        <c:v>417</c:v>
                      </c:pt>
                      <c:pt idx="6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8F33-4987-A5DD-48D6AF467541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tiesas'!$E$19:$K$19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>
                        <c:v>430</c:v>
                      </c:pt>
                      <c:pt idx="6">
                        <c:v>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8F33-4987-A5DD-48D6AF467541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tiesas'!$E$20:$K$20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>
                        <c:v>136</c:v>
                      </c:pt>
                      <c:pt idx="6">
                        <c:v>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8F33-4987-A5DD-48D6AF467541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tiesas'!$E$21:$K$21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>
                        <c:v>488</c:v>
                      </c:pt>
                      <c:pt idx="6">
                        <c:v>551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8F33-4987-A5DD-48D6AF467541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tiesas'!$E$22:$K$22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>
                        <c:v>486</c:v>
                      </c:pt>
                      <c:pt idx="6">
                        <c:v>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8F33-4987-A5DD-48D6AF467541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tiesas'!$E$23:$K$23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>
                        <c:v>178</c:v>
                      </c:pt>
                      <c:pt idx="6">
                        <c:v>158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8F33-4987-A5DD-48D6AF467541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tiesas'!$E$27:$K$27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>
                        <c:v>617</c:v>
                      </c:pt>
                      <c:pt idx="6">
                        <c:v>729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8F33-4987-A5DD-48D6AF467541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tiesas'!$E$28:$K$28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>
                        <c:v>599</c:v>
                      </c:pt>
                      <c:pt idx="6">
                        <c:v>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8F33-4987-A5DD-48D6AF467541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tiesas'!$E$29:$K$29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>
                        <c:v>271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8F33-4987-A5DD-48D6AF467541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tiesas'!$E$30:$K$30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>
                        <c:v>1665</c:v>
                      </c:pt>
                      <c:pt idx="6">
                        <c:v>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8F33-4987-A5DD-48D6AF467541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tiesas'!$E$31:$K$31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>
                        <c:v>1658</c:v>
                      </c:pt>
                      <c:pt idx="6">
                        <c:v>1603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8F33-4987-A5DD-48D6AF467541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tiesas'!$E$32:$K$32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>
                        <c:v>943</c:v>
                      </c:pt>
                      <c:pt idx="6">
                        <c:v>1195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8F33-4987-A5DD-48D6AF467541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tiesas'!$E$33:$K$33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>
                        <c:v>14161</c:v>
                      </c:pt>
                      <c:pt idx="6">
                        <c:v>12775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8F33-4987-A5DD-48D6AF467541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tiesas'!$E$34:$K$34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>
                        <c:v>11856</c:v>
                      </c:pt>
                      <c:pt idx="6">
                        <c:v>12465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8F33-4987-A5DD-48D6AF467541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tiesas'!$E$35:$K$35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>
                        <c:v>10540</c:v>
                      </c:pt>
                      <c:pt idx="6">
                        <c:v>10736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8F33-4987-A5DD-48D6AF467541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tiesas'!$E$36:$K$36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>
                        <c:v>4522</c:v>
                      </c:pt>
                      <c:pt idx="6">
                        <c:v>4275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8F33-4987-A5DD-48D6AF467541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tiesas'!$E$37:$K$37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>
                        <c:v>4069</c:v>
                      </c:pt>
                      <c:pt idx="6">
                        <c:v>3942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8F33-4987-A5DD-48D6AF467541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tiesas'!$E$38:$K$38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>
                        <c:v>2884</c:v>
                      </c:pt>
                      <c:pt idx="6">
                        <c:v>3208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8F33-4987-A5DD-48D6AF467541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tiesas'!$E$39:$K$39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>
                        <c:v>5011</c:v>
                      </c:pt>
                      <c:pt idx="6">
                        <c:v>4039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8F33-4987-A5DD-48D6AF467541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tiesas'!$E$40:$K$40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>
                        <c:v>4508</c:v>
                      </c:pt>
                      <c:pt idx="6">
                        <c:v>4568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8F33-4987-A5DD-48D6AF467541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tiesas'!$E$41:$K$41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>
                        <c:v>2074</c:v>
                      </c:pt>
                      <c:pt idx="6">
                        <c:v>1542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8F33-4987-A5DD-48D6AF467541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tiesas'!$E$42:$K$42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>
                        <c:v>4762</c:v>
                      </c:pt>
                      <c:pt idx="6">
                        <c:v>3789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8F33-4987-A5DD-48D6AF467541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tiesas'!$E$43:$K$43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>
                        <c:v>4260</c:v>
                      </c:pt>
                      <c:pt idx="6">
                        <c:v>3880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8F33-4987-A5DD-48D6AF467541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tiesas'!$E$44:$K$44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>
                        <c:v>2162</c:v>
                      </c:pt>
                      <c:pt idx="6">
                        <c:v>2070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8F33-4987-A5DD-48D6AF467541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tiesas'!$E$45:$K$45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>
                        <c:v>3796</c:v>
                      </c:pt>
                      <c:pt idx="6">
                        <c:v>3210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8F33-4987-A5DD-48D6AF467541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tiesas'!$E$46:$K$46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>
                        <c:v>3270</c:v>
                      </c:pt>
                      <c:pt idx="6">
                        <c:v>3269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8F33-4987-A5DD-48D6AF467541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tiesas'!$E$47:$K$47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>
                        <c:v>1751</c:v>
                      </c:pt>
                      <c:pt idx="6">
                        <c:v>1689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8F33-4987-A5DD-48D6AF467541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tiesas'!$E$48:$K$48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>
                        <c:v>6653</c:v>
                      </c:pt>
                      <c:pt idx="6">
                        <c:v>5474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8F33-4987-A5DD-48D6AF467541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tiesas'!$E$49:$K$49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>
                        <c:v>6174</c:v>
                      </c:pt>
                      <c:pt idx="6">
                        <c:v>6129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8F33-4987-A5DD-48D6AF467541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tiesas'!$E$50:$K$50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>
                        <c:v>3153</c:v>
                      </c:pt>
                      <c:pt idx="6">
                        <c:v>2501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8F33-4987-A5DD-48D6AF467541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tiesas'!$E$51:$K$51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>
                        <c:v>481</c:v>
                      </c:pt>
                      <c:pt idx="6">
                        <c:v>394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8F33-4987-A5DD-48D6AF467541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tiesas'!$E$52:$K$52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>
                        <c:v>384</c:v>
                      </c:pt>
                      <c:pt idx="6">
                        <c:v>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8F33-4987-A5DD-48D6AF467541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tiesas'!$E$53:$K$53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>
                        <c:v>354</c:v>
                      </c:pt>
                      <c:pt idx="6">
                        <c:v>352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8F33-4987-A5DD-48D6AF467541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Lietu apgrozījums Vidzemes apgabaltiesā uz vienu tiesnesi</a:t>
            </a:r>
            <a:endParaRPr lang="en-US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tiesas'!$O$24:$U$24</c:f>
              <c:numCache>
                <c:formatCode>0.0</c:formatCode>
                <c:ptCount val="7"/>
                <c:pt idx="0">
                  <c:v>38.92307692307692</c:v>
                </c:pt>
                <c:pt idx="1">
                  <c:v>37.46153846153846</c:v>
                </c:pt>
                <c:pt idx="2">
                  <c:v>34.384615384615387</c:v>
                </c:pt>
                <c:pt idx="3">
                  <c:v>33.416666666666664</c:v>
                </c:pt>
                <c:pt idx="4">
                  <c:v>37.75</c:v>
                </c:pt>
                <c:pt idx="5">
                  <c:v>31.833333333333332</c:v>
                </c:pt>
                <c:pt idx="6">
                  <c:v>48.888888888888886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1606-408D-BBB4-86266F9F5D38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tiesas'!$O$25:$U$25</c:f>
              <c:numCache>
                <c:formatCode>0.0</c:formatCode>
                <c:ptCount val="7"/>
                <c:pt idx="0">
                  <c:v>38.230769230769234</c:v>
                </c:pt>
                <c:pt idx="1">
                  <c:v>42.307692307692307</c:v>
                </c:pt>
                <c:pt idx="2">
                  <c:v>35</c:v>
                </c:pt>
                <c:pt idx="3">
                  <c:v>35.583333333333336</c:v>
                </c:pt>
                <c:pt idx="4">
                  <c:v>34.666666666666664</c:v>
                </c:pt>
                <c:pt idx="5">
                  <c:v>33.416666666666664</c:v>
                </c:pt>
                <c:pt idx="6">
                  <c:v>46.222222222222221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1606-408D-BBB4-86266F9F5D38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tiesas'!$O$26:$U$26</c:f>
              <c:numCache>
                <c:formatCode>0.0</c:formatCode>
                <c:ptCount val="7"/>
                <c:pt idx="0">
                  <c:v>15.461538461538462</c:v>
                </c:pt>
                <c:pt idx="1">
                  <c:v>10.307692307692308</c:v>
                </c:pt>
                <c:pt idx="2">
                  <c:v>9.615384615384615</c:v>
                </c:pt>
                <c:pt idx="3">
                  <c:v>8.1666666666666661</c:v>
                </c:pt>
                <c:pt idx="4">
                  <c:v>11.166666666666666</c:v>
                </c:pt>
                <c:pt idx="5">
                  <c:v>9.5</c:v>
                </c:pt>
                <c:pt idx="6">
                  <c:v>15.111111111111111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1606-408D-BBB4-86266F9F5D3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tiesas'!$O$3:$U$3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  <c:pt idx="6">
                        <c:v>57.454545454545453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1606-408D-BBB4-86266F9F5D38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tiesas'!$O$4:$U$4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  <c:pt idx="6">
                        <c:v>58.272727272727273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606-408D-BBB4-86266F9F5D38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tiesas'!$O$5:$U$5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  <c:pt idx="6">
                        <c:v>36.545454545454547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606-408D-BBB4-86266F9F5D38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tiesas'!$O$6:$U$6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  <c:pt idx="6">
                        <c:v>55.714285714285715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606-408D-BBB4-86266F9F5D38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tiesas'!$O$7:$U$7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  <c:pt idx="6">
                        <c:v>53.214285714285715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606-408D-BBB4-86266F9F5D38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tiesas'!$O$8:$U$8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  <c:pt idx="6">
                        <c:v>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606-408D-BBB4-86266F9F5D38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tiesas'!$O$9:$U$9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  <c:pt idx="6">
                        <c:v>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1606-408D-BBB4-86266F9F5D38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tiesas'!$O$10:$U$10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  <c:pt idx="6">
                        <c:v>47.888888888888886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1606-408D-BBB4-86266F9F5D38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tiesas'!$O$11:$U$11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  <c:pt idx="6">
                        <c:v>21.111111111111111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1606-408D-BBB4-86266F9F5D38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tiesas'!$O$12:$U$12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  <c:pt idx="6">
                        <c:v>37.571428571428569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1606-408D-BBB4-86266F9F5D38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tiesas'!$O$13:$U$13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  <c:pt idx="6">
                        <c:v>38.333333333333336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1606-408D-BBB4-86266F9F5D38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tiesas'!$O$14:$U$14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  <c:pt idx="6">
                        <c:v>25.714285714285715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1606-408D-BBB4-86266F9F5D38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tiesas'!$O$15:$U$15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  <c:pt idx="6">
                        <c:v>51.981818181818184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1606-408D-BBB4-86266F9F5D38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tiesas'!$O$16:$U$16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  <c:pt idx="6">
                        <c:v>50.854545454545452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1606-408D-BBB4-86266F9F5D38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tiesas'!$O$17:$U$17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  <c:pt idx="6">
                        <c:v>25.836363636363636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1606-408D-BBB4-86266F9F5D38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tiesas'!$O$18:$U$18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  <c:pt idx="6">
                        <c:v>46.153846153846153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1606-408D-BBB4-86266F9F5D38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tiesas'!$O$19:$U$19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  <c:pt idx="6">
                        <c:v>44.53846153846154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1606-408D-BBB4-86266F9F5D38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tiesas'!$O$20:$U$20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  <c:pt idx="6">
                        <c:v>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1606-408D-BBB4-86266F9F5D38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tiesas'!$O$21:$U$21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  <c:pt idx="6">
                        <c:v>42.384615384615387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1606-408D-BBB4-86266F9F5D38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tiesas'!$O$22:$U$22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  <c:pt idx="6">
                        <c:v>43.92307692307692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1606-408D-BBB4-86266F9F5D38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tiesas'!$O$23:$U$23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  <c:pt idx="6">
                        <c:v>12.153846153846153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1606-408D-BBB4-86266F9F5D38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tiesas'!$O$27:$U$27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  <c:pt idx="6">
                        <c:v>56.07692307692308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1606-408D-BBB4-86266F9F5D38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tiesas'!$O$28:$U$28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  <c:pt idx="6">
                        <c:v>54.230769230769234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1606-408D-BBB4-86266F9F5D38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tiesas'!$O$29:$U$29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  <c:pt idx="6">
                        <c:v>22.615384615384617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1606-408D-BBB4-86266F9F5D38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tiesas'!$O$30:$U$30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  <c:pt idx="6">
                        <c:v>51.555555555555557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1606-408D-BBB4-86266F9F5D38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tiesas'!$O$31:$U$31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  <c:pt idx="6">
                        <c:v>44.527777777777779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1606-408D-BBB4-86266F9F5D38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tiesas'!$O$32:$U$32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  <c:pt idx="6">
                        <c:v>33.194444444444443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1606-408D-BBB4-86266F9F5D38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tiesas'!$O$33:$U$33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  <c:pt idx="6">
                        <c:v>148.54651162790697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1606-408D-BBB4-86266F9F5D38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tiesas'!$O$34:$U$34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  <c:pt idx="6">
                        <c:v>144.94186046511629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1606-408D-BBB4-86266F9F5D38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tiesas'!$O$35:$U$35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  <c:pt idx="6">
                        <c:v>124.83720930232558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1606-408D-BBB4-86266F9F5D38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tiesas'!$O$36:$U$36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  <c:pt idx="6">
                        <c:v>147.41379310344828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1606-408D-BBB4-86266F9F5D38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tiesas'!$O$37:$U$37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  <c:pt idx="6">
                        <c:v>135.93103448275863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1606-408D-BBB4-86266F9F5D38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tiesas'!$O$38:$U$38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  <c:pt idx="6">
                        <c:v>110.62068965517241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1606-408D-BBB4-86266F9F5D38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tiesas'!$O$39:$U$39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  <c:pt idx="6">
                        <c:v>144.25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1606-408D-BBB4-86266F9F5D38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tiesas'!$O$40:$U$40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  <c:pt idx="6">
                        <c:v>163.14285714285714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1606-408D-BBB4-86266F9F5D38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tiesas'!$O$41:$U$41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  <c:pt idx="6">
                        <c:v>55.071428571428569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1606-408D-BBB4-86266F9F5D38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tiesas'!$O$42:$U$42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  <c:pt idx="6">
                        <c:v>157.875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1606-408D-BBB4-86266F9F5D38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tiesas'!$O$43:$U$43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  <c:pt idx="6">
                        <c:v>161.66666666666666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1606-408D-BBB4-86266F9F5D38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tiesas'!$O$44:$U$44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  <c:pt idx="6">
                        <c:v>86.25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1606-408D-BBB4-86266F9F5D38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tiesas'!$O$45:$U$45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  <c:pt idx="6">
                        <c:v>160.5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1606-408D-BBB4-86266F9F5D38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tiesas'!$O$46:$U$46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  <c:pt idx="6">
                        <c:v>163.44999999999999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1606-408D-BBB4-86266F9F5D38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tiesas'!$O$47:$U$47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  <c:pt idx="6">
                        <c:v>84.45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1606-408D-BBB4-86266F9F5D38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tiesas'!$O$48:$U$48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  <c:pt idx="6">
                        <c:v>124.40909090909091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1606-408D-BBB4-86266F9F5D38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tiesas'!$O$49:$U$49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  <c:pt idx="6">
                        <c:v>139.29545454545453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1606-408D-BBB4-86266F9F5D38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tiesas'!$O$50:$U$50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  <c:pt idx="6">
                        <c:v>56.840909090909093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1606-408D-BBB4-86266F9F5D38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tiesas'!$O$51:$U$51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  <c:pt idx="6" formatCode="0.0">
                        <c:v>43.777777777777779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1606-408D-BBB4-86266F9F5D38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tiesas'!$O$52:$U$52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  <c:pt idx="6" formatCode="0.0">
                        <c:v>43.888888888888886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1606-408D-BBB4-86266F9F5D38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tiesas'!$O$53:$U$53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  <c:pt idx="6" formatCode="0.0">
                        <c:v>39.111111111111114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1606-408D-BBB4-86266F9F5D38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5595555555555556E-2"/>
          <c:y val="8.409833333333333E-2"/>
          <c:w val="0.92523722222222227"/>
          <c:h val="0.77422259259259263"/>
        </c:manualLayout>
      </c:layout>
      <c:scatterChart>
        <c:scatterStyle val="lineMarker"/>
        <c:varyColors val="0"/>
        <c:ser>
          <c:idx val="8"/>
          <c:order val="8"/>
          <c:tx>
            <c:strRef>
              <c:f>DT_CR!$B$11</c:f>
              <c:strCache>
                <c:ptCount val="1"/>
                <c:pt idx="0">
                  <c:v>ZAT</c:v>
                </c:pt>
              </c:strCache>
              <c:extLst xmlns:c15="http://schemas.microsoft.com/office/drawing/2012/chart"/>
            </c:strRef>
          </c:tx>
          <c:spPr>
            <a:ln w="31750" cap="rnd">
              <a:solidFill>
                <a:schemeClr val="accent3">
                  <a:lumMod val="60000"/>
                </a:schemeClr>
              </a:solidFill>
              <a:round/>
              <a:tailEnd type="stealth" w="lg" len="lg"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C0A8C44B-B382-4764-9CE5-ECBFCE0C981E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8A53-4276-9787-79181C93AF5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35F5C6B-7F90-4F99-B3EE-0D5AF506C775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8A53-4276-9787-79181C93AF5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F55A612-657B-4380-819A-0D5AB73BF8F1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8A53-4276-9787-79181C93AF5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2090D22-5228-4D09-97A1-E56D10E99B83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8A53-4276-9787-79181C93AF5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A623901-1FEC-48E9-8EF7-64B610D2FC29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8A53-4276-9787-79181C93AF5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D39B928-6342-4367-867F-31B9E2BBD038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8A53-4276-9787-79181C93AF5D}"/>
                </c:ext>
              </c:extLst>
            </c:dLbl>
            <c:dLbl>
              <c:idx val="6"/>
              <c:layout>
                <c:manualLayout>
                  <c:x val="-0.14622641509433959"/>
                  <c:y val="-2.9850746268656717E-3"/>
                </c:manualLayout>
              </c:layout>
              <c:tx>
                <c:rich>
                  <a:bodyPr/>
                  <a:lstStyle/>
                  <a:p>
                    <a:fld id="{0606DBF0-B6F9-4372-8362-EC17FF3A9FD4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8A53-4276-9787-79181C93AF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DT_CR!$D$11:$J$11</c:f>
              <c:numCache>
                <c:formatCode>0%</c:formatCode>
                <c:ptCount val="7"/>
                <c:pt idx="0">
                  <c:v>1.0012254901960784</c:v>
                </c:pt>
                <c:pt idx="1">
                  <c:v>0.96158192090395478</c:v>
                </c:pt>
                <c:pt idx="2">
                  <c:v>1.0670170827858081</c:v>
                </c:pt>
                <c:pt idx="3">
                  <c:v>1.0289634146341464</c:v>
                </c:pt>
                <c:pt idx="4">
                  <c:v>0.98753894080996885</c:v>
                </c:pt>
                <c:pt idx="5">
                  <c:v>0.97082658022690438</c:v>
                </c:pt>
                <c:pt idx="6">
                  <c:v>0.96707818930041156</c:v>
                </c:pt>
              </c:numCache>
              <c:extLst xmlns:c15="http://schemas.microsoft.com/office/drawing/2012/chart"/>
            </c:numRef>
          </c:xVal>
          <c:yVal>
            <c:numRef>
              <c:f>DT_CR!$L$11:$R$11</c:f>
              <c:numCache>
                <c:formatCode>0.0</c:formatCode>
                <c:ptCount val="7"/>
                <c:pt idx="0">
                  <c:v>4.6760505915952679</c:v>
                </c:pt>
                <c:pt idx="1">
                  <c:v>4.7894633764198984</c:v>
                </c:pt>
                <c:pt idx="2">
                  <c:v>4.2103858784893271</c:v>
                </c:pt>
                <c:pt idx="3">
                  <c:v>4.4881481481481478</c:v>
                </c:pt>
                <c:pt idx="4">
                  <c:v>4.8935331230283907</c:v>
                </c:pt>
                <c:pt idx="5">
                  <c:v>5.504451864218141</c:v>
                </c:pt>
                <c:pt idx="6">
                  <c:v>5.0737588652482266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DT_CR!$L$2:$R$2</c15:f>
                <c15:dlblRangeCache>
                  <c:ptCount val="7"/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8A53-4276-9787-79181C93AF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15967"/>
        <c:axId val="181411500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DT_CR!$B$3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headEnd type="none" w="lg" len="lg"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778A0F01-99D9-469F-86F8-77FF4E8F2AE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8-8A53-4276-9787-79181C93AF5D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FDFB285-9B7F-4301-A4C9-BE5E69C1858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9-8A53-4276-9787-79181C93AF5D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EF54CECF-B5F2-4F77-B357-7D9B4856CCA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A-8A53-4276-9787-79181C93AF5D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C5C95231-F013-4263-A3AE-72A8714C743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B-8A53-4276-9787-79181C93AF5D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A9771840-33E6-4262-A281-62F775233C2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C-8A53-4276-9787-79181C93AF5D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83BB6756-674D-43CD-B8FF-802D2667F7D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D-8A53-4276-9787-79181C93AF5D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C14B060A-F6E3-4CE9-9B83-ABDC0897F8D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E-8A53-4276-9787-79181C93AF5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DT_CR!$D$3:$J$3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  <c:pt idx="6">
                        <c:v>1.014240506329114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DT_CR!$L$3:$R$3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  <c:pt idx="6">
                        <c:v>7.6302652106084254</c:v>
                      </c:pt>
                    </c:numCache>
                  </c:numRef>
                </c:yVal>
                <c:smooth val="1"/>
                <c:extLst>
                  <c:ext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F-8A53-4276-9787-79181C93AF5D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31750" cap="rnd">
                    <a:solidFill>
                      <a:schemeClr val="accent2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138CD9A4-010F-4F9B-B158-45D0468F94C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0-8A53-4276-9787-79181C93AF5D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BF270B28-99B9-463B-9101-CB8D07E08B1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1-8A53-4276-9787-79181C93AF5D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0045E52E-7E28-435A-80EE-AEACC322D7C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2-8A53-4276-9787-79181C93AF5D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B63DF25-781F-4384-8D7B-FE26F44F0FA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3-8A53-4276-9787-79181C93AF5D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ABBB7B55-5E9B-4FFA-9660-0E426989DE6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4-8A53-4276-9787-79181C93AF5D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6B818080-0D1A-48F4-80CC-37CAA784334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5-8A53-4276-9787-79181C93AF5D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D0D4AB5C-8E7E-4DF8-9D96-2B358C73616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6-8A53-4276-9787-79181C93AF5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DT_CR!$D$4:$J$4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  <c:pt idx="6">
                        <c:v>0.95512820512820518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DT_CR!$L$4:$R$4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  <c:pt idx="6">
                        <c:v>4.8013422818791955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7-8A53-4276-9787-79181C93AF5D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31750" cap="rnd">
                    <a:solidFill>
                      <a:schemeClr val="accent3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75296D7-5C94-4AA4-AF0D-366E97398D0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8-8A53-4276-9787-79181C93AF5D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7F29A4C-E37B-432C-BAA4-C4438CAE6EF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9-8A53-4276-9787-79181C93AF5D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BAB63CC-67EA-495E-9143-BD5F22B5D29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A-8A53-4276-9787-79181C93AF5D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2F3DAE6-8C77-4FC9-BDCF-C6AE6D8BAA8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B-8A53-4276-9787-79181C93AF5D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5E31C7E-F56E-4E55-B947-A5720807ADC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C-8A53-4276-9787-79181C93AF5D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B86B1141-7964-4068-B846-BE8C3627429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D-8A53-4276-9787-79181C93AF5D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2452767A-FA47-48D0-8359-07723B31C4F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E-8A53-4276-9787-79181C93AF5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DT_CR!$D$5:$J$5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  <c:pt idx="6">
                        <c:v>0.95777777777777773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DT_CR!$L$5:$R$5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  <c:pt idx="6">
                        <c:v>5.3634957463263726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F-8A53-4276-9787-79181C93AF5D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31750" cap="rnd">
                    <a:solidFill>
                      <a:schemeClr val="accent4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CBD3EE1-CF3C-4E7D-BED8-88080849C4B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0-8A53-4276-9787-79181C93AF5D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415FE6B-F668-446A-9F8B-60F60AF64FC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1-8A53-4276-9787-79181C93AF5D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EE5D785E-EE41-4C0A-A62E-4ABD140E789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2-8A53-4276-9787-79181C93AF5D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7BF93D-7994-41EF-834B-946AA68FCE0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3-8A53-4276-9787-79181C93AF5D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9F46552-ED3A-4DDF-8103-6FF6DBD1D21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4-8A53-4276-9787-79181C93AF5D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CD52DE6-672F-4255-AF89-3AF4B286881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5-8A53-4276-9787-79181C93AF5D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8E08B06B-4F11-4944-8CCB-58CAA223172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6-8A53-4276-9787-79181C93AF5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DT_CR!$D$6:$J$6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  <c:pt idx="6">
                        <c:v>1.020278833967047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DT_CR!$L$6:$R$6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  <c:pt idx="6">
                        <c:v>8.1614906832298129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7-8A53-4276-9787-79181C93AF5D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31750" cap="rnd">
                    <a:solidFill>
                      <a:schemeClr val="accent5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7797848-07D8-4081-BE83-12197EAC11A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8-8A53-4276-9787-79181C93AF5D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18018529-BFB0-4F0B-B288-A3FB1A16ECC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9-8A53-4276-9787-79181C93AF5D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E3ABB25C-9B5A-43B5-B8D1-13572BE2DEB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A-8A53-4276-9787-79181C93AF5D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A09BD6F-FF0D-490A-9169-0A0FD1B3B6B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B-8A53-4276-9787-79181C93AF5D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79D229F-2799-4B1C-845E-EE4FF35A2E2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C-8A53-4276-9787-79181C93AF5D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AC5B3889-53D6-42CC-A684-AD9F35A9C1D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D-8A53-4276-9787-79181C93AF5D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EAEC9231-47FD-465E-A040-DBBDE932756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E-8A53-4276-9787-79181C93AF5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DT_CR!$D$7:$J$7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  <c:pt idx="6">
                        <c:v>0.97831409583770546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DT_CR!$L$7:$R$7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  <c:pt idx="6">
                        <c:v>6.1812060541055898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F-8A53-4276-9787-79181C93AF5D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31750" cap="rnd">
                    <a:solidFill>
                      <a:schemeClr val="accent6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1D4ABCA3-5FE9-4E1B-A9B0-6EC62CB7BB6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0-8A53-4276-9787-79181C93AF5D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EC439F29-4BB1-4BFF-8BD2-FE67FB0C460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1-8A53-4276-9787-79181C93AF5D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A145A51-CAC1-4E92-9F13-8B1A38CDF7C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2-8A53-4276-9787-79181C93AF5D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D8FD1BC-1E4F-4EA4-8D87-1D9ECB583E1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3-8A53-4276-9787-79181C93AF5D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9A1EAD20-00B0-4062-AB51-7D1BF105417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4-8A53-4276-9787-79181C93AF5D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B4086661-9F56-4140-9964-7CDE84D49A5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5-8A53-4276-9787-79181C93AF5D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4ACE499-3CAF-4449-9D97-4DE51728EFE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6-8A53-4276-9787-79181C93AF5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DT_CR!$D$8:$J$8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  <c:pt idx="6">
                        <c:v>0.96499999999999997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DT_CR!$L$8:$R$8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  <c:pt idx="6">
                        <c:v>3.2780656303972364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7-8A53-4276-9787-79181C93AF5D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332EB56C-F059-4093-96AA-3FB5F80B561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8-8A53-4276-9787-79181C93AF5D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4299E22-920D-4BBB-89B3-B7ABF2F4995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9-8A53-4276-9787-79181C93AF5D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0410947-3CB5-44D5-9859-5B7F6D88E0A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A-8A53-4276-9787-79181C93AF5D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3829448-EA23-43FB-8325-FE277C73997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B-8A53-4276-9787-79181C93AF5D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543EBDD3-A95F-4E25-BB47-D828AAADED9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C-8A53-4276-9787-79181C93AF5D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28794B3-841A-4D2B-A604-ACC476C2732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D-8A53-4276-9787-79181C93AF5D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5ADCD0E-91F2-4DAE-A0D3-2356B06C8EC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E-8A53-4276-9787-79181C93AF5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DT_CR!$D$9:$J$9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  <c:pt idx="6">
                        <c:v>1.0362976406533575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DT_CR!$L$9:$R$9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  <c:pt idx="6">
                        <c:v>3.3666082895504963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F-8A53-4276-9787-79181C93AF5D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A3EBADF1-BFBB-4F15-A62F-4A187101981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0-8A53-4276-9787-79181C93AF5D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ECAF9E4-86BC-4A1C-B217-43E6C9808AF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1-8A53-4276-9787-79181C93AF5D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393B249-ABF0-4480-95E7-32576B1847A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2-8A53-4276-9787-79181C93AF5D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764F368E-8954-44DA-8D3E-B1AB9472754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3-8A53-4276-9787-79181C93AF5D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1CDD99D-D38E-4A61-861B-6221B75CDCA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4-8A53-4276-9787-79181C93AF5D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9C4BBE8-785F-414D-B19C-8A48B61A82F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5-8A53-4276-9787-79181C93AF5D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D6D77D88-D77C-4E02-9C66-2C0AD28B5E2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6-8A53-4276-9787-79181C93AF5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DT_CR!$D$10:$J$10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  <c:pt idx="6">
                        <c:v>0.94545454545454544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DT_CR!$L$10:$R$10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  <c:pt idx="6">
                        <c:v>3.9775641025641026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7-8A53-4276-9787-79181C93AF5D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A7ECCFF-C33D-4596-9376-30EAD7B8E24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8-8A53-4276-9787-79181C93AF5D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B52AC98A-8273-4AC7-B4BB-0239979289A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9-8A53-4276-9787-79181C93AF5D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760A14C-8205-49BF-92C6-82CCD88176B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A-8A53-4276-9787-79181C93AF5D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BCA54EC-A68E-4F44-83A9-3A0FB24F238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B-8A53-4276-9787-79181C93AF5D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02DEFEA-D008-4377-B1D5-E437F9102BE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C-8A53-4276-9787-79181C93AF5D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55934B1-404D-44B9-BCE6-5E35BA8DE61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D-8A53-4276-9787-79181C93AF5D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558B5D1-CD3E-4A46-BDC7-3BD9DB0A7C1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E-8A53-4276-9787-79181C93AF5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DT_CR!$D$12:$J$12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  <c:pt idx="6">
                        <c:v>0.86368534482758619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DT_CR!$L$12:$R$12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  <c:pt idx="6">
                        <c:v>9.0699729673528786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F-8A53-4276-9787-79181C93AF5D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8A6475AE-71EF-4CD2-A373-73EA863C18A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0-8A53-4276-9787-79181C93AF5D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5E8181E-4504-4C51-89ED-88FAA1CEDBB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1-8A53-4276-9787-79181C93AF5D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0EF7A4E-22E7-4582-98D1-5C73F7D8F63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2-8A53-4276-9787-79181C93AF5D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54DFB68-19CD-4FF4-ACC7-2BCCFC2C36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3-8A53-4276-9787-79181C93AF5D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D1BF905-1AED-4CFB-9112-B3E5D965981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4-8A53-4276-9787-79181C93AF5D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366D36E-9A98-4879-9141-6353444E61A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5-8A53-4276-9787-79181C93AF5D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BA0C841-AE1F-41C7-88F3-8869ECA8B82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6-8A53-4276-9787-79181C93AF5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DT_CR!$D$13:$J$13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  <c:pt idx="6">
                        <c:v>0.97573385518590994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DT_CR!$L$13:$R$13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  <c:pt idx="6">
                        <c:v>10.479048001069662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7-8A53-4276-9787-79181C93AF5D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31750" cap="rnd">
                    <a:solidFill>
                      <a:schemeClr val="accent6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DFF2C4E-A9F9-46D1-9AFB-16BF4FC5BAE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8-8A53-4276-9787-79181C93AF5D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ACB5660-0E62-4D4E-9A8C-F93E981948C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9-8A53-4276-9787-79181C93AF5D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93A67C7-D8B5-4708-832B-269F963733B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A-8A53-4276-9787-79181C93AF5D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A108048-09C7-456D-B53D-2D7894D7BB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B-8A53-4276-9787-79181C93AF5D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73393A4-0966-4E9D-97EE-C2FDAE8C1A7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C-8A53-4276-9787-79181C93AF5D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16E440D-8280-4297-B26C-E5FF4C27847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D-8A53-4276-9787-79181C93AF5D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DFFA34A-B612-4778-A9F6-4F5B9BB8EE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E-8A53-4276-9787-79181C93AF5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DT_CR!$D$14:$J$14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  <c:pt idx="6">
                        <c:v>0.92210526315789476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DT_CR!$L$14:$R$14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  <c:pt idx="6">
                        <c:v>9.9012345679012359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F-8A53-4276-9787-79181C93AF5D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B3068DF-88CB-42BD-BA97-BDA74EDA2ED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0-8A53-4276-9787-79181C93AF5D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4E8B367-03E8-49FD-B05B-81A88C8C516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1-8A53-4276-9787-79181C93AF5D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DBEDAE3-6AE6-458C-9C8A-A9BD2EB378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2-8A53-4276-9787-79181C93AF5D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88AA1CA-7E7D-4F33-8513-03EBE8FF09B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3-8A53-4276-9787-79181C93AF5D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BF30F22-4167-45A1-995F-854E0A5C1D8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4-8A53-4276-9787-79181C93AF5D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3668D9F-54FE-496E-A590-379B2C04AFA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5-8A53-4276-9787-79181C93AF5D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F3CD154-271D-4A2B-899A-3552D73EC26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6-8A53-4276-9787-79181C93AF5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DT_CR!$D$15:$J$15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  <c:pt idx="6">
                        <c:v>1.1309730131220599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DT_CR!$L$15:$R$15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  <c:pt idx="6">
                        <c:v>4.1070490367775827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7-8A53-4276-9787-79181C93AF5D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AA42B10-4800-42D0-81D1-9148E6112FC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8-8A53-4276-9787-79181C93AF5D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E48749E-AE8F-43E9-BB8E-D27B02A684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9-8A53-4276-9787-79181C93AF5D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55DB8F4-E502-445D-82A5-103A17ABC58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A-8A53-4276-9787-79181C93AF5D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5C421B9-93F4-4A70-9514-FDB7EB5015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B-8A53-4276-9787-79181C93AF5D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F862778-6077-40DD-8034-1CF0CC2F0AD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C-8A53-4276-9787-79181C93AF5D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FD0B6A0-4819-4F8C-A4BA-B76AA09345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D-8A53-4276-9787-79181C93AF5D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8ADC1FA7-ECB0-496D-A761-BF047539598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E-8A53-4276-9787-79181C93AF5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DT_CR!$D$16:$J$16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  <c:pt idx="6">
                        <c:v>1.0240168910002638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DT_CR!$L$16:$R$16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  <c:pt idx="6">
                        <c:v>6.4909793814432986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F-8A53-4276-9787-79181C93AF5D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E5CC0CA-DC61-4C0B-B95A-D694657789B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0-8A53-4276-9787-79181C93AF5D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7018296-035A-48C0-B5CE-6D4C9CBE170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1-8A53-4276-9787-79181C93AF5D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CBDB7F8-0205-4A2D-8541-17B4FE953C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2-8A53-4276-9787-79181C93AF5D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ABA9BE1-48C0-475F-A5B4-28C4564693A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3-8A53-4276-9787-79181C93AF5D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1982314-6DA5-4864-8AF9-467D997C8EF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4-8A53-4276-9787-79181C93AF5D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7BA6ED6-DB16-4678-8BFD-5C76253A0B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5-8A53-4276-9787-79181C93AF5D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28ED7A8-45D3-4507-A3F7-7400B215823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6-8A53-4276-9787-79181C93AF5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DT_CR!$D$17:$J$17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  <c:pt idx="6">
                        <c:v>1.0183800623052959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DT_CR!$L$17:$R$17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  <c:pt idx="6">
                        <c:v>6.2861731416335269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7-8A53-4276-9787-79181C93AF5D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83C4FF2-D17D-4C0D-A753-6404003615A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8-8A53-4276-9787-79181C93AF5D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6ACE13F-61ED-4B0A-9E4B-BF8FBCD2CB8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9-8A53-4276-9787-79181C93AF5D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D4406C7-DD25-45C3-BA7F-456202F7001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A-8A53-4276-9787-79181C93AF5D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273BA9A-2A4B-4513-A36B-9BB7326777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B-8A53-4276-9787-79181C93AF5D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A687E7E-CA64-4B99-B765-4FD85E8ABF4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C-8A53-4276-9787-79181C93AF5D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0DC5BA4-19E6-437C-8994-65DAFA255D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D-8A53-4276-9787-79181C93AF5D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3091803-C667-4699-9F5F-146287D192F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E-8A53-4276-9787-79181C93AF5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DT_CR!$D$18:$J$18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  <c:pt idx="6">
                        <c:v>1.119656558275484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DT_CR!$L$18:$R$18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  <c:pt idx="6">
                        <c:v>4.964730516125524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F-8A53-4276-9787-79181C93AF5D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DA323E7-9ECB-4326-8575-5A30E4EF7E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0-8A53-4276-9787-79181C93AF5D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C641AE2-3DA0-49AE-A470-B42FDE9E9AB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1-8A53-4276-9787-79181C93AF5D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EBC2C3F-C958-4ECE-8FAF-BA3F9B83CC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2-8A53-4276-9787-79181C93AF5D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DCCCB3-5B65-49B9-B295-A7E841DDC50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3-8A53-4276-9787-79181C93AF5D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1075366-E808-49CE-BF0D-13FEFED9CC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4-8A53-4276-9787-79181C93AF5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DT_CR!$F$19:$J$19</c15:sqref>
                        </c15:formulaRef>
                      </c:ext>
                    </c:extLst>
                    <c:numCache>
                      <c:formatCode>0%</c:formatCode>
                      <c:ptCount val="5"/>
                      <c:pt idx="0">
                        <c:v>0.52445652173913049</c:v>
                      </c:pt>
                      <c:pt idx="1">
                        <c:v>0.8364928909952607</c:v>
                      </c:pt>
                      <c:pt idx="2">
                        <c:v>0.95477386934673369</c:v>
                      </c:pt>
                      <c:pt idx="3">
                        <c:v>0.79833679833679838</c:v>
                      </c:pt>
                      <c:pt idx="4">
                        <c:v>1.0025380710659899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DT_CR!$N$19:$R$19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10.968911917098445</c:v>
                      </c:pt>
                      <c:pt idx="1">
                        <c:v>8.3753541076487252</c:v>
                      </c:pt>
                      <c:pt idx="2">
                        <c:v>8.3245614035087723</c:v>
                      </c:pt>
                      <c:pt idx="3">
                        <c:v>11.216145833333334</c:v>
                      </c:pt>
                      <c:pt idx="4">
                        <c:v>10.842194092827006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85-8A53-4276-9787-79181C93AF5D}"/>
                  </c:ext>
                </c:extLst>
              </c15:ser>
            </c15:filteredScatterSeries>
          </c:ext>
        </c:extLst>
      </c:scatterChart>
      <c:valAx>
        <c:axId val="1814115967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Caurlaidība</a:t>
                </a:r>
              </a:p>
            </c:rich>
          </c:tx>
          <c:layout>
            <c:manualLayout>
              <c:xMode val="edge"/>
              <c:yMode val="edge"/>
              <c:x val="0.4689571876821933"/>
              <c:y val="0.9031450000000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007"/>
        <c:crosses val="autoZero"/>
        <c:crossBetween val="midCat"/>
      </c:valAx>
      <c:valAx>
        <c:axId val="1814115007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</a:t>
                </a:r>
                <a:r>
                  <a:rPr lang="lv-LV" baseline="0"/>
                  <a:t> laiks</a:t>
                </a:r>
                <a:endParaRPr lang="lv-LV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9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10963387015969"/>
          <c:y val="0.94149740740740739"/>
          <c:w val="0.24229038429423982"/>
          <c:h val="3.968777777777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Lietu apgrozījums Zemgales apgabaltiesā uz vienu tiesnesi</a:t>
            </a:r>
            <a:endParaRPr lang="en-US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tiesas'!$O$27:$U$27</c:f>
              <c:numCache>
                <c:formatCode>0.0</c:formatCode>
                <c:ptCount val="7"/>
                <c:pt idx="0">
                  <c:v>54.4</c:v>
                </c:pt>
                <c:pt idx="1">
                  <c:v>59</c:v>
                </c:pt>
                <c:pt idx="2">
                  <c:v>54.357142857142854</c:v>
                </c:pt>
                <c:pt idx="3">
                  <c:v>46.857142857142854</c:v>
                </c:pt>
                <c:pt idx="4">
                  <c:v>45.857142857142854</c:v>
                </c:pt>
                <c:pt idx="5">
                  <c:v>41.133333333333333</c:v>
                </c:pt>
                <c:pt idx="6">
                  <c:v>56.07692307692308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DE66-4A60-A4EC-3BFF9B4EC7B0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tiesas'!$O$28:$U$28</c:f>
              <c:numCache>
                <c:formatCode>0.0</c:formatCode>
                <c:ptCount val="7"/>
                <c:pt idx="0">
                  <c:v>54.466666666666669</c:v>
                </c:pt>
                <c:pt idx="1">
                  <c:v>56.733333333333334</c:v>
                </c:pt>
                <c:pt idx="2">
                  <c:v>58</c:v>
                </c:pt>
                <c:pt idx="3">
                  <c:v>48.214285714285715</c:v>
                </c:pt>
                <c:pt idx="4">
                  <c:v>45.285714285714285</c:v>
                </c:pt>
                <c:pt idx="5">
                  <c:v>39.93333333333333</c:v>
                </c:pt>
                <c:pt idx="6">
                  <c:v>54.230769230769234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DE66-4A60-A4EC-3BFF9B4EC7B0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tiesas'!$O$29:$U$29</c:f>
              <c:numCache>
                <c:formatCode>0.0</c:formatCode>
                <c:ptCount val="7"/>
                <c:pt idx="0">
                  <c:v>20.933333333333334</c:v>
                </c:pt>
                <c:pt idx="1">
                  <c:v>22.333333333333332</c:v>
                </c:pt>
                <c:pt idx="2">
                  <c:v>20.071428571428573</c:v>
                </c:pt>
                <c:pt idx="3">
                  <c:v>17.785714285714285</c:v>
                </c:pt>
                <c:pt idx="4">
                  <c:v>18.214285714285715</c:v>
                </c:pt>
                <c:pt idx="5">
                  <c:v>18.066666666666666</c:v>
                </c:pt>
                <c:pt idx="6">
                  <c:v>22.615384615384617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DE66-4A60-A4EC-3BFF9B4EC7B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tiesas'!$O$3:$U$3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  <c:pt idx="6">
                        <c:v>57.454545454545453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DE66-4A60-A4EC-3BFF9B4EC7B0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tiesas'!$O$4:$U$4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  <c:pt idx="6">
                        <c:v>58.272727272727273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DE66-4A60-A4EC-3BFF9B4EC7B0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tiesas'!$O$5:$U$5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  <c:pt idx="6">
                        <c:v>36.545454545454547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DE66-4A60-A4EC-3BFF9B4EC7B0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tiesas'!$O$6:$U$6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  <c:pt idx="6">
                        <c:v>55.714285714285715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DE66-4A60-A4EC-3BFF9B4EC7B0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tiesas'!$O$7:$U$7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  <c:pt idx="6">
                        <c:v>53.214285714285715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DE66-4A60-A4EC-3BFF9B4EC7B0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tiesas'!$O$8:$U$8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  <c:pt idx="6">
                        <c:v>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DE66-4A60-A4EC-3BFF9B4EC7B0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tiesas'!$O$9:$U$9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  <c:pt idx="6">
                        <c:v>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DE66-4A60-A4EC-3BFF9B4EC7B0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tiesas'!$O$10:$U$10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  <c:pt idx="6">
                        <c:v>47.888888888888886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DE66-4A60-A4EC-3BFF9B4EC7B0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tiesas'!$O$11:$U$11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  <c:pt idx="6">
                        <c:v>21.111111111111111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DE66-4A60-A4EC-3BFF9B4EC7B0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tiesas'!$O$12:$U$12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  <c:pt idx="6">
                        <c:v>37.571428571428569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DE66-4A60-A4EC-3BFF9B4EC7B0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tiesas'!$O$13:$U$13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  <c:pt idx="6">
                        <c:v>38.333333333333336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DE66-4A60-A4EC-3BFF9B4EC7B0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tiesas'!$O$14:$U$14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  <c:pt idx="6">
                        <c:v>25.714285714285715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DE66-4A60-A4EC-3BFF9B4EC7B0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tiesas'!$O$15:$U$15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  <c:pt idx="6">
                        <c:v>51.981818181818184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DE66-4A60-A4EC-3BFF9B4EC7B0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tiesas'!$O$16:$U$16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  <c:pt idx="6">
                        <c:v>50.854545454545452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DE66-4A60-A4EC-3BFF9B4EC7B0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tiesas'!$O$17:$U$17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  <c:pt idx="6">
                        <c:v>25.836363636363636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DE66-4A60-A4EC-3BFF9B4EC7B0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tiesas'!$O$18:$U$18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  <c:pt idx="6">
                        <c:v>46.153846153846153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DE66-4A60-A4EC-3BFF9B4EC7B0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tiesas'!$O$19:$U$19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  <c:pt idx="6">
                        <c:v>44.53846153846154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DE66-4A60-A4EC-3BFF9B4EC7B0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tiesas'!$O$20:$U$20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  <c:pt idx="6">
                        <c:v>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DE66-4A60-A4EC-3BFF9B4EC7B0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tiesas'!$O$21:$U$21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  <c:pt idx="6">
                        <c:v>42.384615384615387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DE66-4A60-A4EC-3BFF9B4EC7B0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tiesas'!$O$22:$U$22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  <c:pt idx="6">
                        <c:v>43.92307692307692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DE66-4A60-A4EC-3BFF9B4EC7B0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tiesas'!$O$23:$U$23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  <c:pt idx="6">
                        <c:v>12.153846153846153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DE66-4A60-A4EC-3BFF9B4EC7B0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tiesas'!$O$24:$U$24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  <c:pt idx="6">
                        <c:v>48.888888888888886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DE66-4A60-A4EC-3BFF9B4EC7B0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tiesas'!$O$25:$U$25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  <c:pt idx="6">
                        <c:v>46.222222222222221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DE66-4A60-A4EC-3BFF9B4EC7B0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tiesas'!$O$26:$U$26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  <c:pt idx="6">
                        <c:v>15.111111111111111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DE66-4A60-A4EC-3BFF9B4EC7B0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tiesas'!$O$30:$U$30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  <c:pt idx="6">
                        <c:v>51.555555555555557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DE66-4A60-A4EC-3BFF9B4EC7B0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tiesas'!$O$31:$U$31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  <c:pt idx="6">
                        <c:v>44.527777777777779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DE66-4A60-A4EC-3BFF9B4EC7B0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tiesas'!$O$32:$U$32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  <c:pt idx="6">
                        <c:v>33.194444444444443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DE66-4A60-A4EC-3BFF9B4EC7B0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tiesas'!$O$33:$U$33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  <c:pt idx="6">
                        <c:v>148.54651162790697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DE66-4A60-A4EC-3BFF9B4EC7B0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tiesas'!$O$34:$U$34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  <c:pt idx="6">
                        <c:v>144.94186046511629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DE66-4A60-A4EC-3BFF9B4EC7B0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tiesas'!$O$35:$U$35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  <c:pt idx="6">
                        <c:v>124.83720930232558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DE66-4A60-A4EC-3BFF9B4EC7B0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tiesas'!$O$36:$U$36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  <c:pt idx="6">
                        <c:v>147.41379310344828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DE66-4A60-A4EC-3BFF9B4EC7B0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tiesas'!$O$37:$U$37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  <c:pt idx="6">
                        <c:v>135.93103448275863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DE66-4A60-A4EC-3BFF9B4EC7B0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tiesas'!$O$38:$U$38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  <c:pt idx="6">
                        <c:v>110.62068965517241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DE66-4A60-A4EC-3BFF9B4EC7B0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tiesas'!$O$39:$U$39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  <c:pt idx="6">
                        <c:v>144.25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DE66-4A60-A4EC-3BFF9B4EC7B0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tiesas'!$O$40:$U$40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  <c:pt idx="6">
                        <c:v>163.14285714285714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DE66-4A60-A4EC-3BFF9B4EC7B0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tiesas'!$O$41:$U$41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  <c:pt idx="6">
                        <c:v>55.071428571428569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DE66-4A60-A4EC-3BFF9B4EC7B0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tiesas'!$O$42:$U$42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  <c:pt idx="6">
                        <c:v>157.875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DE66-4A60-A4EC-3BFF9B4EC7B0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tiesas'!$O$43:$U$43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  <c:pt idx="6">
                        <c:v>161.66666666666666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DE66-4A60-A4EC-3BFF9B4EC7B0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tiesas'!$O$44:$U$44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  <c:pt idx="6">
                        <c:v>86.25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DE66-4A60-A4EC-3BFF9B4EC7B0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tiesas'!$O$45:$U$45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  <c:pt idx="6">
                        <c:v>160.5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DE66-4A60-A4EC-3BFF9B4EC7B0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tiesas'!$O$46:$U$46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  <c:pt idx="6">
                        <c:v>163.44999999999999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DE66-4A60-A4EC-3BFF9B4EC7B0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tiesas'!$O$47:$U$47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  <c:pt idx="6">
                        <c:v>84.45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DE66-4A60-A4EC-3BFF9B4EC7B0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tiesas'!$O$48:$U$48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  <c:pt idx="6">
                        <c:v>124.40909090909091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DE66-4A60-A4EC-3BFF9B4EC7B0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tiesas'!$O$49:$U$49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  <c:pt idx="6">
                        <c:v>139.29545454545453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DE66-4A60-A4EC-3BFF9B4EC7B0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tiesas'!$O$50:$U$50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  <c:pt idx="6">
                        <c:v>56.840909090909093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DE66-4A60-A4EC-3BFF9B4EC7B0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tiesas'!$O$51:$U$51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  <c:pt idx="6" formatCode="0.0">
                        <c:v>43.777777777777779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DE66-4A60-A4EC-3BFF9B4EC7B0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tiesas'!$O$52:$U$52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  <c:pt idx="6" formatCode="0.0">
                        <c:v>43.888888888888886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DE66-4A60-A4EC-3BFF9B4EC7B0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tiesas'!$O$53:$U$53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  <c:pt idx="6" formatCode="0.0">
                        <c:v>39.111111111111114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DE66-4A60-A4EC-3BFF9B4EC7B0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apgrozījums Zemgales apgabaltiesā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tiesas'!$E$27:$K$27</c:f>
              <c:numCache>
                <c:formatCode>General</c:formatCode>
                <c:ptCount val="7"/>
                <c:pt idx="0">
                  <c:v>816</c:v>
                </c:pt>
                <c:pt idx="1">
                  <c:v>885</c:v>
                </c:pt>
                <c:pt idx="2">
                  <c:v>761</c:v>
                </c:pt>
                <c:pt idx="3">
                  <c:v>656</c:v>
                </c:pt>
                <c:pt idx="4">
                  <c:v>642</c:v>
                </c:pt>
                <c:pt idx="5">
                  <c:v>617</c:v>
                </c:pt>
                <c:pt idx="6">
                  <c:v>729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9D57-4B02-B835-215200873F10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tiesas'!$E$28:$K$28</c:f>
              <c:numCache>
                <c:formatCode>General</c:formatCode>
                <c:ptCount val="7"/>
                <c:pt idx="0">
                  <c:v>817</c:v>
                </c:pt>
                <c:pt idx="1">
                  <c:v>851</c:v>
                </c:pt>
                <c:pt idx="2">
                  <c:v>812</c:v>
                </c:pt>
                <c:pt idx="3">
                  <c:v>675</c:v>
                </c:pt>
                <c:pt idx="4">
                  <c:v>634</c:v>
                </c:pt>
                <c:pt idx="5">
                  <c:v>599</c:v>
                </c:pt>
                <c:pt idx="6">
                  <c:v>705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9D57-4B02-B835-215200873F10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tiesas'!$E$29:$K$29</c:f>
              <c:numCache>
                <c:formatCode>General</c:formatCode>
                <c:ptCount val="7"/>
                <c:pt idx="0">
                  <c:v>314</c:v>
                </c:pt>
                <c:pt idx="1">
                  <c:v>335</c:v>
                </c:pt>
                <c:pt idx="2">
                  <c:v>281</c:v>
                </c:pt>
                <c:pt idx="3">
                  <c:v>249</c:v>
                </c:pt>
                <c:pt idx="4">
                  <c:v>255</c:v>
                </c:pt>
                <c:pt idx="5">
                  <c:v>271</c:v>
                </c:pt>
                <c:pt idx="6">
                  <c:v>294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9D57-4B02-B835-215200873F1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tiesas'!$E$3:$K$3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>
                        <c:v>625</c:v>
                      </c:pt>
                      <c:pt idx="6">
                        <c:v>632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9D57-4B02-B835-215200873F10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tiesas'!$E$4:$K$4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>
                        <c:v>592</c:v>
                      </c:pt>
                      <c:pt idx="6">
                        <c:v>641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9D57-4B02-B835-215200873F10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tiesas'!$E$5:$K$5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>
                        <c:v>411</c:v>
                      </c:pt>
                      <c:pt idx="6">
                        <c:v>402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9D57-4B02-B835-215200873F10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tiesas'!$E$6:$K$6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>
                        <c:v>827</c:v>
                      </c:pt>
                      <c:pt idx="6">
                        <c:v>780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9D57-4B02-B835-215200873F10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tiesas'!$E$7:$K$7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>
                        <c:v>881</c:v>
                      </c:pt>
                      <c:pt idx="6">
                        <c:v>745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D57-4B02-B835-215200873F10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tiesas'!$E$8:$K$8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>
                        <c:v>259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9D57-4B02-B835-215200873F10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tiesas'!$E$9:$K$9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>
                        <c:v>556</c:v>
                      </c:pt>
                      <c:pt idx="6">
                        <c:v>450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9D57-4B02-B835-215200873F10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tiesas'!$E$10:$K$10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>
                        <c:v>532</c:v>
                      </c:pt>
                      <c:pt idx="6">
                        <c:v>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9D57-4B02-B835-215200873F10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tiesas'!$E$11:$K$11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>
                        <c:v>171</c:v>
                      </c:pt>
                      <c:pt idx="6">
                        <c:v>190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9D57-4B02-B835-215200873F10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tiesas'!$E$12:$K$12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>
                        <c:v>782</c:v>
                      </c:pt>
                      <c:pt idx="6">
                        <c:v>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9D57-4B02-B835-215200873F10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tiesas'!$E$13:$K$13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>
                        <c:v>830</c:v>
                      </c:pt>
                      <c:pt idx="6">
                        <c:v>805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9D57-4B02-B835-215200873F10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tiesas'!$E$14:$K$14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>
                        <c:v>556</c:v>
                      </c:pt>
                      <c:pt idx="6">
                        <c:v>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9D57-4B02-B835-215200873F10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tiesas'!$E$15:$K$15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>
                        <c:v>3254</c:v>
                      </c:pt>
                      <c:pt idx="6">
                        <c:v>2859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9D57-4B02-B835-215200873F10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tiesas'!$E$16:$K$16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>
                        <c:v>3020</c:v>
                      </c:pt>
                      <c:pt idx="6">
                        <c:v>2797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9D57-4B02-B835-215200873F10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tiesas'!$E$17:$K$17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>
                        <c:v>1490</c:v>
                      </c:pt>
                      <c:pt idx="6">
                        <c:v>1421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9D57-4B02-B835-215200873F10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tiesas'!$E$18:$K$18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>
                        <c:v>417</c:v>
                      </c:pt>
                      <c:pt idx="6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9D57-4B02-B835-215200873F10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tiesas'!$E$19:$K$19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>
                        <c:v>430</c:v>
                      </c:pt>
                      <c:pt idx="6">
                        <c:v>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9D57-4B02-B835-215200873F10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tiesas'!$E$20:$K$20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>
                        <c:v>136</c:v>
                      </c:pt>
                      <c:pt idx="6">
                        <c:v>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9D57-4B02-B835-215200873F10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tiesas'!$E$21:$K$21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>
                        <c:v>488</c:v>
                      </c:pt>
                      <c:pt idx="6">
                        <c:v>551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9D57-4B02-B835-215200873F10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tiesas'!$E$22:$K$22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>
                        <c:v>486</c:v>
                      </c:pt>
                      <c:pt idx="6">
                        <c:v>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9D57-4B02-B835-215200873F10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tiesas'!$E$23:$K$23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>
                        <c:v>178</c:v>
                      </c:pt>
                      <c:pt idx="6">
                        <c:v>158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9D57-4B02-B835-215200873F10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tiesas'!$E$24:$K$24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>
                        <c:v>382</c:v>
                      </c:pt>
                      <c:pt idx="6">
                        <c:v>440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9D57-4B02-B835-215200873F10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tiesas'!$E$25:$K$25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>
                        <c:v>401</c:v>
                      </c:pt>
                      <c:pt idx="6">
                        <c:v>416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9D57-4B02-B835-215200873F10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tiesas'!$E$26:$K$26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>
                        <c:v>114</c:v>
                      </c:pt>
                      <c:pt idx="6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9D57-4B02-B835-215200873F10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tiesas'!$E$30:$K$30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>
                        <c:v>1665</c:v>
                      </c:pt>
                      <c:pt idx="6">
                        <c:v>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9D57-4B02-B835-215200873F10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tiesas'!$E$31:$K$31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>
                        <c:v>1658</c:v>
                      </c:pt>
                      <c:pt idx="6">
                        <c:v>1603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9D57-4B02-B835-215200873F10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tiesas'!$E$32:$K$32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>
                        <c:v>943</c:v>
                      </c:pt>
                      <c:pt idx="6">
                        <c:v>1195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9D57-4B02-B835-215200873F10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tiesas'!$E$33:$K$33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>
                        <c:v>14161</c:v>
                      </c:pt>
                      <c:pt idx="6">
                        <c:v>12775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9D57-4B02-B835-215200873F10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tiesas'!$E$34:$K$34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>
                        <c:v>11856</c:v>
                      </c:pt>
                      <c:pt idx="6">
                        <c:v>12465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9D57-4B02-B835-215200873F10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tiesas'!$E$35:$K$35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>
                        <c:v>10540</c:v>
                      </c:pt>
                      <c:pt idx="6">
                        <c:v>10736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9D57-4B02-B835-215200873F10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tiesas'!$E$36:$K$36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>
                        <c:v>4522</c:v>
                      </c:pt>
                      <c:pt idx="6">
                        <c:v>4275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9D57-4B02-B835-215200873F10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tiesas'!$E$37:$K$37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>
                        <c:v>4069</c:v>
                      </c:pt>
                      <c:pt idx="6">
                        <c:v>3942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9D57-4B02-B835-215200873F10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tiesas'!$E$38:$K$38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>
                        <c:v>2884</c:v>
                      </c:pt>
                      <c:pt idx="6">
                        <c:v>3208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9D57-4B02-B835-215200873F10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tiesas'!$E$39:$K$39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>
                        <c:v>5011</c:v>
                      </c:pt>
                      <c:pt idx="6">
                        <c:v>4039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9D57-4B02-B835-215200873F10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tiesas'!$E$40:$K$40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>
                        <c:v>4508</c:v>
                      </c:pt>
                      <c:pt idx="6">
                        <c:v>4568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9D57-4B02-B835-215200873F10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tiesas'!$E$41:$K$41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>
                        <c:v>2074</c:v>
                      </c:pt>
                      <c:pt idx="6">
                        <c:v>1542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9D57-4B02-B835-215200873F10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tiesas'!$E$42:$K$42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>
                        <c:v>4762</c:v>
                      </c:pt>
                      <c:pt idx="6">
                        <c:v>3789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9D57-4B02-B835-215200873F10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tiesas'!$E$43:$K$43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>
                        <c:v>4260</c:v>
                      </c:pt>
                      <c:pt idx="6">
                        <c:v>3880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9D57-4B02-B835-215200873F10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tiesas'!$E$44:$K$44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>
                        <c:v>2162</c:v>
                      </c:pt>
                      <c:pt idx="6">
                        <c:v>2070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9D57-4B02-B835-215200873F10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tiesas'!$E$45:$K$45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>
                        <c:v>3796</c:v>
                      </c:pt>
                      <c:pt idx="6">
                        <c:v>3210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9D57-4B02-B835-215200873F10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tiesas'!$E$46:$K$46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>
                        <c:v>3270</c:v>
                      </c:pt>
                      <c:pt idx="6">
                        <c:v>3269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9D57-4B02-B835-215200873F10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tiesas'!$E$47:$K$47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>
                        <c:v>1751</c:v>
                      </c:pt>
                      <c:pt idx="6">
                        <c:v>1689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9D57-4B02-B835-215200873F10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tiesas'!$E$48:$K$48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>
                        <c:v>6653</c:v>
                      </c:pt>
                      <c:pt idx="6">
                        <c:v>5474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9D57-4B02-B835-215200873F10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tiesas'!$E$49:$K$49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>
                        <c:v>6174</c:v>
                      </c:pt>
                      <c:pt idx="6">
                        <c:v>6129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9D57-4B02-B835-215200873F10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tiesas'!$E$50:$K$50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>
                        <c:v>3153</c:v>
                      </c:pt>
                      <c:pt idx="6">
                        <c:v>2501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9D57-4B02-B835-215200873F10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tiesas'!$E$51:$K$51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>
                        <c:v>481</c:v>
                      </c:pt>
                      <c:pt idx="6">
                        <c:v>394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9D57-4B02-B835-215200873F10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tiesas'!$E$52:$K$52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>
                        <c:v>384</c:v>
                      </c:pt>
                      <c:pt idx="6">
                        <c:v>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9D57-4B02-B835-215200873F10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tiesas'!$E$53:$K$53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>
                        <c:v>354</c:v>
                      </c:pt>
                      <c:pt idx="6">
                        <c:v>352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9D57-4B02-B835-215200873F10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apgrozījums Administratīvajā rajona tiesā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tiesas'!$E$30:$K$30</c:f>
              <c:numCache>
                <c:formatCode>General</c:formatCode>
                <c:ptCount val="7"/>
                <c:pt idx="0">
                  <c:v>1844</c:v>
                </c:pt>
                <c:pt idx="1">
                  <c:v>1669</c:v>
                </c:pt>
                <c:pt idx="2">
                  <c:v>1865</c:v>
                </c:pt>
                <c:pt idx="3">
                  <c:v>1847</c:v>
                </c:pt>
                <c:pt idx="4">
                  <c:v>1526</c:v>
                </c:pt>
                <c:pt idx="5">
                  <c:v>1665</c:v>
                </c:pt>
                <c:pt idx="6">
                  <c:v>1856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EC98-4BD7-AF44-54078FB99023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tiesas'!$E$31:$K$31</c:f>
              <c:numCache>
                <c:formatCode>General</c:formatCode>
                <c:ptCount val="7"/>
                <c:pt idx="0">
                  <c:v>1900</c:v>
                </c:pt>
                <c:pt idx="1">
                  <c:v>1782</c:v>
                </c:pt>
                <c:pt idx="2">
                  <c:v>1728</c:v>
                </c:pt>
                <c:pt idx="3">
                  <c:v>1974</c:v>
                </c:pt>
                <c:pt idx="4">
                  <c:v>1674</c:v>
                </c:pt>
                <c:pt idx="5">
                  <c:v>1658</c:v>
                </c:pt>
                <c:pt idx="6">
                  <c:v>1603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EC98-4BD7-AF44-54078FB99023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tiesas'!$E$32:$K$32</c:f>
              <c:numCache>
                <c:formatCode>General</c:formatCode>
                <c:ptCount val="7"/>
                <c:pt idx="0">
                  <c:v>1189</c:v>
                </c:pt>
                <c:pt idx="1">
                  <c:v>1076</c:v>
                </c:pt>
                <c:pt idx="2">
                  <c:v>1213</c:v>
                </c:pt>
                <c:pt idx="3">
                  <c:v>1086</c:v>
                </c:pt>
                <c:pt idx="4">
                  <c:v>938</c:v>
                </c:pt>
                <c:pt idx="5">
                  <c:v>943</c:v>
                </c:pt>
                <c:pt idx="6">
                  <c:v>1195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EC98-4BD7-AF44-54078FB9902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tiesas'!$E$3:$K$3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>
                        <c:v>625</c:v>
                      </c:pt>
                      <c:pt idx="6">
                        <c:v>632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EC98-4BD7-AF44-54078FB99023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tiesas'!$E$4:$K$4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>
                        <c:v>592</c:v>
                      </c:pt>
                      <c:pt idx="6">
                        <c:v>641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EC98-4BD7-AF44-54078FB99023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tiesas'!$E$5:$K$5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>
                        <c:v>411</c:v>
                      </c:pt>
                      <c:pt idx="6">
                        <c:v>402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EC98-4BD7-AF44-54078FB99023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tiesas'!$E$6:$K$6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>
                        <c:v>827</c:v>
                      </c:pt>
                      <c:pt idx="6">
                        <c:v>780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EC98-4BD7-AF44-54078FB99023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tiesas'!$E$7:$K$7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>
                        <c:v>881</c:v>
                      </c:pt>
                      <c:pt idx="6">
                        <c:v>745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EC98-4BD7-AF44-54078FB99023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tiesas'!$E$8:$K$8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>
                        <c:v>259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EC98-4BD7-AF44-54078FB99023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tiesas'!$E$9:$K$9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>
                        <c:v>556</c:v>
                      </c:pt>
                      <c:pt idx="6">
                        <c:v>450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EC98-4BD7-AF44-54078FB99023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tiesas'!$E$10:$K$10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>
                        <c:v>532</c:v>
                      </c:pt>
                      <c:pt idx="6">
                        <c:v>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EC98-4BD7-AF44-54078FB99023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tiesas'!$E$11:$K$11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>
                        <c:v>171</c:v>
                      </c:pt>
                      <c:pt idx="6">
                        <c:v>190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EC98-4BD7-AF44-54078FB99023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tiesas'!$E$12:$K$12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>
                        <c:v>782</c:v>
                      </c:pt>
                      <c:pt idx="6">
                        <c:v>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EC98-4BD7-AF44-54078FB99023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tiesas'!$E$13:$K$13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>
                        <c:v>830</c:v>
                      </c:pt>
                      <c:pt idx="6">
                        <c:v>805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EC98-4BD7-AF44-54078FB99023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tiesas'!$E$14:$K$14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>
                        <c:v>556</c:v>
                      </c:pt>
                      <c:pt idx="6">
                        <c:v>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EC98-4BD7-AF44-54078FB99023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tiesas'!$E$15:$K$15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>
                        <c:v>3254</c:v>
                      </c:pt>
                      <c:pt idx="6">
                        <c:v>2859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EC98-4BD7-AF44-54078FB99023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tiesas'!$E$16:$K$16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>
                        <c:v>3020</c:v>
                      </c:pt>
                      <c:pt idx="6">
                        <c:v>2797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EC98-4BD7-AF44-54078FB99023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tiesas'!$E$17:$K$17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>
                        <c:v>1490</c:v>
                      </c:pt>
                      <c:pt idx="6">
                        <c:v>1421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EC98-4BD7-AF44-54078FB99023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tiesas'!$E$18:$K$18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>
                        <c:v>417</c:v>
                      </c:pt>
                      <c:pt idx="6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EC98-4BD7-AF44-54078FB99023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tiesas'!$E$19:$K$19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>
                        <c:v>430</c:v>
                      </c:pt>
                      <c:pt idx="6">
                        <c:v>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EC98-4BD7-AF44-54078FB99023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tiesas'!$E$20:$K$20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>
                        <c:v>136</c:v>
                      </c:pt>
                      <c:pt idx="6">
                        <c:v>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EC98-4BD7-AF44-54078FB99023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tiesas'!$E$21:$K$21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>
                        <c:v>488</c:v>
                      </c:pt>
                      <c:pt idx="6">
                        <c:v>551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EC98-4BD7-AF44-54078FB99023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tiesas'!$E$22:$K$22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>
                        <c:v>486</c:v>
                      </c:pt>
                      <c:pt idx="6">
                        <c:v>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EC98-4BD7-AF44-54078FB99023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tiesas'!$E$23:$K$23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>
                        <c:v>178</c:v>
                      </c:pt>
                      <c:pt idx="6">
                        <c:v>158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EC98-4BD7-AF44-54078FB99023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tiesas'!$E$24:$K$24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>
                        <c:v>382</c:v>
                      </c:pt>
                      <c:pt idx="6">
                        <c:v>440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EC98-4BD7-AF44-54078FB99023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tiesas'!$E$25:$K$25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>
                        <c:v>401</c:v>
                      </c:pt>
                      <c:pt idx="6">
                        <c:v>416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EC98-4BD7-AF44-54078FB99023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tiesas'!$E$26:$K$26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>
                        <c:v>114</c:v>
                      </c:pt>
                      <c:pt idx="6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EC98-4BD7-AF44-54078FB99023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tiesas'!$E$27:$K$27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>
                        <c:v>617</c:v>
                      </c:pt>
                      <c:pt idx="6">
                        <c:v>729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EC98-4BD7-AF44-54078FB99023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tiesas'!$E$28:$K$28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>
                        <c:v>599</c:v>
                      </c:pt>
                      <c:pt idx="6">
                        <c:v>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EC98-4BD7-AF44-54078FB99023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tiesas'!$E$29:$K$29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>
                        <c:v>271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EC98-4BD7-AF44-54078FB99023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tiesas'!$E$33:$K$33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>
                        <c:v>14161</c:v>
                      </c:pt>
                      <c:pt idx="6">
                        <c:v>12775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EC98-4BD7-AF44-54078FB99023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tiesas'!$E$34:$K$34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>
                        <c:v>11856</c:v>
                      </c:pt>
                      <c:pt idx="6">
                        <c:v>12465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EC98-4BD7-AF44-54078FB99023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tiesas'!$E$35:$K$35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>
                        <c:v>10540</c:v>
                      </c:pt>
                      <c:pt idx="6">
                        <c:v>10736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EC98-4BD7-AF44-54078FB99023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tiesas'!$E$36:$K$36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>
                        <c:v>4522</c:v>
                      </c:pt>
                      <c:pt idx="6">
                        <c:v>4275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EC98-4BD7-AF44-54078FB99023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tiesas'!$E$37:$K$37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>
                        <c:v>4069</c:v>
                      </c:pt>
                      <c:pt idx="6">
                        <c:v>3942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EC98-4BD7-AF44-54078FB99023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tiesas'!$E$38:$K$38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>
                        <c:v>2884</c:v>
                      </c:pt>
                      <c:pt idx="6">
                        <c:v>3208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EC98-4BD7-AF44-54078FB99023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tiesas'!$E$39:$K$39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>
                        <c:v>5011</c:v>
                      </c:pt>
                      <c:pt idx="6">
                        <c:v>4039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EC98-4BD7-AF44-54078FB99023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tiesas'!$E$40:$K$40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>
                        <c:v>4508</c:v>
                      </c:pt>
                      <c:pt idx="6">
                        <c:v>4568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EC98-4BD7-AF44-54078FB99023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tiesas'!$E$41:$K$41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>
                        <c:v>2074</c:v>
                      </c:pt>
                      <c:pt idx="6">
                        <c:v>1542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EC98-4BD7-AF44-54078FB99023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tiesas'!$E$42:$K$42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>
                        <c:v>4762</c:v>
                      </c:pt>
                      <c:pt idx="6">
                        <c:v>3789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EC98-4BD7-AF44-54078FB99023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tiesas'!$E$43:$K$43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>
                        <c:v>4260</c:v>
                      </c:pt>
                      <c:pt idx="6">
                        <c:v>3880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EC98-4BD7-AF44-54078FB99023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tiesas'!$E$44:$K$44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>
                        <c:v>2162</c:v>
                      </c:pt>
                      <c:pt idx="6">
                        <c:v>2070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EC98-4BD7-AF44-54078FB99023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tiesas'!$E$45:$K$45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>
                        <c:v>3796</c:v>
                      </c:pt>
                      <c:pt idx="6">
                        <c:v>3210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EC98-4BD7-AF44-54078FB99023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tiesas'!$E$46:$K$46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>
                        <c:v>3270</c:v>
                      </c:pt>
                      <c:pt idx="6">
                        <c:v>3269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EC98-4BD7-AF44-54078FB99023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tiesas'!$E$47:$K$47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>
                        <c:v>1751</c:v>
                      </c:pt>
                      <c:pt idx="6">
                        <c:v>1689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EC98-4BD7-AF44-54078FB99023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tiesas'!$E$48:$K$48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>
                        <c:v>6653</c:v>
                      </c:pt>
                      <c:pt idx="6">
                        <c:v>5474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EC98-4BD7-AF44-54078FB99023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tiesas'!$E$49:$K$49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>
                        <c:v>6174</c:v>
                      </c:pt>
                      <c:pt idx="6">
                        <c:v>6129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EC98-4BD7-AF44-54078FB99023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tiesas'!$E$50:$K$50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>
                        <c:v>3153</c:v>
                      </c:pt>
                      <c:pt idx="6">
                        <c:v>2501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EC98-4BD7-AF44-54078FB99023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tiesas'!$E$51:$K$51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>
                        <c:v>481</c:v>
                      </c:pt>
                      <c:pt idx="6">
                        <c:v>394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EC98-4BD7-AF44-54078FB99023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tiesas'!$E$52:$K$52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>
                        <c:v>384</c:v>
                      </c:pt>
                      <c:pt idx="6">
                        <c:v>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EC98-4BD7-AF44-54078FB99023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tiesas'!$E$53:$K$53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>
                        <c:v>354</c:v>
                      </c:pt>
                      <c:pt idx="6">
                        <c:v>352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EC98-4BD7-AF44-54078FB99023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Lietu apgrozījums Administratīvajā rajona tiesā uz vienu tiesnesi</a:t>
            </a:r>
            <a:endParaRPr lang="en-US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tiesas'!$O$30:$U$30</c:f>
              <c:numCache>
                <c:formatCode>0.0</c:formatCode>
                <c:ptCount val="7"/>
                <c:pt idx="0">
                  <c:v>49.837837837837839</c:v>
                </c:pt>
                <c:pt idx="1">
                  <c:v>42.794871794871796</c:v>
                </c:pt>
                <c:pt idx="2">
                  <c:v>46.625</c:v>
                </c:pt>
                <c:pt idx="3">
                  <c:v>48.60526315789474</c:v>
                </c:pt>
                <c:pt idx="4">
                  <c:v>39.128205128205131</c:v>
                </c:pt>
                <c:pt idx="5">
                  <c:v>45</c:v>
                </c:pt>
                <c:pt idx="6">
                  <c:v>51.555555555555557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59E5-47BD-888C-7266764CC58B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tiesas'!$O$31:$U$31</c:f>
              <c:numCache>
                <c:formatCode>0.0</c:formatCode>
                <c:ptCount val="7"/>
                <c:pt idx="0">
                  <c:v>51.351351351351354</c:v>
                </c:pt>
                <c:pt idx="1">
                  <c:v>45.692307692307693</c:v>
                </c:pt>
                <c:pt idx="2">
                  <c:v>43.2</c:v>
                </c:pt>
                <c:pt idx="3">
                  <c:v>51.94736842105263</c:v>
                </c:pt>
                <c:pt idx="4">
                  <c:v>42.92307692307692</c:v>
                </c:pt>
                <c:pt idx="5">
                  <c:v>44.810810810810814</c:v>
                </c:pt>
                <c:pt idx="6">
                  <c:v>44.527777777777779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59E5-47BD-888C-7266764CC58B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tiesas'!$O$32:$U$32</c:f>
              <c:numCache>
                <c:formatCode>0.0</c:formatCode>
                <c:ptCount val="7"/>
                <c:pt idx="0">
                  <c:v>32.135135135135137</c:v>
                </c:pt>
                <c:pt idx="1">
                  <c:v>27.589743589743591</c:v>
                </c:pt>
                <c:pt idx="2">
                  <c:v>30.324999999999999</c:v>
                </c:pt>
                <c:pt idx="3">
                  <c:v>28.578947368421051</c:v>
                </c:pt>
                <c:pt idx="4">
                  <c:v>24.051282051282051</c:v>
                </c:pt>
                <c:pt idx="5">
                  <c:v>25.486486486486488</c:v>
                </c:pt>
                <c:pt idx="6">
                  <c:v>33.194444444444443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59E5-47BD-888C-7266764CC58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tiesas'!$O$3:$U$3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  <c:pt idx="6">
                        <c:v>57.454545454545453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59E5-47BD-888C-7266764CC58B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tiesas'!$O$4:$U$4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  <c:pt idx="6">
                        <c:v>58.272727272727273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59E5-47BD-888C-7266764CC58B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tiesas'!$O$5:$U$5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  <c:pt idx="6">
                        <c:v>36.545454545454547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59E5-47BD-888C-7266764CC58B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tiesas'!$O$6:$U$6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  <c:pt idx="6">
                        <c:v>55.714285714285715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59E5-47BD-888C-7266764CC58B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tiesas'!$O$7:$U$7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  <c:pt idx="6">
                        <c:v>53.214285714285715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59E5-47BD-888C-7266764CC58B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tiesas'!$O$8:$U$8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  <c:pt idx="6">
                        <c:v>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59E5-47BD-888C-7266764CC58B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tiesas'!$O$9:$U$9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  <c:pt idx="6">
                        <c:v>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59E5-47BD-888C-7266764CC58B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tiesas'!$O$10:$U$10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  <c:pt idx="6">
                        <c:v>47.888888888888886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59E5-47BD-888C-7266764CC58B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tiesas'!$O$11:$U$11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  <c:pt idx="6">
                        <c:v>21.111111111111111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59E5-47BD-888C-7266764CC58B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tiesas'!$O$12:$U$12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  <c:pt idx="6">
                        <c:v>37.571428571428569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59E5-47BD-888C-7266764CC58B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tiesas'!$O$13:$U$13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  <c:pt idx="6">
                        <c:v>38.333333333333336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59E5-47BD-888C-7266764CC58B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tiesas'!$O$14:$U$14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  <c:pt idx="6">
                        <c:v>25.714285714285715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59E5-47BD-888C-7266764CC58B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tiesas'!$O$15:$U$15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  <c:pt idx="6">
                        <c:v>51.981818181818184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59E5-47BD-888C-7266764CC58B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tiesas'!$O$16:$U$16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  <c:pt idx="6">
                        <c:v>50.854545454545452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59E5-47BD-888C-7266764CC58B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tiesas'!$O$17:$U$17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  <c:pt idx="6">
                        <c:v>25.836363636363636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59E5-47BD-888C-7266764CC58B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tiesas'!$O$18:$U$18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  <c:pt idx="6">
                        <c:v>46.153846153846153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59E5-47BD-888C-7266764CC58B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tiesas'!$O$19:$U$19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  <c:pt idx="6">
                        <c:v>44.53846153846154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59E5-47BD-888C-7266764CC58B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tiesas'!$O$20:$U$20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  <c:pt idx="6">
                        <c:v>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59E5-47BD-888C-7266764CC58B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tiesas'!$O$21:$U$21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  <c:pt idx="6">
                        <c:v>42.384615384615387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59E5-47BD-888C-7266764CC58B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tiesas'!$O$22:$U$22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  <c:pt idx="6">
                        <c:v>43.92307692307692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59E5-47BD-888C-7266764CC58B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tiesas'!$O$23:$U$23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  <c:pt idx="6">
                        <c:v>12.153846153846153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59E5-47BD-888C-7266764CC58B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tiesas'!$O$24:$U$24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  <c:pt idx="6">
                        <c:v>48.888888888888886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59E5-47BD-888C-7266764CC58B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tiesas'!$O$25:$U$25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  <c:pt idx="6">
                        <c:v>46.222222222222221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59E5-47BD-888C-7266764CC58B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tiesas'!$O$26:$U$26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  <c:pt idx="6">
                        <c:v>15.111111111111111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59E5-47BD-888C-7266764CC58B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tiesas'!$O$27:$U$27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  <c:pt idx="6">
                        <c:v>56.07692307692308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59E5-47BD-888C-7266764CC58B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tiesas'!$O$28:$U$28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  <c:pt idx="6">
                        <c:v>54.230769230769234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59E5-47BD-888C-7266764CC58B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tiesas'!$O$29:$U$29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  <c:pt idx="6">
                        <c:v>22.615384615384617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59E5-47BD-888C-7266764CC58B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tiesas'!$O$33:$U$33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  <c:pt idx="6">
                        <c:v>148.54651162790697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59E5-47BD-888C-7266764CC58B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tiesas'!$O$34:$U$34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  <c:pt idx="6">
                        <c:v>144.94186046511629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59E5-47BD-888C-7266764CC58B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tiesas'!$O$35:$U$35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  <c:pt idx="6">
                        <c:v>124.83720930232558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59E5-47BD-888C-7266764CC58B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tiesas'!$O$36:$U$36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  <c:pt idx="6">
                        <c:v>147.41379310344828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59E5-47BD-888C-7266764CC58B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tiesas'!$O$37:$U$37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  <c:pt idx="6">
                        <c:v>135.93103448275863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59E5-47BD-888C-7266764CC58B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tiesas'!$O$38:$U$38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  <c:pt idx="6">
                        <c:v>110.62068965517241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59E5-47BD-888C-7266764CC58B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tiesas'!$O$39:$U$39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  <c:pt idx="6">
                        <c:v>144.25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59E5-47BD-888C-7266764CC58B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tiesas'!$O$40:$U$40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  <c:pt idx="6">
                        <c:v>163.14285714285714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59E5-47BD-888C-7266764CC58B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tiesas'!$O$41:$U$41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  <c:pt idx="6">
                        <c:v>55.071428571428569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59E5-47BD-888C-7266764CC58B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tiesas'!$O$42:$U$42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  <c:pt idx="6">
                        <c:v>157.875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59E5-47BD-888C-7266764CC58B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tiesas'!$O$43:$U$43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  <c:pt idx="6">
                        <c:v>161.66666666666666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59E5-47BD-888C-7266764CC58B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tiesas'!$O$44:$U$44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  <c:pt idx="6">
                        <c:v>86.25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59E5-47BD-888C-7266764CC58B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tiesas'!$O$45:$U$45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  <c:pt idx="6">
                        <c:v>160.5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59E5-47BD-888C-7266764CC58B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tiesas'!$O$46:$U$46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  <c:pt idx="6">
                        <c:v>163.44999999999999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59E5-47BD-888C-7266764CC58B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tiesas'!$O$47:$U$47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  <c:pt idx="6">
                        <c:v>84.45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59E5-47BD-888C-7266764CC58B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tiesas'!$O$48:$U$48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  <c:pt idx="6">
                        <c:v>124.40909090909091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59E5-47BD-888C-7266764CC58B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tiesas'!$O$49:$U$49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  <c:pt idx="6">
                        <c:v>139.29545454545453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59E5-47BD-888C-7266764CC58B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tiesas'!$O$50:$U$50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  <c:pt idx="6">
                        <c:v>56.840909090909093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59E5-47BD-888C-7266764CC58B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tiesas'!$O$51:$U$51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  <c:pt idx="6" formatCode="0.0">
                        <c:v>43.777777777777779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59E5-47BD-888C-7266764CC58B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tiesas'!$O$52:$U$52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  <c:pt idx="6" formatCode="0.0">
                        <c:v>43.888888888888886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59E5-47BD-888C-7266764CC58B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tiesas'!$O$53:$U$53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  <c:pt idx="6" formatCode="0.0">
                        <c:v>39.111111111111114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59E5-47BD-888C-7266764CC58B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Tiesnešu</a:t>
            </a:r>
            <a:r>
              <a:rPr lang="lv-LV" b="1" baseline="0"/>
              <a:t> skaits 3 instancēs</a:t>
            </a:r>
            <a:endParaRPr lang="lv-LV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Tiesas!$O$113</c:f>
              <c:strCache>
                <c:ptCount val="1"/>
                <c:pt idx="0">
                  <c:v>Tiesneši 31.12.2025.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Tiesas!$M$114:$M$116</c:f>
              <c:strCache>
                <c:ptCount val="3"/>
                <c:pt idx="0">
                  <c:v>kasācija</c:v>
                </c:pt>
                <c:pt idx="1">
                  <c:v>apelācija</c:v>
                </c:pt>
                <c:pt idx="2">
                  <c:v>pirmā instance</c:v>
                </c:pt>
              </c:strCache>
            </c:strRef>
          </c:cat>
          <c:val>
            <c:numRef>
              <c:f>Tiesas!$O$114:$O$116</c:f>
              <c:numCache>
                <c:formatCode>General</c:formatCode>
                <c:ptCount val="3"/>
                <c:pt idx="0">
                  <c:v>35</c:v>
                </c:pt>
                <c:pt idx="1">
                  <c:v>124</c:v>
                </c:pt>
                <c:pt idx="2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12-47ED-AC7F-5BF3D850E15E}"/>
            </c:ext>
          </c:extLst>
        </c:ser>
        <c:ser>
          <c:idx val="2"/>
          <c:order val="2"/>
          <c:tx>
            <c:strRef>
              <c:f>Tiesas!$P$113</c:f>
              <c:strCache>
                <c:ptCount val="1"/>
                <c:pt idx="0">
                  <c:v>Vakances 31.12.2025.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A12-47ED-AC7F-5BF3D850E1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Tiesas!$M$114:$M$116</c:f>
              <c:strCache>
                <c:ptCount val="3"/>
                <c:pt idx="0">
                  <c:v>kasācija</c:v>
                </c:pt>
                <c:pt idx="1">
                  <c:v>apelācija</c:v>
                </c:pt>
                <c:pt idx="2">
                  <c:v>pirmā instance</c:v>
                </c:pt>
              </c:strCache>
            </c:strRef>
          </c:cat>
          <c:val>
            <c:numRef>
              <c:f>Tiesas!$P$114:$P$116</c:f>
              <c:numCache>
                <c:formatCode>General</c:formatCode>
                <c:ptCount val="3"/>
                <c:pt idx="0">
                  <c:v>1</c:v>
                </c:pt>
                <c:pt idx="1">
                  <c:v>17</c:v>
                </c:pt>
                <c:pt idx="2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12-47ED-AC7F-5BF3D850E15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59082991"/>
        <c:axId val="85907387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Tiesas!$N$113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Tiesas!$M$114:$M$116</c15:sqref>
                        </c15:formulaRef>
                      </c:ext>
                    </c:extLst>
                    <c:strCache>
                      <c:ptCount val="3"/>
                      <c:pt idx="0">
                        <c:v>kasācija</c:v>
                      </c:pt>
                      <c:pt idx="1">
                        <c:v>apelācija</c:v>
                      </c:pt>
                      <c:pt idx="2">
                        <c:v>pirmā instance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Tiesas!$N$114:$N$116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6A12-47ED-AC7F-5BF3D850E15E}"/>
                  </c:ext>
                </c:extLst>
              </c15:ser>
            </c15:filteredBarSeries>
          </c:ext>
        </c:extLst>
      </c:barChart>
      <c:catAx>
        <c:axId val="859082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59073871"/>
        <c:crosses val="autoZero"/>
        <c:auto val="1"/>
        <c:lblAlgn val="ctr"/>
        <c:lblOffset val="100"/>
        <c:noMultiLvlLbl val="0"/>
      </c:catAx>
      <c:valAx>
        <c:axId val="859073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59082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5595555555555556E-2"/>
          <c:y val="8.409833333333333E-2"/>
          <c:w val="0.92523722222222227"/>
          <c:h val="0.77422259259259263"/>
        </c:manualLayout>
      </c:layout>
      <c:scatterChart>
        <c:scatterStyle val="lineMarker"/>
        <c:varyColors val="0"/>
        <c:ser>
          <c:idx val="9"/>
          <c:order val="9"/>
          <c:tx>
            <c:strRef>
              <c:f>DT_CR!$B$12</c:f>
              <c:strCache>
                <c:ptCount val="1"/>
                <c:pt idx="0">
                  <c:v>ART</c:v>
                </c:pt>
              </c:strCache>
              <c:extLst xmlns:c15="http://schemas.microsoft.com/office/drawing/2012/chart"/>
            </c:strRef>
          </c:tx>
          <c:spPr>
            <a:ln w="31750" cap="rnd">
              <a:solidFill>
                <a:schemeClr val="accent4">
                  <a:lumMod val="60000"/>
                </a:schemeClr>
              </a:solidFill>
              <a:round/>
              <a:tailEnd type="stealth" w="lg" len="lg"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7758119110513855E-2"/>
                  <c:y val="-1.1940298507462687E-2"/>
                </c:manualLayout>
              </c:layout>
              <c:tx>
                <c:rich>
                  <a:bodyPr/>
                  <a:lstStyle/>
                  <a:p>
                    <a:fld id="{016A25BC-A34E-4334-AADE-0D048D6EE287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FFF-442B-8191-7D7E26BF13F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5C96258-69BF-4D43-8909-09925DED74D0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CFFF-442B-8191-7D7E26BF13FE}"/>
                </c:ext>
              </c:extLst>
            </c:dLbl>
            <c:dLbl>
              <c:idx val="2"/>
              <c:layout>
                <c:manualLayout>
                  <c:x val="-1.4159294666442694E-2"/>
                  <c:y val="-8.9552238805970154E-3"/>
                </c:manualLayout>
              </c:layout>
              <c:tx>
                <c:rich>
                  <a:bodyPr/>
                  <a:lstStyle/>
                  <a:p>
                    <a:fld id="{4BC71922-2184-4675-9759-E4E9F5811007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CFFF-442B-8191-7D7E26BF13FE}"/>
                </c:ext>
              </c:extLst>
            </c:dLbl>
            <c:dLbl>
              <c:idx val="3"/>
              <c:layout>
                <c:manualLayout>
                  <c:x val="-6.1356943554585097E-2"/>
                  <c:y val="2.3880597014925373E-2"/>
                </c:manualLayout>
              </c:layout>
              <c:tx>
                <c:rich>
                  <a:bodyPr/>
                  <a:lstStyle/>
                  <a:p>
                    <a:fld id="{6C0E7B7A-8D68-4207-8A63-64695FDE6791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FFF-442B-8191-7D7E26BF13F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9127363-561E-4C37-9E96-D63A5D9BD4C2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CFFF-442B-8191-7D7E26BF13FE}"/>
                </c:ext>
              </c:extLst>
            </c:dLbl>
            <c:dLbl>
              <c:idx val="5"/>
              <c:layout>
                <c:manualLayout>
                  <c:x val="-0.10855459244272733"/>
                  <c:y val="2.3880597014925318E-2"/>
                </c:manualLayout>
              </c:layout>
              <c:tx>
                <c:rich>
                  <a:bodyPr/>
                  <a:lstStyle/>
                  <a:p>
                    <a:fld id="{3A18F342-0875-40FE-A93E-C2ED68CB9236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FFF-442B-8191-7D7E26BF13FE}"/>
                </c:ext>
              </c:extLst>
            </c:dLbl>
            <c:dLbl>
              <c:idx val="6"/>
              <c:layout>
                <c:manualLayout>
                  <c:x val="-0.11799412222035578"/>
                  <c:y val="-1.7910447761194003E-2"/>
                </c:manualLayout>
              </c:layout>
              <c:tx>
                <c:rich>
                  <a:bodyPr/>
                  <a:lstStyle/>
                  <a:p>
                    <a:fld id="{06E4499F-2420-4888-B821-BB9E83D36E5B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CFFF-442B-8191-7D7E26BF13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DT_CR!$D$12:$J$12</c:f>
              <c:numCache>
                <c:formatCode>0%</c:formatCode>
                <c:ptCount val="7"/>
                <c:pt idx="0">
                  <c:v>1.0303687635574836</c:v>
                </c:pt>
                <c:pt idx="1">
                  <c:v>1.0677052127022169</c:v>
                </c:pt>
                <c:pt idx="2">
                  <c:v>0.92654155495978552</c:v>
                </c:pt>
                <c:pt idx="3">
                  <c:v>1.0687601515971845</c:v>
                </c:pt>
                <c:pt idx="4">
                  <c:v>1.0969855832241153</c:v>
                </c:pt>
                <c:pt idx="5">
                  <c:v>0.9957957957957958</c:v>
                </c:pt>
                <c:pt idx="6">
                  <c:v>0.86368534482758619</c:v>
                </c:pt>
              </c:numCache>
              <c:extLst xmlns:c15="http://schemas.microsoft.com/office/drawing/2012/chart"/>
            </c:numRef>
          </c:xVal>
          <c:yVal>
            <c:numRef>
              <c:f>DT_CR!$L$12:$R$12</c:f>
              <c:numCache>
                <c:formatCode>0.0</c:formatCode>
                <c:ptCount val="7"/>
                <c:pt idx="0">
                  <c:v>7.6137719298245612</c:v>
                </c:pt>
                <c:pt idx="1">
                  <c:v>7.3464272353161242</c:v>
                </c:pt>
                <c:pt idx="2">
                  <c:v>8.5406057098765427</c:v>
                </c:pt>
                <c:pt idx="3">
                  <c:v>6.6935157041540032</c:v>
                </c:pt>
                <c:pt idx="4">
                  <c:v>6.8174034249303066</c:v>
                </c:pt>
                <c:pt idx="5">
                  <c:v>6.9198833936469653</c:v>
                </c:pt>
                <c:pt idx="6">
                  <c:v>9.0699729673528786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DT_CR!$L$2:$R$2</c15:f>
                <c15:dlblRangeCache>
                  <c:ptCount val="7"/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CFFF-442B-8191-7D7E26BF13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15967"/>
        <c:axId val="181411500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DT_CR!$B$3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headEnd type="none" w="lg" len="lg"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346B76F5-592B-4063-A0FF-5F6B1A621AF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8-CFFF-442B-8191-7D7E26BF13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330CDF7-D913-4DFE-9B61-FFA9D21FB60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9-CFFF-442B-8191-7D7E26BF13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31DB4FC-0DF9-4C22-88AB-7BB2B21A3BF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A-CFFF-442B-8191-7D7E26BF13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47B11AB5-F778-4EB5-B59E-70B2084F44D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B-CFFF-442B-8191-7D7E26BF13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C8B0266F-8E18-4A32-B12A-02BC431BAB9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C-CFFF-442B-8191-7D7E26BF13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12A0105B-9BF7-4145-8607-6016CDD198B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D-CFFF-442B-8191-7D7E26BF13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FA23970-8A2C-40AD-B2AD-C73A4B4C3F2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E-CFFF-442B-8191-7D7E26BF13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DT_CR!$D$3:$J$3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  <c:pt idx="6">
                        <c:v>1.014240506329114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DT_CR!$L$3:$R$3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  <c:pt idx="6">
                        <c:v>7.6302652106084254</c:v>
                      </c:pt>
                    </c:numCache>
                  </c:numRef>
                </c:yVal>
                <c:smooth val="1"/>
                <c:extLst>
                  <c:ext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F-CFFF-442B-8191-7D7E26BF13FE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31750" cap="rnd">
                    <a:solidFill>
                      <a:schemeClr val="accent2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30D398B9-FD65-4378-8CFC-D8B203300C5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0-CFFF-442B-8191-7D7E26BF13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A11017D-743A-44BF-8B48-BB9DEFE016C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1-CFFF-442B-8191-7D7E26BF13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3AB30F16-9E77-4A49-A235-12B061538B2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2-CFFF-442B-8191-7D7E26BF13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0FA5FFE-DD22-4072-BB29-6FD0364ECFA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3-CFFF-442B-8191-7D7E26BF13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A6EA305E-47FE-47A2-AC3D-90C884FA968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4-CFFF-442B-8191-7D7E26BF13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1DA46DA-DB81-49F4-8548-DD1D2EE2371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5-CFFF-442B-8191-7D7E26BF13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E6D13252-BFC5-4A58-AEC6-EE9F86BA458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6-CFFF-442B-8191-7D7E26BF13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DT_CR!$D$4:$J$4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  <c:pt idx="6">
                        <c:v>0.95512820512820518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DT_CR!$L$4:$R$4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  <c:pt idx="6">
                        <c:v>4.8013422818791955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7-CFFF-442B-8191-7D7E26BF13FE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31750" cap="rnd">
                    <a:solidFill>
                      <a:schemeClr val="accent3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DF792D38-427F-44BB-92E0-2EE4626096D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8-CFFF-442B-8191-7D7E26BF13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509EA544-333A-433D-8865-2F665043D38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9-CFFF-442B-8191-7D7E26BF13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55BDDF0-775E-4B29-8C42-B1D2643E279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A-CFFF-442B-8191-7D7E26BF13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A52C497A-5F4B-44CC-8F60-8CEEFF9420B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B-CFFF-442B-8191-7D7E26BF13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CECCEF2-8604-4216-9661-8FD34635D23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C-CFFF-442B-8191-7D7E26BF13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7AC27FCB-4F11-4663-A3A3-110C79CEDAA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D-CFFF-442B-8191-7D7E26BF13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A19D60E5-9DD3-407F-AB65-EE52E4D6974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E-CFFF-442B-8191-7D7E26BF13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DT_CR!$D$5:$J$5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  <c:pt idx="6">
                        <c:v>0.95777777777777773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DT_CR!$L$5:$R$5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  <c:pt idx="6">
                        <c:v>5.3634957463263726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F-CFFF-442B-8191-7D7E26BF13FE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31750" cap="rnd">
                    <a:solidFill>
                      <a:schemeClr val="accent4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D7119636-607B-4E85-919C-73A853046B8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0-CFFF-442B-8191-7D7E26BF13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1085A47A-FA3C-49C3-B566-5263452E9ED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1-CFFF-442B-8191-7D7E26BF13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49A7E016-CA4D-48D0-9E31-4C3CE286E3F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2-CFFF-442B-8191-7D7E26BF13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19AA469-04F4-4B6E-BED8-37CF72B5618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3-CFFF-442B-8191-7D7E26BF13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D6BCBFB-ED29-4FA0-B947-1C9FA9E8A7B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4-CFFF-442B-8191-7D7E26BF13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CB309C93-9EAB-41FC-8C4F-905CC2ADBCD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5-CFFF-442B-8191-7D7E26BF13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CA1299CF-E73F-4BFF-B898-EDF41EE96FF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6-CFFF-442B-8191-7D7E26BF13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DT_CR!$D$6:$J$6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  <c:pt idx="6">
                        <c:v>1.020278833967047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DT_CR!$L$6:$R$6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  <c:pt idx="6">
                        <c:v>8.1614906832298129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7-CFFF-442B-8191-7D7E26BF13FE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31750" cap="rnd">
                    <a:solidFill>
                      <a:schemeClr val="accent5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3A9F2A9-24C0-4F56-849D-3ED0413B1A7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8-CFFF-442B-8191-7D7E26BF13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8738BAE-A494-48BC-9087-9448AA3BF02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9-CFFF-442B-8191-7D7E26BF13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71BD2DB-3882-4BCE-995F-42EA2E5F555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A-CFFF-442B-8191-7D7E26BF13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41CAFB87-E5D8-401F-805F-20FA8F934DA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B-CFFF-442B-8191-7D7E26BF13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D399DFC-CDF9-43BB-BF6F-EAB82FE2D6C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C-CFFF-442B-8191-7D7E26BF13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928DB2E-13AF-40A6-B3A2-3F22FDABE63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D-CFFF-442B-8191-7D7E26BF13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5E33BF99-C1C8-4CD5-A611-C142CD08AEB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E-CFFF-442B-8191-7D7E26BF13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DT_CR!$D$7:$J$7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  <c:pt idx="6">
                        <c:v>0.97831409583770546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DT_CR!$L$7:$R$7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  <c:pt idx="6">
                        <c:v>6.1812060541055898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F-CFFF-442B-8191-7D7E26BF13FE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31750" cap="rnd">
                    <a:solidFill>
                      <a:schemeClr val="accent6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A41360AB-7D0D-44F6-8768-050573526B8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0-CFFF-442B-8191-7D7E26BF13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08D95DC3-60F1-49CE-94D2-AEBCBCE082A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1-CFFF-442B-8191-7D7E26BF13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A72A2C72-32A5-46B6-86DA-B6845BBB989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2-CFFF-442B-8191-7D7E26BF13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6CFE243-F203-44A5-8372-9C68AB86D1E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3-CFFF-442B-8191-7D7E26BF13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3216AB85-2544-48D2-83F4-85E6D32031A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4-CFFF-442B-8191-7D7E26BF13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07DF5BD-D3BF-43F5-A693-541B6623D3E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5-CFFF-442B-8191-7D7E26BF13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92E21931-883D-469B-AF49-2EC995D04FE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6-CFFF-442B-8191-7D7E26BF13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DT_CR!$D$8:$J$8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  <c:pt idx="6">
                        <c:v>0.96499999999999997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DT_CR!$L$8:$R$8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  <c:pt idx="6">
                        <c:v>3.2780656303972364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7-CFFF-442B-8191-7D7E26BF13FE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CFC70110-7EC1-4165-9600-305D85A802F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8-CFFF-442B-8191-7D7E26BF13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70EE992-93D8-410F-8C57-ACEA0A2A5BB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9-CFFF-442B-8191-7D7E26BF13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4FF7CAE6-4D07-4BEC-B79D-9B91589583B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A-CFFF-442B-8191-7D7E26BF13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6811509-864A-4E78-BB39-41967675455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B-CFFF-442B-8191-7D7E26BF13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1CFF9946-34B6-4F86-85E8-0080FD8A7CD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C-CFFF-442B-8191-7D7E26BF13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9F70B9F3-81D9-46A8-9108-99166FA9C73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D-CFFF-442B-8191-7D7E26BF13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7B7DC9D-D4C5-4F45-BA10-4BF137E14FE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E-CFFF-442B-8191-7D7E26BF13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DT_CR!$D$9:$J$9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  <c:pt idx="6">
                        <c:v>1.0362976406533575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DT_CR!$L$9:$R$9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  <c:pt idx="6">
                        <c:v>3.3666082895504963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F-CFFF-442B-8191-7D7E26BF13FE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069DF97-B207-459B-9EBE-7ADC33BCEA5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0-CFFF-442B-8191-7D7E26BF13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721411C-5BAC-4494-911A-5ADEA09B114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1-CFFF-442B-8191-7D7E26BF13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B0FA8338-9124-46D8-99EA-D5CA0507A0B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2-CFFF-442B-8191-7D7E26BF13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77486ABF-A040-4F45-9AE8-67B853FCAD5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3-CFFF-442B-8191-7D7E26BF13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3A57E58-36F7-4A0C-9D55-AC3F4B2B137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4-CFFF-442B-8191-7D7E26BF13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57DACB0-DB92-432A-970D-F3F1E0DF797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5-CFFF-442B-8191-7D7E26BF13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92D0BD7A-AEB8-4277-80E7-9FB8B18060F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6-CFFF-442B-8191-7D7E26BF13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DT_CR!$D$10:$J$10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  <c:pt idx="6">
                        <c:v>0.94545454545454544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DT_CR!$L$10:$R$10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  <c:pt idx="6">
                        <c:v>3.9775641025641026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7-CFFF-442B-8191-7D7E26BF13FE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D5C9709D-8359-47A2-BBB2-96F1F9D965A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8-CFFF-442B-8191-7D7E26BF13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3372C7C-4966-4954-8062-7527332B23F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9-CFFF-442B-8191-7D7E26BF13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1C6CB48-C45F-41CD-B80A-E24815847A5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A-CFFF-442B-8191-7D7E26BF13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F94D5393-13FC-4965-9D3A-B14FB0F4972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B-CFFF-442B-8191-7D7E26BF13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A80150AF-EDF8-401D-A9B3-35441ADBC06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C-CFFF-442B-8191-7D7E26BF13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A844464D-4678-4675-AEE5-37E2CBCA451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D-CFFF-442B-8191-7D7E26BF13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51C2F390-41D5-4884-BFF8-AC4173BFE14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E-CFFF-442B-8191-7D7E26BF13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DT_CR!$D$11:$J$11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  <c:pt idx="6">
                        <c:v>0.96707818930041156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DT_CR!$L$11:$R$11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  <c:pt idx="6">
                        <c:v>5.0737588652482266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F-CFFF-442B-8191-7D7E26BF13FE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8A6475AE-71EF-4CD2-A373-73EA863C18A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0-CFFF-442B-8191-7D7E26BF13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5E8181E-4504-4C51-89ED-88FAA1CEDBB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1-CFFF-442B-8191-7D7E26BF13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0EF7A4E-22E7-4582-98D1-5C73F7D8F63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2-CFFF-442B-8191-7D7E26BF13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54DFB68-19CD-4FF4-ACC7-2BCCFC2C36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3-CFFF-442B-8191-7D7E26BF13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D1BF905-1AED-4CFB-9112-B3E5D965981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4-CFFF-442B-8191-7D7E26BF13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366D36E-9A98-4879-9141-6353444E61A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5-CFFF-442B-8191-7D7E26BF13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BA0C841-AE1F-41C7-88F3-8869ECA8B82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6-CFFF-442B-8191-7D7E26BF13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DT_CR!$D$13:$J$13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  <c:pt idx="6">
                        <c:v>0.97573385518590994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DT_CR!$L$13:$R$13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  <c:pt idx="6">
                        <c:v>10.479048001069662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7-CFFF-442B-8191-7D7E26BF13FE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31750" cap="rnd">
                    <a:solidFill>
                      <a:schemeClr val="accent6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DFF2C4E-A9F9-46D1-9AFB-16BF4FC5BAE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8-CFFF-442B-8191-7D7E26BF13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ACB5660-0E62-4D4E-9A8C-F93E981948C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9-CFFF-442B-8191-7D7E26BF13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93A67C7-D8B5-4708-832B-269F963733B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A-CFFF-442B-8191-7D7E26BF13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A108048-09C7-456D-B53D-2D7894D7BB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B-CFFF-442B-8191-7D7E26BF13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73393A4-0966-4E9D-97EE-C2FDAE8C1A7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C-CFFF-442B-8191-7D7E26BF13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16E440D-8280-4297-B26C-E5FF4C27847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D-CFFF-442B-8191-7D7E26BF13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DFFA34A-B612-4778-A9F6-4F5B9BB8EE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E-CFFF-442B-8191-7D7E26BF13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DT_CR!$D$14:$J$14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  <c:pt idx="6">
                        <c:v>0.92210526315789476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DT_CR!$L$14:$R$14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  <c:pt idx="6">
                        <c:v>9.9012345679012359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F-CFFF-442B-8191-7D7E26BF13FE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B3068DF-88CB-42BD-BA97-BDA74EDA2ED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0-CFFF-442B-8191-7D7E26BF13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4E8B367-03E8-49FD-B05B-81A88C8C516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1-CFFF-442B-8191-7D7E26BF13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DBEDAE3-6AE6-458C-9C8A-A9BD2EB378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2-CFFF-442B-8191-7D7E26BF13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88AA1CA-7E7D-4F33-8513-03EBE8FF09B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3-CFFF-442B-8191-7D7E26BF13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BF30F22-4167-45A1-995F-854E0A5C1D8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4-CFFF-442B-8191-7D7E26BF13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3668D9F-54FE-496E-A590-379B2C04AFA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5-CFFF-442B-8191-7D7E26BF13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F3CD154-271D-4A2B-899A-3552D73EC26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6-CFFF-442B-8191-7D7E26BF13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DT_CR!$D$15:$J$15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  <c:pt idx="6">
                        <c:v>1.1309730131220599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DT_CR!$L$15:$R$15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  <c:pt idx="6">
                        <c:v>4.1070490367775827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7-CFFF-442B-8191-7D7E26BF13FE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AA42B10-4800-42D0-81D1-9148E6112FC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8-CFFF-442B-8191-7D7E26BF13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E48749E-AE8F-43E9-BB8E-D27B02A684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9-CFFF-442B-8191-7D7E26BF13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55DB8F4-E502-445D-82A5-103A17ABC58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A-CFFF-442B-8191-7D7E26BF13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5C421B9-93F4-4A70-9514-FDB7EB5015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B-CFFF-442B-8191-7D7E26BF13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F862778-6077-40DD-8034-1CF0CC2F0AD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C-CFFF-442B-8191-7D7E26BF13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FD0B6A0-4819-4F8C-A4BA-B76AA09345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D-CFFF-442B-8191-7D7E26BF13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8ADC1FA7-ECB0-496D-A761-BF047539598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E-CFFF-442B-8191-7D7E26BF13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DT_CR!$D$16:$J$16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  <c:pt idx="6">
                        <c:v>1.0240168910002638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DT_CR!$L$16:$R$16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  <c:pt idx="6">
                        <c:v>6.4909793814432986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F-CFFF-442B-8191-7D7E26BF13FE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E5CC0CA-DC61-4C0B-B95A-D694657789B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0-CFFF-442B-8191-7D7E26BF13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7018296-035A-48C0-B5CE-6D4C9CBE170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1-CFFF-442B-8191-7D7E26BF13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CBDB7F8-0205-4A2D-8541-17B4FE953C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2-CFFF-442B-8191-7D7E26BF13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ABA9BE1-48C0-475F-A5B4-28C4564693A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3-CFFF-442B-8191-7D7E26BF13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1982314-6DA5-4864-8AF9-467D997C8EF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4-CFFF-442B-8191-7D7E26BF13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7BA6ED6-DB16-4678-8BFD-5C76253A0B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5-CFFF-442B-8191-7D7E26BF13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28ED7A8-45D3-4507-A3F7-7400B215823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6-CFFF-442B-8191-7D7E26BF13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DT_CR!$D$17:$J$17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  <c:pt idx="6">
                        <c:v>1.0183800623052959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DT_CR!$L$17:$R$17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  <c:pt idx="6">
                        <c:v>6.2861731416335269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7-CFFF-442B-8191-7D7E26BF13FE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83C4FF2-D17D-4C0D-A753-6404003615A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8-CFFF-442B-8191-7D7E26BF13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6ACE13F-61ED-4B0A-9E4B-BF8FBCD2CB8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9-CFFF-442B-8191-7D7E26BF13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D4406C7-DD25-45C3-BA7F-456202F7001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A-CFFF-442B-8191-7D7E26BF13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273BA9A-2A4B-4513-A36B-9BB7326777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B-CFFF-442B-8191-7D7E26BF13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A687E7E-CA64-4B99-B765-4FD85E8ABF4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C-CFFF-442B-8191-7D7E26BF13FE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0DC5BA4-19E6-437C-8994-65DAFA255D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D-CFFF-442B-8191-7D7E26BF13FE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3091803-C667-4699-9F5F-146287D192F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E-CFFF-442B-8191-7D7E26BF13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DT_CR!$D$18:$J$18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  <c:pt idx="6">
                        <c:v>1.119656558275484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DT_CR!$L$18:$R$18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  <c:pt idx="6">
                        <c:v>4.964730516125524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F-CFFF-442B-8191-7D7E26BF13FE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DA323E7-9ECB-4326-8575-5A30E4EF7E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0-CFFF-442B-8191-7D7E26BF13FE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C641AE2-3DA0-49AE-A470-B42FDE9E9AB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1-CFFF-442B-8191-7D7E26BF13FE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EBC2C3F-C958-4ECE-8FAF-BA3F9B83CC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2-CFFF-442B-8191-7D7E26BF13FE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DCCCB3-5B65-49B9-B295-A7E841DDC50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3-CFFF-442B-8191-7D7E26BF13FE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1075366-E808-49CE-BF0D-13FEFED9CC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4-CFFF-442B-8191-7D7E26BF13F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DT_CR!$F$19:$J$19</c15:sqref>
                        </c15:formulaRef>
                      </c:ext>
                    </c:extLst>
                    <c:numCache>
                      <c:formatCode>0%</c:formatCode>
                      <c:ptCount val="5"/>
                      <c:pt idx="0">
                        <c:v>0.52445652173913049</c:v>
                      </c:pt>
                      <c:pt idx="1">
                        <c:v>0.8364928909952607</c:v>
                      </c:pt>
                      <c:pt idx="2">
                        <c:v>0.95477386934673369</c:v>
                      </c:pt>
                      <c:pt idx="3">
                        <c:v>0.79833679833679838</c:v>
                      </c:pt>
                      <c:pt idx="4">
                        <c:v>1.0025380710659899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DT_CR!$N$19:$R$19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10.968911917098445</c:v>
                      </c:pt>
                      <c:pt idx="1">
                        <c:v>8.3753541076487252</c:v>
                      </c:pt>
                      <c:pt idx="2">
                        <c:v>8.3245614035087723</c:v>
                      </c:pt>
                      <c:pt idx="3">
                        <c:v>11.216145833333334</c:v>
                      </c:pt>
                      <c:pt idx="4">
                        <c:v>10.842194092827006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85-CFFF-442B-8191-7D7E26BF13FE}"/>
                  </c:ext>
                </c:extLst>
              </c15:ser>
            </c15:filteredScatterSeries>
          </c:ext>
        </c:extLst>
      </c:scatterChart>
      <c:valAx>
        <c:axId val="1814115967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Caurlaidība</a:t>
                </a:r>
              </a:p>
            </c:rich>
          </c:tx>
          <c:layout>
            <c:manualLayout>
              <c:xMode val="edge"/>
              <c:yMode val="edge"/>
              <c:x val="0.4689571876821933"/>
              <c:y val="0.9031450000000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007"/>
        <c:crosses val="autoZero"/>
        <c:crossBetween val="midCat"/>
      </c:valAx>
      <c:valAx>
        <c:axId val="1814115007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</a:t>
                </a:r>
                <a:r>
                  <a:rPr lang="lv-LV" baseline="0"/>
                  <a:t> laiks</a:t>
                </a:r>
                <a:endParaRPr lang="lv-LV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9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10963387015969"/>
          <c:y val="0.94149740740740739"/>
          <c:w val="0.24229038429423982"/>
          <c:h val="3.968777777777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apgrozījums Rīgas pilsētas tiesā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tiesas'!$E$33:$K$33</c:f>
              <c:numCache>
                <c:formatCode>General</c:formatCode>
                <c:ptCount val="7"/>
                <c:pt idx="0">
                  <c:v>15845</c:v>
                </c:pt>
                <c:pt idx="1">
                  <c:v>15844</c:v>
                </c:pt>
                <c:pt idx="2">
                  <c:v>13171</c:v>
                </c:pt>
                <c:pt idx="3">
                  <c:v>12201</c:v>
                </c:pt>
                <c:pt idx="4">
                  <c:v>12147</c:v>
                </c:pt>
                <c:pt idx="5">
                  <c:v>14161</c:v>
                </c:pt>
                <c:pt idx="6">
                  <c:v>12775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B9CC-48FF-8A6F-26C69D810DC0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tiesas'!$E$34:$K$34</c:f>
              <c:numCache>
                <c:formatCode>General</c:formatCode>
                <c:ptCount val="7"/>
                <c:pt idx="0">
                  <c:v>15147</c:v>
                </c:pt>
                <c:pt idx="1">
                  <c:v>13087</c:v>
                </c:pt>
                <c:pt idx="2">
                  <c:v>13446</c:v>
                </c:pt>
                <c:pt idx="3">
                  <c:v>12531</c:v>
                </c:pt>
                <c:pt idx="4">
                  <c:v>12014</c:v>
                </c:pt>
                <c:pt idx="5">
                  <c:v>11856</c:v>
                </c:pt>
                <c:pt idx="6">
                  <c:v>12465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B9CC-48FF-8A6F-26C69D810DC0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tiesas'!$E$35:$K$35</c:f>
              <c:numCache>
                <c:formatCode>General</c:formatCode>
                <c:ptCount val="7"/>
                <c:pt idx="0">
                  <c:v>8038</c:v>
                </c:pt>
                <c:pt idx="1">
                  <c:v>9448</c:v>
                </c:pt>
                <c:pt idx="2">
                  <c:v>8988</c:v>
                </c:pt>
                <c:pt idx="3">
                  <c:v>8655</c:v>
                </c:pt>
                <c:pt idx="4">
                  <c:v>8499</c:v>
                </c:pt>
                <c:pt idx="5">
                  <c:v>10540</c:v>
                </c:pt>
                <c:pt idx="6">
                  <c:v>10736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B9CC-48FF-8A6F-26C69D810DC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tiesas'!$E$3:$K$3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>
                        <c:v>625</c:v>
                      </c:pt>
                      <c:pt idx="6">
                        <c:v>632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B9CC-48FF-8A6F-26C69D810DC0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tiesas'!$E$4:$K$4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>
                        <c:v>592</c:v>
                      </c:pt>
                      <c:pt idx="6">
                        <c:v>641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B9CC-48FF-8A6F-26C69D810DC0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tiesas'!$E$5:$K$5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>
                        <c:v>411</c:v>
                      </c:pt>
                      <c:pt idx="6">
                        <c:v>402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9CC-48FF-8A6F-26C69D810DC0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tiesas'!$E$6:$K$6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>
                        <c:v>827</c:v>
                      </c:pt>
                      <c:pt idx="6">
                        <c:v>780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B9CC-48FF-8A6F-26C69D810DC0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tiesas'!$E$7:$K$7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>
                        <c:v>881</c:v>
                      </c:pt>
                      <c:pt idx="6">
                        <c:v>745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B9CC-48FF-8A6F-26C69D810DC0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tiesas'!$E$8:$K$8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>
                        <c:v>259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B9CC-48FF-8A6F-26C69D810DC0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tiesas'!$E$9:$K$9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>
                        <c:v>556</c:v>
                      </c:pt>
                      <c:pt idx="6">
                        <c:v>450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B9CC-48FF-8A6F-26C69D810DC0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tiesas'!$E$10:$K$10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>
                        <c:v>532</c:v>
                      </c:pt>
                      <c:pt idx="6">
                        <c:v>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B9CC-48FF-8A6F-26C69D810DC0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tiesas'!$E$11:$K$11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>
                        <c:v>171</c:v>
                      </c:pt>
                      <c:pt idx="6">
                        <c:v>190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B9CC-48FF-8A6F-26C69D810DC0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tiesas'!$E$12:$K$12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>
                        <c:v>782</c:v>
                      </c:pt>
                      <c:pt idx="6">
                        <c:v>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B9CC-48FF-8A6F-26C69D810DC0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tiesas'!$E$13:$K$13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>
                        <c:v>830</c:v>
                      </c:pt>
                      <c:pt idx="6">
                        <c:v>805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B9CC-48FF-8A6F-26C69D810DC0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tiesas'!$E$14:$K$14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>
                        <c:v>556</c:v>
                      </c:pt>
                      <c:pt idx="6">
                        <c:v>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B9CC-48FF-8A6F-26C69D810DC0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tiesas'!$E$15:$K$15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>
                        <c:v>3254</c:v>
                      </c:pt>
                      <c:pt idx="6">
                        <c:v>2859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B9CC-48FF-8A6F-26C69D810DC0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tiesas'!$E$16:$K$16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>
                        <c:v>3020</c:v>
                      </c:pt>
                      <c:pt idx="6">
                        <c:v>2797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B9CC-48FF-8A6F-26C69D810DC0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tiesas'!$E$17:$K$17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>
                        <c:v>1490</c:v>
                      </c:pt>
                      <c:pt idx="6">
                        <c:v>1421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B9CC-48FF-8A6F-26C69D810DC0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tiesas'!$E$18:$K$18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>
                        <c:v>417</c:v>
                      </c:pt>
                      <c:pt idx="6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B9CC-48FF-8A6F-26C69D810DC0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tiesas'!$E$19:$K$19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>
                        <c:v>430</c:v>
                      </c:pt>
                      <c:pt idx="6">
                        <c:v>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B9CC-48FF-8A6F-26C69D810DC0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tiesas'!$E$20:$K$20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>
                        <c:v>136</c:v>
                      </c:pt>
                      <c:pt idx="6">
                        <c:v>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B9CC-48FF-8A6F-26C69D810DC0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tiesas'!$E$21:$K$21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>
                        <c:v>488</c:v>
                      </c:pt>
                      <c:pt idx="6">
                        <c:v>551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B9CC-48FF-8A6F-26C69D810DC0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tiesas'!$E$22:$K$22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>
                        <c:v>486</c:v>
                      </c:pt>
                      <c:pt idx="6">
                        <c:v>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B9CC-48FF-8A6F-26C69D810DC0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tiesas'!$E$23:$K$23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>
                        <c:v>178</c:v>
                      </c:pt>
                      <c:pt idx="6">
                        <c:v>158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B9CC-48FF-8A6F-26C69D810DC0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tiesas'!$E$24:$K$24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>
                        <c:v>382</c:v>
                      </c:pt>
                      <c:pt idx="6">
                        <c:v>440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B9CC-48FF-8A6F-26C69D810DC0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tiesas'!$E$25:$K$25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>
                        <c:v>401</c:v>
                      </c:pt>
                      <c:pt idx="6">
                        <c:v>416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B9CC-48FF-8A6F-26C69D810DC0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tiesas'!$E$26:$K$26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>
                        <c:v>114</c:v>
                      </c:pt>
                      <c:pt idx="6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B9CC-48FF-8A6F-26C69D810DC0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tiesas'!$E$27:$K$27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>
                        <c:v>617</c:v>
                      </c:pt>
                      <c:pt idx="6">
                        <c:v>729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B9CC-48FF-8A6F-26C69D810DC0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tiesas'!$E$28:$K$28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>
                        <c:v>599</c:v>
                      </c:pt>
                      <c:pt idx="6">
                        <c:v>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B9CC-48FF-8A6F-26C69D810DC0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tiesas'!$E$29:$K$29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>
                        <c:v>271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B9CC-48FF-8A6F-26C69D810DC0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tiesas'!$E$30:$K$30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>
                        <c:v>1665</c:v>
                      </c:pt>
                      <c:pt idx="6">
                        <c:v>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B9CC-48FF-8A6F-26C69D810DC0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tiesas'!$E$31:$K$31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>
                        <c:v>1658</c:v>
                      </c:pt>
                      <c:pt idx="6">
                        <c:v>1603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B9CC-48FF-8A6F-26C69D810DC0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tiesas'!$E$32:$K$32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>
                        <c:v>943</c:v>
                      </c:pt>
                      <c:pt idx="6">
                        <c:v>1195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B9CC-48FF-8A6F-26C69D810DC0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tiesas'!$E$36:$K$36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>
                        <c:v>4522</c:v>
                      </c:pt>
                      <c:pt idx="6">
                        <c:v>4275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B9CC-48FF-8A6F-26C69D810DC0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tiesas'!$E$37:$K$37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>
                        <c:v>4069</c:v>
                      </c:pt>
                      <c:pt idx="6">
                        <c:v>3942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B9CC-48FF-8A6F-26C69D810DC0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tiesas'!$E$38:$K$38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>
                        <c:v>2884</c:v>
                      </c:pt>
                      <c:pt idx="6">
                        <c:v>3208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B9CC-48FF-8A6F-26C69D810DC0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tiesas'!$E$39:$K$39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>
                        <c:v>5011</c:v>
                      </c:pt>
                      <c:pt idx="6">
                        <c:v>4039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B9CC-48FF-8A6F-26C69D810DC0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tiesas'!$E$40:$K$40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>
                        <c:v>4508</c:v>
                      </c:pt>
                      <c:pt idx="6">
                        <c:v>4568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B9CC-48FF-8A6F-26C69D810DC0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tiesas'!$E$41:$K$41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>
                        <c:v>2074</c:v>
                      </c:pt>
                      <c:pt idx="6">
                        <c:v>1542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B9CC-48FF-8A6F-26C69D810DC0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tiesas'!$E$42:$K$42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>
                        <c:v>4762</c:v>
                      </c:pt>
                      <c:pt idx="6">
                        <c:v>3789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B9CC-48FF-8A6F-26C69D810DC0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tiesas'!$E$43:$K$43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>
                        <c:v>4260</c:v>
                      </c:pt>
                      <c:pt idx="6">
                        <c:v>3880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B9CC-48FF-8A6F-26C69D810DC0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tiesas'!$E$44:$K$44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>
                        <c:v>2162</c:v>
                      </c:pt>
                      <c:pt idx="6">
                        <c:v>2070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B9CC-48FF-8A6F-26C69D810DC0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tiesas'!$E$45:$K$45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>
                        <c:v>3796</c:v>
                      </c:pt>
                      <c:pt idx="6">
                        <c:v>3210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B9CC-48FF-8A6F-26C69D810DC0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tiesas'!$E$46:$K$46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>
                        <c:v>3270</c:v>
                      </c:pt>
                      <c:pt idx="6">
                        <c:v>3269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B9CC-48FF-8A6F-26C69D810DC0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tiesas'!$E$47:$K$47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>
                        <c:v>1751</c:v>
                      </c:pt>
                      <c:pt idx="6">
                        <c:v>1689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B9CC-48FF-8A6F-26C69D810DC0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tiesas'!$E$48:$K$48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>
                        <c:v>6653</c:v>
                      </c:pt>
                      <c:pt idx="6">
                        <c:v>5474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B9CC-48FF-8A6F-26C69D810DC0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tiesas'!$E$49:$K$49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>
                        <c:v>6174</c:v>
                      </c:pt>
                      <c:pt idx="6">
                        <c:v>6129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B9CC-48FF-8A6F-26C69D810DC0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tiesas'!$E$50:$K$50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>
                        <c:v>3153</c:v>
                      </c:pt>
                      <c:pt idx="6">
                        <c:v>2501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B9CC-48FF-8A6F-26C69D810DC0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tiesas'!$E$51:$K$51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>
                        <c:v>481</c:v>
                      </c:pt>
                      <c:pt idx="6">
                        <c:v>394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B9CC-48FF-8A6F-26C69D810DC0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tiesas'!$E$52:$K$52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>
                        <c:v>384</c:v>
                      </c:pt>
                      <c:pt idx="6">
                        <c:v>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B9CC-48FF-8A6F-26C69D810DC0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tiesas'!$E$53:$K$53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>
                        <c:v>354</c:v>
                      </c:pt>
                      <c:pt idx="6">
                        <c:v>352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B9CC-48FF-8A6F-26C69D810DC0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Lietu apgrozījums Rīgas pilsētas tiesā uz vienu tiesnesi</a:t>
            </a:r>
            <a:endParaRPr lang="en-US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tiesas'!$O$33:$U$33</c:f>
              <c:numCache>
                <c:formatCode>0.0</c:formatCode>
                <c:ptCount val="7"/>
                <c:pt idx="0">
                  <c:v>163.35051546391753</c:v>
                </c:pt>
                <c:pt idx="1">
                  <c:v>160.04040404040404</c:v>
                </c:pt>
                <c:pt idx="2">
                  <c:v>138.6421052631579</c:v>
                </c:pt>
                <c:pt idx="3">
                  <c:v>129.79787234042553</c:v>
                </c:pt>
                <c:pt idx="4">
                  <c:v>130.61290322580646</c:v>
                </c:pt>
                <c:pt idx="5">
                  <c:v>153.92391304347825</c:v>
                </c:pt>
                <c:pt idx="6">
                  <c:v>148.54651162790697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3710-4E04-A2ED-8809BAC8203B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tiesas'!$O$34:$U$34</c:f>
              <c:numCache>
                <c:formatCode>0.0</c:formatCode>
                <c:ptCount val="7"/>
                <c:pt idx="0">
                  <c:v>156.15463917525773</c:v>
                </c:pt>
                <c:pt idx="1">
                  <c:v>132.1919191919192</c:v>
                </c:pt>
                <c:pt idx="2">
                  <c:v>141.53684210526316</c:v>
                </c:pt>
                <c:pt idx="3">
                  <c:v>133.30851063829786</c:v>
                </c:pt>
                <c:pt idx="4">
                  <c:v>129.18279569892474</c:v>
                </c:pt>
                <c:pt idx="5">
                  <c:v>128.86956521739131</c:v>
                </c:pt>
                <c:pt idx="6">
                  <c:v>144.94186046511629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3710-4E04-A2ED-8809BAC8203B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tiesas'!$O$35:$U$35</c:f>
              <c:numCache>
                <c:formatCode>0.0</c:formatCode>
                <c:ptCount val="7"/>
                <c:pt idx="0">
                  <c:v>82.865979381443296</c:v>
                </c:pt>
                <c:pt idx="1">
                  <c:v>95.434343434343432</c:v>
                </c:pt>
                <c:pt idx="2">
                  <c:v>94.610526315789471</c:v>
                </c:pt>
                <c:pt idx="3">
                  <c:v>92.074468085106389</c:v>
                </c:pt>
                <c:pt idx="4">
                  <c:v>91.387096774193552</c:v>
                </c:pt>
                <c:pt idx="5">
                  <c:v>114.56521739130434</c:v>
                </c:pt>
                <c:pt idx="6">
                  <c:v>124.83720930232558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3710-4E04-A2ED-8809BAC8203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tiesas'!$O$3:$U$3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  <c:pt idx="6">
                        <c:v>57.454545454545453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3710-4E04-A2ED-8809BAC8203B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tiesas'!$O$4:$U$4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  <c:pt idx="6">
                        <c:v>58.272727272727273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710-4E04-A2ED-8809BAC8203B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tiesas'!$O$5:$U$5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  <c:pt idx="6">
                        <c:v>36.545454545454547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710-4E04-A2ED-8809BAC8203B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tiesas'!$O$6:$U$6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  <c:pt idx="6">
                        <c:v>55.714285714285715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710-4E04-A2ED-8809BAC8203B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tiesas'!$O$7:$U$7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  <c:pt idx="6">
                        <c:v>53.214285714285715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710-4E04-A2ED-8809BAC8203B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tiesas'!$O$8:$U$8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  <c:pt idx="6">
                        <c:v>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3710-4E04-A2ED-8809BAC8203B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tiesas'!$O$9:$U$9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  <c:pt idx="6">
                        <c:v>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3710-4E04-A2ED-8809BAC8203B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tiesas'!$O$10:$U$10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  <c:pt idx="6">
                        <c:v>47.888888888888886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3710-4E04-A2ED-8809BAC8203B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tiesas'!$O$11:$U$11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  <c:pt idx="6">
                        <c:v>21.111111111111111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3710-4E04-A2ED-8809BAC8203B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tiesas'!$O$12:$U$12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  <c:pt idx="6">
                        <c:v>37.571428571428569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3710-4E04-A2ED-8809BAC8203B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tiesas'!$O$13:$U$13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  <c:pt idx="6">
                        <c:v>38.333333333333336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3710-4E04-A2ED-8809BAC8203B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tiesas'!$O$14:$U$14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  <c:pt idx="6">
                        <c:v>25.714285714285715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3710-4E04-A2ED-8809BAC8203B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tiesas'!$O$15:$U$15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  <c:pt idx="6">
                        <c:v>51.981818181818184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3710-4E04-A2ED-8809BAC8203B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tiesas'!$O$16:$U$16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  <c:pt idx="6">
                        <c:v>50.854545454545452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3710-4E04-A2ED-8809BAC8203B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tiesas'!$O$17:$U$17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  <c:pt idx="6">
                        <c:v>25.836363636363636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3710-4E04-A2ED-8809BAC8203B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tiesas'!$O$18:$U$18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  <c:pt idx="6">
                        <c:v>46.153846153846153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3710-4E04-A2ED-8809BAC8203B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tiesas'!$O$19:$U$19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  <c:pt idx="6">
                        <c:v>44.53846153846154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3710-4E04-A2ED-8809BAC8203B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tiesas'!$O$20:$U$20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  <c:pt idx="6">
                        <c:v>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3710-4E04-A2ED-8809BAC8203B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tiesas'!$O$21:$U$21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  <c:pt idx="6">
                        <c:v>42.384615384615387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3710-4E04-A2ED-8809BAC8203B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tiesas'!$O$22:$U$22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  <c:pt idx="6">
                        <c:v>43.92307692307692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3710-4E04-A2ED-8809BAC8203B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tiesas'!$O$23:$U$23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  <c:pt idx="6">
                        <c:v>12.153846153846153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3710-4E04-A2ED-8809BAC8203B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tiesas'!$O$24:$U$24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  <c:pt idx="6">
                        <c:v>48.888888888888886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3710-4E04-A2ED-8809BAC8203B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tiesas'!$O$25:$U$25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  <c:pt idx="6">
                        <c:v>46.222222222222221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3710-4E04-A2ED-8809BAC8203B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tiesas'!$O$26:$U$26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  <c:pt idx="6">
                        <c:v>15.111111111111111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3710-4E04-A2ED-8809BAC8203B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tiesas'!$O$27:$U$27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  <c:pt idx="6">
                        <c:v>56.07692307692308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3710-4E04-A2ED-8809BAC8203B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tiesas'!$O$28:$U$28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  <c:pt idx="6">
                        <c:v>54.230769230769234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3710-4E04-A2ED-8809BAC8203B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tiesas'!$O$29:$U$29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  <c:pt idx="6">
                        <c:v>22.615384615384617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3710-4E04-A2ED-8809BAC8203B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tiesas'!$O$30:$U$30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  <c:pt idx="6">
                        <c:v>51.555555555555557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3710-4E04-A2ED-8809BAC8203B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tiesas'!$O$31:$U$31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  <c:pt idx="6">
                        <c:v>44.527777777777779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3710-4E04-A2ED-8809BAC8203B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tiesas'!$O$32:$U$32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  <c:pt idx="6">
                        <c:v>33.194444444444443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3710-4E04-A2ED-8809BAC8203B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tiesas'!$O$36:$U$36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  <c:pt idx="6">
                        <c:v>147.41379310344828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3710-4E04-A2ED-8809BAC8203B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tiesas'!$O$37:$U$37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  <c:pt idx="6">
                        <c:v>135.93103448275863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3710-4E04-A2ED-8809BAC8203B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tiesas'!$O$38:$U$38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  <c:pt idx="6">
                        <c:v>110.62068965517241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3710-4E04-A2ED-8809BAC8203B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tiesas'!$O$39:$U$39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  <c:pt idx="6">
                        <c:v>144.25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3710-4E04-A2ED-8809BAC8203B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tiesas'!$O$40:$U$40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  <c:pt idx="6">
                        <c:v>163.14285714285714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3710-4E04-A2ED-8809BAC8203B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tiesas'!$O$41:$U$41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  <c:pt idx="6">
                        <c:v>55.071428571428569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3710-4E04-A2ED-8809BAC8203B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tiesas'!$O$42:$U$42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  <c:pt idx="6">
                        <c:v>157.875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3710-4E04-A2ED-8809BAC8203B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tiesas'!$O$43:$U$43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  <c:pt idx="6">
                        <c:v>161.66666666666666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3710-4E04-A2ED-8809BAC8203B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tiesas'!$O$44:$U$44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  <c:pt idx="6">
                        <c:v>86.25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3710-4E04-A2ED-8809BAC8203B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tiesas'!$O$45:$U$45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  <c:pt idx="6">
                        <c:v>160.5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3710-4E04-A2ED-8809BAC8203B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tiesas'!$O$46:$U$46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  <c:pt idx="6">
                        <c:v>163.44999999999999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3710-4E04-A2ED-8809BAC8203B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tiesas'!$O$47:$U$47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  <c:pt idx="6">
                        <c:v>84.45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3710-4E04-A2ED-8809BAC8203B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tiesas'!$O$48:$U$48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  <c:pt idx="6">
                        <c:v>124.40909090909091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3710-4E04-A2ED-8809BAC8203B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tiesas'!$O$49:$U$49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  <c:pt idx="6">
                        <c:v>139.29545454545453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3710-4E04-A2ED-8809BAC8203B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tiesas'!$O$50:$U$50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  <c:pt idx="6">
                        <c:v>56.840909090909093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3710-4E04-A2ED-8809BAC8203B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tiesas'!$O$51:$U$51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  <c:pt idx="6" formatCode="0.0">
                        <c:v>43.777777777777779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3710-4E04-A2ED-8809BAC8203B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tiesas'!$O$52:$U$52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  <c:pt idx="6" formatCode="0.0">
                        <c:v>43.888888888888886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3710-4E04-A2ED-8809BAC8203B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tiesas'!$O$53:$U$53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  <c:pt idx="6" formatCode="0.0">
                        <c:v>39.111111111111114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3710-4E04-A2ED-8809BAC8203B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5595555555555556E-2"/>
          <c:y val="8.409833333333333E-2"/>
          <c:w val="0.92523722222222227"/>
          <c:h val="0.77422259259259263"/>
        </c:manualLayout>
      </c:layout>
      <c:scatterChart>
        <c:scatterStyle val="lineMarker"/>
        <c:varyColors val="0"/>
        <c:ser>
          <c:idx val="10"/>
          <c:order val="10"/>
          <c:tx>
            <c:strRef>
              <c:f>DT_CR!$B$13</c:f>
              <c:strCache>
                <c:ptCount val="1"/>
                <c:pt idx="0">
                  <c:v>RPT</c:v>
                </c:pt>
              </c:strCache>
              <c:extLst xmlns:c15="http://schemas.microsoft.com/office/drawing/2012/chart"/>
            </c:strRef>
          </c:tx>
          <c:spPr>
            <a:ln w="31750" cap="rnd">
              <a:solidFill>
                <a:schemeClr val="accent5">
                  <a:lumMod val="60000"/>
                </a:schemeClr>
              </a:solidFill>
              <a:round/>
              <a:tailEnd type="stealth" w="lg" len="lg"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A8723E79-2BBD-43B5-8D7E-747FE77D1895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0C32-4A53-8EAB-7807EBC1E29F}"/>
                </c:ext>
              </c:extLst>
            </c:dLbl>
            <c:dLbl>
              <c:idx val="1"/>
              <c:layout>
                <c:manualLayout>
                  <c:x val="-0.10855459244272735"/>
                  <c:y val="-2.0895522388059758E-2"/>
                </c:manualLayout>
              </c:layout>
              <c:tx>
                <c:rich>
                  <a:bodyPr/>
                  <a:lstStyle/>
                  <a:p>
                    <a:fld id="{894C4595-AFBE-4559-9AC3-4CFB58B3DFDD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0C32-4A53-8EAB-7807EBC1E29F}"/>
                </c:ext>
              </c:extLst>
            </c:dLbl>
            <c:dLbl>
              <c:idx val="2"/>
              <c:layout>
                <c:manualLayout>
                  <c:x val="-9.4395297776285504E-3"/>
                  <c:y val="5.9701492537313433E-3"/>
                </c:manualLayout>
              </c:layout>
              <c:tx>
                <c:rich>
                  <a:bodyPr/>
                  <a:lstStyle/>
                  <a:p>
                    <a:fld id="{511056E8-68F7-4D19-A4E1-D069020E7C07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0C32-4A53-8EAB-7807EBC1E29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46449FA-1529-469B-ADE4-6B0BA6C2A1FD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0C32-4A53-8EAB-7807EBC1E29F}"/>
                </c:ext>
              </c:extLst>
            </c:dLbl>
            <c:dLbl>
              <c:idx val="4"/>
              <c:layout>
                <c:manualLayout>
                  <c:x val="-1.4159294666442694E-2"/>
                  <c:y val="-1.1940298507462687E-2"/>
                </c:manualLayout>
              </c:layout>
              <c:tx>
                <c:rich>
                  <a:bodyPr/>
                  <a:lstStyle/>
                  <a:p>
                    <a:fld id="{E04CD0D9-0B1D-45AB-8720-3019CB0A088E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0C32-4A53-8EAB-7807EBC1E29F}"/>
                </c:ext>
              </c:extLst>
            </c:dLbl>
            <c:dLbl>
              <c:idx val="5"/>
              <c:layout>
                <c:manualLayout>
                  <c:x val="-0.10383482755391311"/>
                  <c:y val="-2.089552238805973E-2"/>
                </c:manualLayout>
              </c:layout>
              <c:tx>
                <c:rich>
                  <a:bodyPr/>
                  <a:lstStyle/>
                  <a:p>
                    <a:fld id="{C8586518-7A29-4DCF-874F-2448BDFDE2C2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0C32-4A53-8EAB-7807EBC1E29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1D1AE3BD-B90B-46FD-A127-7CBCBEEB9EE7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0C32-4A53-8EAB-7807EBC1E2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DT_CR!$D$13:$J$13</c:f>
              <c:numCache>
                <c:formatCode>0%</c:formatCode>
                <c:ptCount val="7"/>
                <c:pt idx="0">
                  <c:v>0.95594824865888295</c:v>
                </c:pt>
                <c:pt idx="1">
                  <c:v>0.82599091138601366</c:v>
                </c:pt>
                <c:pt idx="2">
                  <c:v>1.0208792043125048</c:v>
                </c:pt>
                <c:pt idx="3">
                  <c:v>1.0270469633636587</c:v>
                </c:pt>
                <c:pt idx="4">
                  <c:v>0.9890507944348399</c:v>
                </c:pt>
                <c:pt idx="5">
                  <c:v>0.83722900925075916</c:v>
                </c:pt>
                <c:pt idx="6">
                  <c:v>0.97573385518590994</c:v>
                </c:pt>
              </c:numCache>
              <c:extLst xmlns:c15="http://schemas.microsoft.com/office/drawing/2012/chart"/>
            </c:numRef>
          </c:xVal>
          <c:yVal>
            <c:numRef>
              <c:f>DT_CR!$L$13:$R$13</c:f>
              <c:numCache>
                <c:formatCode>0.0</c:formatCode>
                <c:ptCount val="7"/>
                <c:pt idx="0">
                  <c:v>6.4564380185295223</c:v>
                </c:pt>
                <c:pt idx="1">
                  <c:v>8.7835765772649701</c:v>
                </c:pt>
                <c:pt idx="2">
                  <c:v>8.1328276067231897</c:v>
                </c:pt>
                <c:pt idx="3">
                  <c:v>8.4033596680233025</c:v>
                </c:pt>
                <c:pt idx="4">
                  <c:v>8.6070001664724494</c:v>
                </c:pt>
                <c:pt idx="5">
                  <c:v>10.816183085919929</c:v>
                </c:pt>
                <c:pt idx="6">
                  <c:v>10.479048001069662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DT_CR!$L$2:$R$2</c15:f>
                <c15:dlblRangeCache>
                  <c:ptCount val="7"/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0C32-4A53-8EAB-7807EBC1E2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15967"/>
        <c:axId val="181411500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DT_CR!$B$3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headEnd type="none" w="lg" len="lg"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EE8B9F51-F74B-42E3-B84B-9AAF5B151E8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8-0C32-4A53-8EAB-7807EBC1E29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BCF00C1F-8C85-4E67-A87E-F0E61A801D4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9-0C32-4A53-8EAB-7807EBC1E29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9708004-D2AF-418D-88CA-11FD05F61FE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A-0C32-4A53-8EAB-7807EBC1E29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ED34C221-788A-4FF3-8A70-FBFA8FFCFFB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B-0C32-4A53-8EAB-7807EBC1E29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119B41F-10F1-4D4F-B3D1-326239550AE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C-0C32-4A53-8EAB-7807EBC1E29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B4D7E0E-33AF-4C75-8350-9C1734B28DB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D-0C32-4A53-8EAB-7807EBC1E29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CC5E5C50-39DC-44B9-87BD-AC00F90F829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E-0C32-4A53-8EAB-7807EBC1E29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DT_CR!$D$3:$J$3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  <c:pt idx="6">
                        <c:v>1.014240506329114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DT_CR!$L$3:$R$3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  <c:pt idx="6">
                        <c:v>7.6302652106084254</c:v>
                      </c:pt>
                    </c:numCache>
                  </c:numRef>
                </c:yVal>
                <c:smooth val="1"/>
                <c:extLst>
                  <c:ext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F-0C32-4A53-8EAB-7807EBC1E29F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31750" cap="rnd">
                    <a:solidFill>
                      <a:schemeClr val="accent2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6E37A610-0EAC-41BD-885D-C98644F328F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0-0C32-4A53-8EAB-7807EBC1E29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4E4236F-AD91-4FE7-B091-23F8C2E5C54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1-0C32-4A53-8EAB-7807EBC1E29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451F005E-6422-48A3-BC90-161CB83C2BE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2-0C32-4A53-8EAB-7807EBC1E29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BD1A082-3CA2-4872-8249-E038104F302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3-0C32-4A53-8EAB-7807EBC1E29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AA1432B-1510-4ABE-9B4E-75FE77AC124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4-0C32-4A53-8EAB-7807EBC1E29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1DB89B40-4259-4DBF-BE46-4ADA4958322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5-0C32-4A53-8EAB-7807EBC1E29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C0CB71A5-E863-4684-B9FA-FD2EE2CB05D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6-0C32-4A53-8EAB-7807EBC1E29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DT_CR!$D$4:$J$4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  <c:pt idx="6">
                        <c:v>0.95512820512820518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DT_CR!$L$4:$R$4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  <c:pt idx="6">
                        <c:v>4.8013422818791955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7-0C32-4A53-8EAB-7807EBC1E29F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31750" cap="rnd">
                    <a:solidFill>
                      <a:schemeClr val="accent3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FDE59F4-9A1D-4968-8CB3-8536329D890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8-0C32-4A53-8EAB-7807EBC1E29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814E161-6708-4A57-8F46-82277C3E729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9-0C32-4A53-8EAB-7807EBC1E29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6A1B6B6-8CED-4BB5-B5F0-500C537BD98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A-0C32-4A53-8EAB-7807EBC1E29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6C42B379-67E5-457E-AC2F-2AF0EA4FCDA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B-0C32-4A53-8EAB-7807EBC1E29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27477FA-16EE-4333-84AF-B6A230C7336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C-0C32-4A53-8EAB-7807EBC1E29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BA208144-8409-499D-AD1E-3FFB80DBF77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D-0C32-4A53-8EAB-7807EBC1E29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EB6C4DEF-799D-4E85-8A9F-6968842D4E4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E-0C32-4A53-8EAB-7807EBC1E29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DT_CR!$D$5:$J$5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  <c:pt idx="6">
                        <c:v>0.95777777777777773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DT_CR!$L$5:$R$5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  <c:pt idx="6">
                        <c:v>5.3634957463263726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F-0C32-4A53-8EAB-7807EBC1E29F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31750" cap="rnd">
                    <a:solidFill>
                      <a:schemeClr val="accent4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2E7234AE-D30E-4017-836A-DE4F8B0314E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0-0C32-4A53-8EAB-7807EBC1E29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7488A273-CADB-4F76-8A2B-0CD6443ADF2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1-0C32-4A53-8EAB-7807EBC1E29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970FB01-4F50-46EE-B774-C0ED41FE6C2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2-0C32-4A53-8EAB-7807EBC1E29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46BF5D5-C6A6-4332-8D8C-9F189FA0227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3-0C32-4A53-8EAB-7807EBC1E29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AE870A6D-2D82-4A8F-B577-49D9027B018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4-0C32-4A53-8EAB-7807EBC1E29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D6BAFF1-DE74-4E74-A465-53E436BCB3A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5-0C32-4A53-8EAB-7807EBC1E29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CC169557-9A63-4104-AAFD-8347536BB7F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6-0C32-4A53-8EAB-7807EBC1E29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DT_CR!$D$6:$J$6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  <c:pt idx="6">
                        <c:v>1.020278833967047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DT_CR!$L$6:$R$6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  <c:pt idx="6">
                        <c:v>8.1614906832298129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7-0C32-4A53-8EAB-7807EBC1E29F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31750" cap="rnd">
                    <a:solidFill>
                      <a:schemeClr val="accent5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76299C2A-014F-4DCC-A9D9-7044B305510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8-0C32-4A53-8EAB-7807EBC1E29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0A491781-4F49-48E0-B3E1-A65AAFE281C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9-0C32-4A53-8EAB-7807EBC1E29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F4F0D9F3-AB55-47D7-BD41-359A5D88306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A-0C32-4A53-8EAB-7807EBC1E29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379C7461-0427-4C7C-9C89-41EA91151F8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B-0C32-4A53-8EAB-7807EBC1E29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63E9B04-628C-4DFF-A7EA-BBEE75450EC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C-0C32-4A53-8EAB-7807EBC1E29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EC6651A-F3DE-4B68-BBC2-D0BC3051DC5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D-0C32-4A53-8EAB-7807EBC1E29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3A850059-892A-461E-8529-4D20D0F67AB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E-0C32-4A53-8EAB-7807EBC1E29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DT_CR!$D$7:$J$7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  <c:pt idx="6">
                        <c:v>0.97831409583770546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DT_CR!$L$7:$R$7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  <c:pt idx="6">
                        <c:v>6.1812060541055898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F-0C32-4A53-8EAB-7807EBC1E29F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31750" cap="rnd">
                    <a:solidFill>
                      <a:schemeClr val="accent6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A4571E2F-19A1-4E89-B664-E33D3AA8D81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0-0C32-4A53-8EAB-7807EBC1E29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DFD19F6-EAB8-44CC-B591-97778C56DC6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1-0C32-4A53-8EAB-7807EBC1E29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2CAD991-CFD8-4CE7-9CD0-1EA8BA927A5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2-0C32-4A53-8EAB-7807EBC1E29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F9BBD40A-ABED-467C-BC54-ADB1EE96322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3-0C32-4A53-8EAB-7807EBC1E29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A7B03D9A-BF9D-4D71-9E9C-5B374F27B9C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4-0C32-4A53-8EAB-7807EBC1E29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65F228D-E9EE-45C3-9F02-6882957D85C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5-0C32-4A53-8EAB-7807EBC1E29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CC2B89E-0447-436F-A0FC-9E63BA4DD9A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6-0C32-4A53-8EAB-7807EBC1E29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DT_CR!$D$8:$J$8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  <c:pt idx="6">
                        <c:v>0.96499999999999997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DT_CR!$L$8:$R$8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  <c:pt idx="6">
                        <c:v>3.2780656303972364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7-0C32-4A53-8EAB-7807EBC1E29F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01F63DE-4E4C-4454-A5D7-B068D86539C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8-0C32-4A53-8EAB-7807EBC1E29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2424C402-C409-455A-9AC1-C05722CE29E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9-0C32-4A53-8EAB-7807EBC1E29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406C546C-8AC5-4C13-B536-BF3485EC5BD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A-0C32-4A53-8EAB-7807EBC1E29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ED41FAF-0535-4D03-A847-3CA10392F3F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B-0C32-4A53-8EAB-7807EBC1E29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9909189-BFCC-4307-9F8F-6452D567D39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C-0C32-4A53-8EAB-7807EBC1E29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9288E09A-4698-41C2-9D22-ACF1877582A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D-0C32-4A53-8EAB-7807EBC1E29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183505F4-303D-4394-8FC0-68733D79071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E-0C32-4A53-8EAB-7807EBC1E29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DT_CR!$D$9:$J$9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  <c:pt idx="6">
                        <c:v>1.0362976406533575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DT_CR!$L$9:$R$9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  <c:pt idx="6">
                        <c:v>3.3666082895504963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F-0C32-4A53-8EAB-7807EBC1E29F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7453FCA7-D3BA-494D-BF74-1D4E19B16E0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0-0C32-4A53-8EAB-7807EBC1E29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136AB99A-94FA-495B-B4A1-581B142636A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1-0C32-4A53-8EAB-7807EBC1E29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34A179BE-BCFE-4D17-B664-05182C9B6EA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2-0C32-4A53-8EAB-7807EBC1E29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F512893E-3CDD-47C1-9BE4-31AFD1C476C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3-0C32-4A53-8EAB-7807EBC1E29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119E8A3-358A-4EA3-8C1F-FE744F8A60A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4-0C32-4A53-8EAB-7807EBC1E29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6E404D1B-5F0B-47F0-BF7F-E4AD5AD6C55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5-0C32-4A53-8EAB-7807EBC1E29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234390FA-9DF5-4D8D-8751-D3C01BD8572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6-0C32-4A53-8EAB-7807EBC1E29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DT_CR!$D$10:$J$10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  <c:pt idx="6">
                        <c:v>0.94545454545454544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DT_CR!$L$10:$R$10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  <c:pt idx="6">
                        <c:v>3.9775641025641026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7-0C32-4A53-8EAB-7807EBC1E29F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FEFF8BF-044E-43BC-91A9-5860EE14672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8-0C32-4A53-8EAB-7807EBC1E29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085BB87-611A-4C0C-BB68-6C26EABAD01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9-0C32-4A53-8EAB-7807EBC1E29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9D02C2F2-2751-4301-B512-4B5652A00B3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A-0C32-4A53-8EAB-7807EBC1E29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DD1A61C-221B-44F1-A8D5-89C11D57363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B-0C32-4A53-8EAB-7807EBC1E29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3E6EF93B-F120-4058-9A11-5AC20C41734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C-0C32-4A53-8EAB-7807EBC1E29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AFF102E-2946-4024-B9E3-4C9D9232585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D-0C32-4A53-8EAB-7807EBC1E29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97D6EF66-BED9-4085-B1BA-C9A611C03AF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E-0C32-4A53-8EAB-7807EBC1E29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DT_CR!$D$11:$J$11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  <c:pt idx="6">
                        <c:v>0.96707818930041156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DT_CR!$L$11:$R$11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  <c:pt idx="6">
                        <c:v>5.0737588652482266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F-0C32-4A53-8EAB-7807EBC1E29F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AD3F0784-820F-4154-B691-BD51FD73CD2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0-0C32-4A53-8EAB-7807EBC1E29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F3AECC3-F361-4203-A29D-CFADF9A8834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1-0C32-4A53-8EAB-7807EBC1E29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E715E32-CAD0-40D0-9506-ECA6C754A08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2-0C32-4A53-8EAB-7807EBC1E29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83FE3BA-753C-48AA-85FD-1A6DD603BC2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3-0C32-4A53-8EAB-7807EBC1E29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A330DE4-17D9-457E-A67A-6EF7329DF87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4-0C32-4A53-8EAB-7807EBC1E29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703A2681-C393-46BA-979A-90BEB81A2FE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5-0C32-4A53-8EAB-7807EBC1E29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52FB048A-891F-4DF4-98E7-A6F3459486C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6-0C32-4A53-8EAB-7807EBC1E29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DT_CR!$D$12:$J$12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  <c:pt idx="6">
                        <c:v>0.86368534482758619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DT_CR!$L$12:$R$12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  <c:pt idx="6">
                        <c:v>9.0699729673528786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7-0C32-4A53-8EAB-7807EBC1E29F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31750" cap="rnd">
                    <a:solidFill>
                      <a:schemeClr val="accent6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DFF2C4E-A9F9-46D1-9AFB-16BF4FC5BAE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8-0C32-4A53-8EAB-7807EBC1E29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ACB5660-0E62-4D4E-9A8C-F93E981948C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9-0C32-4A53-8EAB-7807EBC1E29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93A67C7-D8B5-4708-832B-269F963733B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A-0C32-4A53-8EAB-7807EBC1E29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A108048-09C7-456D-B53D-2D7894D7BB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B-0C32-4A53-8EAB-7807EBC1E29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073393A4-0966-4E9D-97EE-C2FDAE8C1A7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C-0C32-4A53-8EAB-7807EBC1E29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16E440D-8280-4297-B26C-E5FF4C27847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D-0C32-4A53-8EAB-7807EBC1E29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DFFA34A-B612-4778-A9F6-4F5B9BB8EE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E-0C32-4A53-8EAB-7807EBC1E29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DT_CR!$D$14:$J$14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  <c:pt idx="6">
                        <c:v>0.92210526315789476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DT_CR!$L$14:$R$14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  <c:pt idx="6">
                        <c:v>9.9012345679012359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F-0C32-4A53-8EAB-7807EBC1E29F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B3068DF-88CB-42BD-BA97-BDA74EDA2ED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0-0C32-4A53-8EAB-7807EBC1E29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4E8B367-03E8-49FD-B05B-81A88C8C516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1-0C32-4A53-8EAB-7807EBC1E29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DBEDAE3-6AE6-458C-9C8A-A9BD2EB378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2-0C32-4A53-8EAB-7807EBC1E29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88AA1CA-7E7D-4F33-8513-03EBE8FF09B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3-0C32-4A53-8EAB-7807EBC1E29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BF30F22-4167-45A1-995F-854E0A5C1D8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4-0C32-4A53-8EAB-7807EBC1E29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3668D9F-54FE-496E-A590-379B2C04AFA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5-0C32-4A53-8EAB-7807EBC1E29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F3CD154-271D-4A2B-899A-3552D73EC26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6-0C32-4A53-8EAB-7807EBC1E29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DT_CR!$D$15:$J$15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  <c:pt idx="6">
                        <c:v>1.1309730131220599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DT_CR!$L$15:$R$15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  <c:pt idx="6">
                        <c:v>4.1070490367775827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7-0C32-4A53-8EAB-7807EBC1E29F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AA42B10-4800-42D0-81D1-9148E6112FC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8-0C32-4A53-8EAB-7807EBC1E29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E48749E-AE8F-43E9-BB8E-D27B02A684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9-0C32-4A53-8EAB-7807EBC1E29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55DB8F4-E502-445D-82A5-103A17ABC58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A-0C32-4A53-8EAB-7807EBC1E29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5C421B9-93F4-4A70-9514-FDB7EB5015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B-0C32-4A53-8EAB-7807EBC1E29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F862778-6077-40DD-8034-1CF0CC2F0AD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C-0C32-4A53-8EAB-7807EBC1E29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FD0B6A0-4819-4F8C-A4BA-B76AA09345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D-0C32-4A53-8EAB-7807EBC1E29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8ADC1FA7-ECB0-496D-A761-BF047539598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E-0C32-4A53-8EAB-7807EBC1E29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DT_CR!$D$16:$J$16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  <c:pt idx="6">
                        <c:v>1.0240168910002638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DT_CR!$L$16:$R$16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  <c:pt idx="6">
                        <c:v>6.4909793814432986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F-0C32-4A53-8EAB-7807EBC1E29F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E5CC0CA-DC61-4C0B-B95A-D694657789B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0-0C32-4A53-8EAB-7807EBC1E29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7018296-035A-48C0-B5CE-6D4C9CBE170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1-0C32-4A53-8EAB-7807EBC1E29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CBDB7F8-0205-4A2D-8541-17B4FE953C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2-0C32-4A53-8EAB-7807EBC1E29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ABA9BE1-48C0-475F-A5B4-28C4564693A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3-0C32-4A53-8EAB-7807EBC1E29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1982314-6DA5-4864-8AF9-467D997C8EF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4-0C32-4A53-8EAB-7807EBC1E29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7BA6ED6-DB16-4678-8BFD-5C76253A0B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5-0C32-4A53-8EAB-7807EBC1E29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28ED7A8-45D3-4507-A3F7-7400B215823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6-0C32-4A53-8EAB-7807EBC1E29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DT_CR!$D$17:$J$17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  <c:pt idx="6">
                        <c:v>1.0183800623052959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DT_CR!$L$17:$R$17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  <c:pt idx="6">
                        <c:v>6.2861731416335269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7-0C32-4A53-8EAB-7807EBC1E29F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83C4FF2-D17D-4C0D-A753-6404003615A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8-0C32-4A53-8EAB-7807EBC1E29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6ACE13F-61ED-4B0A-9E4B-BF8FBCD2CB8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9-0C32-4A53-8EAB-7807EBC1E29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D4406C7-DD25-45C3-BA7F-456202F7001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A-0C32-4A53-8EAB-7807EBC1E29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273BA9A-2A4B-4513-A36B-9BB7326777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B-0C32-4A53-8EAB-7807EBC1E29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A687E7E-CA64-4B99-B765-4FD85E8ABF4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C-0C32-4A53-8EAB-7807EBC1E29F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0DC5BA4-19E6-437C-8994-65DAFA255D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D-0C32-4A53-8EAB-7807EBC1E29F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3091803-C667-4699-9F5F-146287D192F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E-0C32-4A53-8EAB-7807EBC1E29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DT_CR!$D$18:$J$18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  <c:pt idx="6">
                        <c:v>1.119656558275484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DT_CR!$L$18:$R$18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  <c:pt idx="6">
                        <c:v>4.964730516125524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F-0C32-4A53-8EAB-7807EBC1E29F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DA323E7-9ECB-4326-8575-5A30E4EF7E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0-0C32-4A53-8EAB-7807EBC1E29F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C641AE2-3DA0-49AE-A470-B42FDE9E9AB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1-0C32-4A53-8EAB-7807EBC1E29F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EBC2C3F-C958-4ECE-8FAF-BA3F9B83CC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2-0C32-4A53-8EAB-7807EBC1E29F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DCCCB3-5B65-49B9-B295-A7E841DDC50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3-0C32-4A53-8EAB-7807EBC1E29F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1075366-E808-49CE-BF0D-13FEFED9CC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4-0C32-4A53-8EAB-7807EBC1E29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DT_CR!$F$19:$J$19</c15:sqref>
                        </c15:formulaRef>
                      </c:ext>
                    </c:extLst>
                    <c:numCache>
                      <c:formatCode>0%</c:formatCode>
                      <c:ptCount val="5"/>
                      <c:pt idx="0">
                        <c:v>0.52445652173913049</c:v>
                      </c:pt>
                      <c:pt idx="1">
                        <c:v>0.8364928909952607</c:v>
                      </c:pt>
                      <c:pt idx="2">
                        <c:v>0.95477386934673369</c:v>
                      </c:pt>
                      <c:pt idx="3">
                        <c:v>0.79833679833679838</c:v>
                      </c:pt>
                      <c:pt idx="4">
                        <c:v>1.0025380710659899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DT_CR!$N$19:$R$19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10.968911917098445</c:v>
                      </c:pt>
                      <c:pt idx="1">
                        <c:v>8.3753541076487252</c:v>
                      </c:pt>
                      <c:pt idx="2">
                        <c:v>8.3245614035087723</c:v>
                      </c:pt>
                      <c:pt idx="3">
                        <c:v>11.216145833333334</c:v>
                      </c:pt>
                      <c:pt idx="4">
                        <c:v>10.842194092827006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85-0C32-4A53-8EAB-7807EBC1E29F}"/>
                  </c:ext>
                </c:extLst>
              </c15:ser>
            </c15:filteredScatterSeries>
          </c:ext>
        </c:extLst>
      </c:scatterChart>
      <c:valAx>
        <c:axId val="1814115967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Caurlaidība</a:t>
                </a:r>
              </a:p>
            </c:rich>
          </c:tx>
          <c:layout>
            <c:manualLayout>
              <c:xMode val="edge"/>
              <c:yMode val="edge"/>
              <c:x val="0.4689571876821933"/>
              <c:y val="0.9031450000000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007"/>
        <c:crosses val="autoZero"/>
        <c:crossBetween val="midCat"/>
      </c:valAx>
      <c:valAx>
        <c:axId val="1814115007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</a:t>
                </a:r>
                <a:r>
                  <a:rPr lang="lv-LV" baseline="0"/>
                  <a:t> laiks</a:t>
                </a:r>
                <a:endParaRPr lang="lv-LV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9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10963387015969"/>
          <c:y val="0.94149740740740739"/>
          <c:w val="0.24229038429423982"/>
          <c:h val="3.968777777777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apgrozījums Rīgas rajona tiesā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tiesas'!$E$36:$K$36</c:f>
              <c:numCache>
                <c:formatCode>General</c:formatCode>
                <c:ptCount val="7"/>
                <c:pt idx="0">
                  <c:v>6343</c:v>
                </c:pt>
                <c:pt idx="1">
                  <c:v>5491</c:v>
                </c:pt>
                <c:pt idx="2">
                  <c:v>4230</c:v>
                </c:pt>
                <c:pt idx="3">
                  <c:v>3979</c:v>
                </c:pt>
                <c:pt idx="4">
                  <c:v>3948</c:v>
                </c:pt>
                <c:pt idx="5">
                  <c:v>4522</c:v>
                </c:pt>
                <c:pt idx="6">
                  <c:v>4275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0F60-42BD-835A-FA11901313FA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tiesas'!$E$37:$K$37</c:f>
              <c:numCache>
                <c:formatCode>General</c:formatCode>
                <c:ptCount val="7"/>
                <c:pt idx="0">
                  <c:v>5642</c:v>
                </c:pt>
                <c:pt idx="1">
                  <c:v>5234</c:v>
                </c:pt>
                <c:pt idx="2">
                  <c:v>4322</c:v>
                </c:pt>
                <c:pt idx="3">
                  <c:v>4287</c:v>
                </c:pt>
                <c:pt idx="4">
                  <c:v>3985</c:v>
                </c:pt>
                <c:pt idx="5">
                  <c:v>4069</c:v>
                </c:pt>
                <c:pt idx="6">
                  <c:v>3942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0F60-42BD-835A-FA11901313FA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tiesas'!$E$38:$K$38</c:f>
              <c:numCache>
                <c:formatCode>General</c:formatCode>
                <c:ptCount val="7"/>
                <c:pt idx="0">
                  <c:v>2840</c:v>
                </c:pt>
                <c:pt idx="1">
                  <c:v>2966</c:v>
                </c:pt>
                <c:pt idx="2">
                  <c:v>2871</c:v>
                </c:pt>
                <c:pt idx="3">
                  <c:v>2562</c:v>
                </c:pt>
                <c:pt idx="4">
                  <c:v>2525</c:v>
                </c:pt>
                <c:pt idx="5">
                  <c:v>2884</c:v>
                </c:pt>
                <c:pt idx="6">
                  <c:v>3208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0F60-42BD-835A-FA11901313F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tiesas'!$E$3:$K$3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>
                        <c:v>625</c:v>
                      </c:pt>
                      <c:pt idx="6">
                        <c:v>632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0F60-42BD-835A-FA11901313FA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tiesas'!$E$4:$K$4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>
                        <c:v>592</c:v>
                      </c:pt>
                      <c:pt idx="6">
                        <c:v>641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F60-42BD-835A-FA11901313FA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tiesas'!$E$5:$K$5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>
                        <c:v>411</c:v>
                      </c:pt>
                      <c:pt idx="6">
                        <c:v>402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F60-42BD-835A-FA11901313FA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tiesas'!$E$6:$K$6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>
                        <c:v>827</c:v>
                      </c:pt>
                      <c:pt idx="6">
                        <c:v>780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0F60-42BD-835A-FA11901313FA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tiesas'!$E$7:$K$7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>
                        <c:v>881</c:v>
                      </c:pt>
                      <c:pt idx="6">
                        <c:v>745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0F60-42BD-835A-FA11901313FA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tiesas'!$E$8:$K$8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>
                        <c:v>259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F60-42BD-835A-FA11901313FA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tiesas'!$E$9:$K$9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>
                        <c:v>556</c:v>
                      </c:pt>
                      <c:pt idx="6">
                        <c:v>450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F60-42BD-835A-FA11901313FA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tiesas'!$E$10:$K$10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>
                        <c:v>532</c:v>
                      </c:pt>
                      <c:pt idx="6">
                        <c:v>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F60-42BD-835A-FA11901313FA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tiesas'!$E$11:$K$11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>
                        <c:v>171</c:v>
                      </c:pt>
                      <c:pt idx="6">
                        <c:v>190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0F60-42BD-835A-FA11901313FA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tiesas'!$E$12:$K$12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>
                        <c:v>782</c:v>
                      </c:pt>
                      <c:pt idx="6">
                        <c:v>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0F60-42BD-835A-FA11901313FA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tiesas'!$E$13:$K$13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>
                        <c:v>830</c:v>
                      </c:pt>
                      <c:pt idx="6">
                        <c:v>805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0F60-42BD-835A-FA11901313FA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tiesas'!$E$14:$K$14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>
                        <c:v>556</c:v>
                      </c:pt>
                      <c:pt idx="6">
                        <c:v>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0F60-42BD-835A-FA11901313FA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tiesas'!$E$15:$K$15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>
                        <c:v>3254</c:v>
                      </c:pt>
                      <c:pt idx="6">
                        <c:v>2859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0F60-42BD-835A-FA11901313FA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tiesas'!$E$16:$K$16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>
                        <c:v>3020</c:v>
                      </c:pt>
                      <c:pt idx="6">
                        <c:v>2797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0F60-42BD-835A-FA11901313FA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tiesas'!$E$17:$K$17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>
                        <c:v>1490</c:v>
                      </c:pt>
                      <c:pt idx="6">
                        <c:v>1421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0F60-42BD-835A-FA11901313FA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tiesas'!$E$18:$K$18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>
                        <c:v>417</c:v>
                      </c:pt>
                      <c:pt idx="6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0F60-42BD-835A-FA11901313FA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tiesas'!$E$19:$K$19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>
                        <c:v>430</c:v>
                      </c:pt>
                      <c:pt idx="6">
                        <c:v>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0F60-42BD-835A-FA11901313FA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tiesas'!$E$20:$K$20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>
                        <c:v>136</c:v>
                      </c:pt>
                      <c:pt idx="6">
                        <c:v>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0F60-42BD-835A-FA11901313FA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tiesas'!$E$21:$K$21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>
                        <c:v>488</c:v>
                      </c:pt>
                      <c:pt idx="6">
                        <c:v>551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0F60-42BD-835A-FA11901313FA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tiesas'!$E$22:$K$22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>
                        <c:v>486</c:v>
                      </c:pt>
                      <c:pt idx="6">
                        <c:v>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0F60-42BD-835A-FA11901313FA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tiesas'!$E$23:$K$23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>
                        <c:v>178</c:v>
                      </c:pt>
                      <c:pt idx="6">
                        <c:v>158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0F60-42BD-835A-FA11901313FA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tiesas'!$E$24:$K$24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>
                        <c:v>382</c:v>
                      </c:pt>
                      <c:pt idx="6">
                        <c:v>440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0F60-42BD-835A-FA11901313FA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tiesas'!$E$25:$K$25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>
                        <c:v>401</c:v>
                      </c:pt>
                      <c:pt idx="6">
                        <c:v>416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0F60-42BD-835A-FA11901313FA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tiesas'!$E$26:$K$26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>
                        <c:v>114</c:v>
                      </c:pt>
                      <c:pt idx="6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0F60-42BD-835A-FA11901313FA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tiesas'!$E$27:$K$27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>
                        <c:v>617</c:v>
                      </c:pt>
                      <c:pt idx="6">
                        <c:v>729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0F60-42BD-835A-FA11901313FA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tiesas'!$E$28:$K$28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>
                        <c:v>599</c:v>
                      </c:pt>
                      <c:pt idx="6">
                        <c:v>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0F60-42BD-835A-FA11901313FA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tiesas'!$E$29:$K$29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>
                        <c:v>271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0F60-42BD-835A-FA11901313FA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tiesas'!$E$30:$K$30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>
                        <c:v>1665</c:v>
                      </c:pt>
                      <c:pt idx="6">
                        <c:v>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0F60-42BD-835A-FA11901313FA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tiesas'!$E$31:$K$31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>
                        <c:v>1658</c:v>
                      </c:pt>
                      <c:pt idx="6">
                        <c:v>1603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0F60-42BD-835A-FA11901313FA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tiesas'!$E$32:$K$32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>
                        <c:v>943</c:v>
                      </c:pt>
                      <c:pt idx="6">
                        <c:v>1195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0F60-42BD-835A-FA11901313FA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tiesas'!$E$33:$K$33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>
                        <c:v>14161</c:v>
                      </c:pt>
                      <c:pt idx="6">
                        <c:v>12775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0F60-42BD-835A-FA11901313FA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tiesas'!$E$34:$K$34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>
                        <c:v>11856</c:v>
                      </c:pt>
                      <c:pt idx="6">
                        <c:v>12465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0F60-42BD-835A-FA11901313FA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tiesas'!$E$35:$K$35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>
                        <c:v>10540</c:v>
                      </c:pt>
                      <c:pt idx="6">
                        <c:v>10736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0F60-42BD-835A-FA11901313FA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tiesas'!$E$39:$K$39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>
                        <c:v>5011</c:v>
                      </c:pt>
                      <c:pt idx="6">
                        <c:v>4039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0F60-42BD-835A-FA11901313FA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tiesas'!$E$40:$K$40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>
                        <c:v>4508</c:v>
                      </c:pt>
                      <c:pt idx="6">
                        <c:v>4568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0F60-42BD-835A-FA11901313FA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tiesas'!$E$41:$K$41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>
                        <c:v>2074</c:v>
                      </c:pt>
                      <c:pt idx="6">
                        <c:v>1542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0F60-42BD-835A-FA11901313FA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tiesas'!$E$42:$K$42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>
                        <c:v>4762</c:v>
                      </c:pt>
                      <c:pt idx="6">
                        <c:v>3789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0F60-42BD-835A-FA11901313FA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tiesas'!$E$43:$K$43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>
                        <c:v>4260</c:v>
                      </c:pt>
                      <c:pt idx="6">
                        <c:v>3880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0F60-42BD-835A-FA11901313FA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tiesas'!$E$44:$K$44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>
                        <c:v>2162</c:v>
                      </c:pt>
                      <c:pt idx="6">
                        <c:v>2070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0F60-42BD-835A-FA11901313FA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tiesas'!$E$45:$K$45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>
                        <c:v>3796</c:v>
                      </c:pt>
                      <c:pt idx="6">
                        <c:v>3210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0F60-42BD-835A-FA11901313FA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tiesas'!$E$46:$K$46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>
                        <c:v>3270</c:v>
                      </c:pt>
                      <c:pt idx="6">
                        <c:v>3269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0F60-42BD-835A-FA11901313FA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tiesas'!$E$47:$K$47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>
                        <c:v>1751</c:v>
                      </c:pt>
                      <c:pt idx="6">
                        <c:v>1689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0F60-42BD-835A-FA11901313FA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tiesas'!$E$48:$K$48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>
                        <c:v>6653</c:v>
                      </c:pt>
                      <c:pt idx="6">
                        <c:v>5474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0F60-42BD-835A-FA11901313FA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tiesas'!$E$49:$K$49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>
                        <c:v>6174</c:v>
                      </c:pt>
                      <c:pt idx="6">
                        <c:v>6129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0F60-42BD-835A-FA11901313FA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tiesas'!$E$50:$K$50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>
                        <c:v>3153</c:v>
                      </c:pt>
                      <c:pt idx="6">
                        <c:v>2501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0F60-42BD-835A-FA11901313FA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tiesas'!$E$51:$K$51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>
                        <c:v>481</c:v>
                      </c:pt>
                      <c:pt idx="6">
                        <c:v>394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0F60-42BD-835A-FA11901313FA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tiesas'!$E$52:$K$52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>
                        <c:v>384</c:v>
                      </c:pt>
                      <c:pt idx="6">
                        <c:v>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0F60-42BD-835A-FA11901313FA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tiesas'!$E$53:$K$53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>
                        <c:v>354</c:v>
                      </c:pt>
                      <c:pt idx="6">
                        <c:v>352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0F60-42BD-835A-FA11901313FA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Lietu apgrozījums Rīgas rajona tiesā uz vienu tiesnesi</a:t>
            </a:r>
            <a:endParaRPr lang="en-US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tiesas'!$O$36:$U$36</c:f>
              <c:numCache>
                <c:formatCode>0.0</c:formatCode>
                <c:ptCount val="7"/>
                <c:pt idx="0">
                  <c:v>218.72413793103448</c:v>
                </c:pt>
                <c:pt idx="1">
                  <c:v>183.03333333333333</c:v>
                </c:pt>
                <c:pt idx="2">
                  <c:v>145.86206896551724</c:v>
                </c:pt>
                <c:pt idx="3">
                  <c:v>132.63333333333333</c:v>
                </c:pt>
                <c:pt idx="4">
                  <c:v>127.35483870967742</c:v>
                </c:pt>
                <c:pt idx="5">
                  <c:v>150.73333333333332</c:v>
                </c:pt>
                <c:pt idx="6">
                  <c:v>147.41379310344828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7F97-4ACF-9091-C41285846F14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tiesas'!$O$37:$U$37</c:f>
              <c:numCache>
                <c:formatCode>0.0</c:formatCode>
                <c:ptCount val="7"/>
                <c:pt idx="0">
                  <c:v>194.55172413793105</c:v>
                </c:pt>
                <c:pt idx="1">
                  <c:v>174.46666666666667</c:v>
                </c:pt>
                <c:pt idx="2">
                  <c:v>149.0344827586207</c:v>
                </c:pt>
                <c:pt idx="3">
                  <c:v>142.9</c:v>
                </c:pt>
                <c:pt idx="4">
                  <c:v>128.54838709677421</c:v>
                </c:pt>
                <c:pt idx="5">
                  <c:v>135.63333333333333</c:v>
                </c:pt>
                <c:pt idx="6">
                  <c:v>135.93103448275863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7F97-4ACF-9091-C41285846F14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tiesas'!$O$38:$U$38</c:f>
              <c:numCache>
                <c:formatCode>0.0</c:formatCode>
                <c:ptCount val="7"/>
                <c:pt idx="0">
                  <c:v>97.931034482758619</c:v>
                </c:pt>
                <c:pt idx="1">
                  <c:v>98.86666666666666</c:v>
                </c:pt>
                <c:pt idx="2">
                  <c:v>99</c:v>
                </c:pt>
                <c:pt idx="3">
                  <c:v>85.4</c:v>
                </c:pt>
                <c:pt idx="4">
                  <c:v>81.451612903225808</c:v>
                </c:pt>
                <c:pt idx="5">
                  <c:v>96.13333333333334</c:v>
                </c:pt>
                <c:pt idx="6">
                  <c:v>110.62068965517241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7F97-4ACF-9091-C41285846F1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tiesas'!$O$3:$U$3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  <c:pt idx="6">
                        <c:v>57.454545454545453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7F97-4ACF-9091-C41285846F14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tiesas'!$O$4:$U$4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  <c:pt idx="6">
                        <c:v>58.272727272727273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7F97-4ACF-9091-C41285846F14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tiesas'!$O$5:$U$5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  <c:pt idx="6">
                        <c:v>36.545454545454547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F97-4ACF-9091-C41285846F14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tiesas'!$O$6:$U$6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  <c:pt idx="6">
                        <c:v>55.714285714285715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7F97-4ACF-9091-C41285846F14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tiesas'!$O$7:$U$7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  <c:pt idx="6">
                        <c:v>53.214285714285715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7F97-4ACF-9091-C41285846F14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tiesas'!$O$8:$U$8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  <c:pt idx="6">
                        <c:v>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7F97-4ACF-9091-C41285846F14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tiesas'!$O$9:$U$9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  <c:pt idx="6">
                        <c:v>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7F97-4ACF-9091-C41285846F14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tiesas'!$O$10:$U$10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  <c:pt idx="6">
                        <c:v>47.888888888888886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7F97-4ACF-9091-C41285846F14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tiesas'!$O$11:$U$11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  <c:pt idx="6">
                        <c:v>21.111111111111111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7F97-4ACF-9091-C41285846F14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tiesas'!$O$12:$U$12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  <c:pt idx="6">
                        <c:v>37.571428571428569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7F97-4ACF-9091-C41285846F14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tiesas'!$O$13:$U$13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  <c:pt idx="6">
                        <c:v>38.333333333333336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7F97-4ACF-9091-C41285846F14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tiesas'!$O$14:$U$14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  <c:pt idx="6">
                        <c:v>25.714285714285715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7F97-4ACF-9091-C41285846F14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tiesas'!$O$15:$U$15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  <c:pt idx="6">
                        <c:v>51.981818181818184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7F97-4ACF-9091-C41285846F14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tiesas'!$O$16:$U$16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  <c:pt idx="6">
                        <c:v>50.854545454545452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7F97-4ACF-9091-C41285846F14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tiesas'!$O$17:$U$17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  <c:pt idx="6">
                        <c:v>25.836363636363636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7F97-4ACF-9091-C41285846F14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tiesas'!$O$18:$U$18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  <c:pt idx="6">
                        <c:v>46.153846153846153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7F97-4ACF-9091-C41285846F14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tiesas'!$O$19:$U$19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  <c:pt idx="6">
                        <c:v>44.53846153846154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7F97-4ACF-9091-C41285846F14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tiesas'!$O$20:$U$20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  <c:pt idx="6">
                        <c:v>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7F97-4ACF-9091-C41285846F14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tiesas'!$O$21:$U$21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  <c:pt idx="6">
                        <c:v>42.384615384615387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7F97-4ACF-9091-C41285846F14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tiesas'!$O$22:$U$22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  <c:pt idx="6">
                        <c:v>43.92307692307692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7F97-4ACF-9091-C41285846F14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tiesas'!$O$23:$U$23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  <c:pt idx="6">
                        <c:v>12.153846153846153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7F97-4ACF-9091-C41285846F14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tiesas'!$O$24:$U$24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  <c:pt idx="6">
                        <c:v>48.888888888888886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7F97-4ACF-9091-C41285846F14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tiesas'!$O$25:$U$25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  <c:pt idx="6">
                        <c:v>46.222222222222221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7F97-4ACF-9091-C41285846F14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tiesas'!$O$26:$U$26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  <c:pt idx="6">
                        <c:v>15.111111111111111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7F97-4ACF-9091-C41285846F14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tiesas'!$O$27:$U$27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  <c:pt idx="6">
                        <c:v>56.07692307692308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7F97-4ACF-9091-C41285846F14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tiesas'!$O$28:$U$28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  <c:pt idx="6">
                        <c:v>54.230769230769234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7F97-4ACF-9091-C41285846F14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tiesas'!$O$29:$U$29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  <c:pt idx="6">
                        <c:v>22.615384615384617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7F97-4ACF-9091-C41285846F14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tiesas'!$O$30:$U$30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  <c:pt idx="6">
                        <c:v>51.555555555555557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7F97-4ACF-9091-C41285846F14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tiesas'!$O$31:$U$31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  <c:pt idx="6">
                        <c:v>44.527777777777779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7F97-4ACF-9091-C41285846F14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tiesas'!$O$32:$U$32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  <c:pt idx="6">
                        <c:v>33.194444444444443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7F97-4ACF-9091-C41285846F14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tiesas'!$O$33:$U$33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  <c:pt idx="6">
                        <c:v>148.54651162790697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7F97-4ACF-9091-C41285846F14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tiesas'!$O$34:$U$34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  <c:pt idx="6">
                        <c:v>144.94186046511629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7F97-4ACF-9091-C41285846F14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tiesas'!$O$35:$U$35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  <c:pt idx="6">
                        <c:v>124.83720930232558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7F97-4ACF-9091-C41285846F14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tiesas'!$C$39:$D$39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tiesas'!$O$39:$U$39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  <c:pt idx="6">
                        <c:v>144.25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7F97-4ACF-9091-C41285846F14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tiesas'!$C$40:$D$40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tiesas'!$O$40:$U$40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  <c:pt idx="6">
                        <c:v>163.14285714285714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7F97-4ACF-9091-C41285846F14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tiesas'!$C$41:$D$41</c15:sqref>
                        </c15:formulaRef>
                      </c:ext>
                    </c:extLst>
                    <c:strCache>
                      <c:ptCount val="2"/>
                      <c:pt idx="0">
                        <c:v>KRT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tiesas'!$O$41:$U$41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  <c:pt idx="6">
                        <c:v>55.071428571428569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7F97-4ACF-9091-C41285846F14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tiesas'!$O$42:$U$42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  <c:pt idx="6">
                        <c:v>157.875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7F97-4ACF-9091-C41285846F14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tiesas'!$O$43:$U$43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  <c:pt idx="6">
                        <c:v>161.66666666666666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7F97-4ACF-9091-C41285846F14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tiesas'!$O$44:$U$44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  <c:pt idx="6">
                        <c:v>86.25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7F97-4ACF-9091-C41285846F14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tiesas'!$O$45:$U$45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  <c:pt idx="6">
                        <c:v>160.5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7F97-4ACF-9091-C41285846F14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tiesas'!$O$46:$U$46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  <c:pt idx="6">
                        <c:v>163.44999999999999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7F97-4ACF-9091-C41285846F14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tiesas'!$O$47:$U$47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  <c:pt idx="6">
                        <c:v>84.45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7F97-4ACF-9091-C41285846F14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tiesas'!$O$48:$U$48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  <c:pt idx="6">
                        <c:v>124.40909090909091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7F97-4ACF-9091-C41285846F14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tiesas'!$O$49:$U$49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  <c:pt idx="6">
                        <c:v>139.29545454545453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7F97-4ACF-9091-C41285846F14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tiesas'!$O$50:$U$50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  <c:pt idx="6">
                        <c:v>56.840909090909093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7F97-4ACF-9091-C41285846F14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tiesas'!$O$51:$U$51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  <c:pt idx="6" formatCode="0.0">
                        <c:v>43.777777777777779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7F97-4ACF-9091-C41285846F14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tiesas'!$O$52:$U$52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  <c:pt idx="6" formatCode="0.0">
                        <c:v>43.888888888888886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7F97-4ACF-9091-C41285846F14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tiesas'!$O$53:$U$53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  <c:pt idx="6" formatCode="0.0">
                        <c:v>39.111111111111114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7F97-4ACF-9091-C41285846F14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5595555555555556E-2"/>
          <c:y val="8.409833333333333E-2"/>
          <c:w val="0.92523722222222227"/>
          <c:h val="0.77422259259259263"/>
        </c:manualLayout>
      </c:layout>
      <c:scatterChart>
        <c:scatterStyle val="lineMarker"/>
        <c:varyColors val="0"/>
        <c:ser>
          <c:idx val="11"/>
          <c:order val="11"/>
          <c:tx>
            <c:strRef>
              <c:f>DT_CR!$B$14</c:f>
              <c:strCache>
                <c:ptCount val="1"/>
                <c:pt idx="0">
                  <c:v>RRT</c:v>
                </c:pt>
              </c:strCache>
              <c:extLst xmlns:c15="http://schemas.microsoft.com/office/drawing/2012/chart"/>
            </c:strRef>
          </c:tx>
          <c:spPr>
            <a:ln w="31750" cap="rnd">
              <a:solidFill>
                <a:schemeClr val="accent2"/>
              </a:solidFill>
              <a:round/>
              <a:tailEnd type="stealth" w="lg" len="lg"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9E39CA3D-8155-4FCA-BFB8-948FFEB9507B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DBAE-492D-9F6C-20BD99A08C4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9AE4793-27CF-41B4-8BEF-6A0C4EADF5CD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DBAE-492D-9F6C-20BD99A08C4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F5A4A9C-1895-406C-BEEB-F20639B6F86A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DBAE-492D-9F6C-20BD99A08C4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D0332AC-F6FD-4F72-98C4-59BE562AD340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DBAE-492D-9F6C-20BD99A08C4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F0E62D9-42BB-499A-A18E-233302040FAA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DBAE-492D-9F6C-20BD99A08C4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E3EFE90C-F39F-4499-9961-C0FFDB1958A2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DBAE-492D-9F6C-20BD99A08C45}"/>
                </c:ext>
              </c:extLst>
            </c:dLbl>
            <c:dLbl>
              <c:idx val="6"/>
              <c:layout>
                <c:manualLayout>
                  <c:x val="-6.6076708443399287E-2"/>
                  <c:y val="-2.9850746268656744E-2"/>
                </c:manualLayout>
              </c:layout>
              <c:tx>
                <c:rich>
                  <a:bodyPr/>
                  <a:lstStyle/>
                  <a:p>
                    <a:fld id="{1AF5CF8F-7CD9-4FAB-9559-682CC6E4EBCA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DBAE-492D-9F6C-20BD99A08C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DT_CR!$D$14:$J$14</c:f>
              <c:numCache>
                <c:formatCode>0%</c:formatCode>
                <c:ptCount val="7"/>
                <c:pt idx="0">
                  <c:v>0.88948447107047135</c:v>
                </c:pt>
                <c:pt idx="1">
                  <c:v>0.95319613913676926</c:v>
                </c:pt>
                <c:pt idx="2">
                  <c:v>1.0217494089834516</c:v>
                </c:pt>
                <c:pt idx="3">
                  <c:v>1.0774063835134455</c:v>
                </c:pt>
                <c:pt idx="4">
                  <c:v>1.0093718338399189</c:v>
                </c:pt>
                <c:pt idx="5">
                  <c:v>0.89982308712958869</c:v>
                </c:pt>
                <c:pt idx="6">
                  <c:v>0.92210526315789476</c:v>
                </c:pt>
              </c:numCache>
              <c:extLst xmlns:c15="http://schemas.microsoft.com/office/drawing/2012/chart"/>
            </c:numRef>
          </c:xVal>
          <c:yVal>
            <c:numRef>
              <c:f>DT_CR!$L$14:$R$14</c:f>
              <c:numCache>
                <c:formatCode>0.0</c:formatCode>
                <c:ptCount val="7"/>
                <c:pt idx="0">
                  <c:v>6.124305801725157</c:v>
                </c:pt>
                <c:pt idx="1">
                  <c:v>6.8945994140873781</c:v>
                </c:pt>
                <c:pt idx="2">
                  <c:v>8.0820222119389165</c:v>
                </c:pt>
                <c:pt idx="3">
                  <c:v>7.2710520177280147</c:v>
                </c:pt>
                <c:pt idx="4">
                  <c:v>7.7091175240485148</c:v>
                </c:pt>
                <c:pt idx="5">
                  <c:v>8.6234127959367584</c:v>
                </c:pt>
                <c:pt idx="6">
                  <c:v>9.9012345679012359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DT_CR!$L$2:$R$2</c15:f>
                <c15:dlblRangeCache>
                  <c:ptCount val="7"/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DBAE-492D-9F6C-20BD99A08C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15967"/>
        <c:axId val="181411500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DT_CR!$B$3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headEnd type="none" w="lg" len="lg"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C1C6BC75-1F05-40FC-AE1C-6584ACC95FE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8-DBAE-492D-9F6C-20BD99A08C4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4443295-374F-4459-8AEA-9B97C8702F9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9-DBAE-492D-9F6C-20BD99A08C4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8DC6559C-F7EB-4DE7-B533-E8E38219104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A-DBAE-492D-9F6C-20BD99A08C4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722A5B03-8B1A-4538-9BB4-5C1D4D22861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B-DBAE-492D-9F6C-20BD99A08C4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FC2A807-1F75-4DCC-9AB3-4ECDBEA03FF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C-DBAE-492D-9F6C-20BD99A08C4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C476D37-6FA8-4A00-98F6-5318716D80E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D-DBAE-492D-9F6C-20BD99A08C4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A1E1B030-4D23-4656-8E06-24313181C3C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E-DBAE-492D-9F6C-20BD99A08C4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DT_CR!$D$3:$J$3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  <c:pt idx="6">
                        <c:v>1.014240506329114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DT_CR!$L$3:$R$3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  <c:pt idx="6">
                        <c:v>7.6302652106084254</c:v>
                      </c:pt>
                    </c:numCache>
                  </c:numRef>
                </c:yVal>
                <c:smooth val="1"/>
                <c:extLst>
                  <c:ext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F-DBAE-492D-9F6C-20BD99A08C45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31750" cap="rnd">
                    <a:solidFill>
                      <a:schemeClr val="accent2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A71FA901-18E5-4663-A7CA-3DB13649D94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0-DBAE-492D-9F6C-20BD99A08C4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0A7C0D51-1746-4A80-81E4-2632C9317C9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1-DBAE-492D-9F6C-20BD99A08C4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EB678B3-D971-4378-BC60-AE9C789F539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2-DBAE-492D-9F6C-20BD99A08C4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CC4294D8-3B79-432C-8F3C-A02E75B101C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3-DBAE-492D-9F6C-20BD99A08C4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E56CF14C-F86E-407A-9ACC-3DB0D5A195E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4-DBAE-492D-9F6C-20BD99A08C4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D2CFFDBC-E19A-45B0-B647-68F4C589185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5-DBAE-492D-9F6C-20BD99A08C4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B537BF17-6A09-47DB-A4FD-5D072A126AF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6-DBAE-492D-9F6C-20BD99A08C4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DT_CR!$D$4:$J$4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  <c:pt idx="6">
                        <c:v>0.95512820512820518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DT_CR!$L$4:$R$4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  <c:pt idx="6">
                        <c:v>4.8013422818791955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7-DBAE-492D-9F6C-20BD99A08C45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31750" cap="rnd">
                    <a:solidFill>
                      <a:schemeClr val="accent3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6AAABDE-A043-4439-9463-785C7388E42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8-DBAE-492D-9F6C-20BD99A08C4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3B8493D-8ED6-4093-8794-163D11FCE89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9-DBAE-492D-9F6C-20BD99A08C4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3FC08CA8-2444-41B5-8083-E617987F0EE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A-DBAE-492D-9F6C-20BD99A08C4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5532511-F3CC-4FEA-8960-6D4A18C954E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B-DBAE-492D-9F6C-20BD99A08C4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3D6D15FA-4575-4CFC-95E0-81BF272A095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C-DBAE-492D-9F6C-20BD99A08C4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178E22A-BFD0-4FEF-A634-5DB42C8B421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D-DBAE-492D-9F6C-20BD99A08C4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96D983D-F5D6-4AFD-89C7-03D8C77D7EA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E-DBAE-492D-9F6C-20BD99A08C4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DT_CR!$D$5:$J$5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  <c:pt idx="6">
                        <c:v>0.95777777777777773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DT_CR!$L$5:$R$5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  <c:pt idx="6">
                        <c:v>5.3634957463263726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F-DBAE-492D-9F6C-20BD99A08C45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31750" cap="rnd">
                    <a:solidFill>
                      <a:schemeClr val="accent4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0ECC2C0-FFA7-44F3-B0C5-E374666A7F1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0-DBAE-492D-9F6C-20BD99A08C4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1E3F8FB9-AB8B-42C1-BFD4-B6DF511C9A5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1-DBAE-492D-9F6C-20BD99A08C4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96131D3-20D5-47A1-9F92-3C9AEF6E345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2-DBAE-492D-9F6C-20BD99A08C4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1BBE0CD9-2B06-4379-8348-D2335A428A1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3-DBAE-492D-9F6C-20BD99A08C4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B48BBE8B-6416-4356-B327-B752E563286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4-DBAE-492D-9F6C-20BD99A08C4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7F3F7484-B876-416E-84E8-D593BBE63ED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5-DBAE-492D-9F6C-20BD99A08C4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E515D1CD-824A-4289-A3DF-A6DF74F61D3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6-DBAE-492D-9F6C-20BD99A08C4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DT_CR!$D$6:$J$6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  <c:pt idx="6">
                        <c:v>1.020278833967047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DT_CR!$L$6:$R$6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  <c:pt idx="6">
                        <c:v>8.1614906832298129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7-DBAE-492D-9F6C-20BD99A08C45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31750" cap="rnd">
                    <a:solidFill>
                      <a:schemeClr val="accent5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83BEA60-9AA7-44C7-91D9-F6D1776B05F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8-DBAE-492D-9F6C-20BD99A08C4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769B1CB3-A7F4-4473-9712-2FA642FA667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9-DBAE-492D-9F6C-20BD99A08C4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BA1B81B3-CF58-4290-8413-55F7611BE3D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A-DBAE-492D-9F6C-20BD99A08C4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6630A9C-4AE7-41A8-B631-75E11BBC3CC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B-DBAE-492D-9F6C-20BD99A08C4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591D06B-9E07-475A-86D4-2E601DE5204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C-DBAE-492D-9F6C-20BD99A08C4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C1AE7426-C3A5-4096-8BCF-E77603B5280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D-DBAE-492D-9F6C-20BD99A08C4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A8C50952-7B0F-4529-8EA6-7586C5C26B6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E-DBAE-492D-9F6C-20BD99A08C4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DT_CR!$D$7:$J$7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  <c:pt idx="6">
                        <c:v>0.97831409583770546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DT_CR!$L$7:$R$7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  <c:pt idx="6">
                        <c:v>6.1812060541055898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F-DBAE-492D-9F6C-20BD99A08C45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31750" cap="rnd">
                    <a:solidFill>
                      <a:schemeClr val="accent6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56BBF5F5-7A39-40E0-B709-7652D33E4BE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0-DBAE-492D-9F6C-20BD99A08C4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E4BDE98D-E267-415C-B865-F2C840E9CDE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1-DBAE-492D-9F6C-20BD99A08C4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3188023B-CB1C-4886-B417-93ABA209F38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2-DBAE-492D-9F6C-20BD99A08C4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FCAA2297-6FE9-4BCF-A304-022E59E407C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3-DBAE-492D-9F6C-20BD99A08C4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C934CD7C-9C9A-44CC-8E4E-2BABF04DDC4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4-DBAE-492D-9F6C-20BD99A08C4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F5F5E34-5149-48C1-A4B8-CDABECD9639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5-DBAE-492D-9F6C-20BD99A08C4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59FE1A0C-9447-4CC4-AC9A-A71C33A43A9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6-DBAE-492D-9F6C-20BD99A08C4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DT_CR!$D$8:$J$8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  <c:pt idx="6">
                        <c:v>0.96499999999999997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DT_CR!$L$8:$R$8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  <c:pt idx="6">
                        <c:v>3.2780656303972364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7-DBAE-492D-9F6C-20BD99A08C45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EF4CF77-6D46-4A03-B201-729FBC98981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8-DBAE-492D-9F6C-20BD99A08C4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C616517-2A85-43CB-9675-960B0A79A78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9-DBAE-492D-9F6C-20BD99A08C4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403E1BC4-F443-4BDD-997C-38441DF0211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A-DBAE-492D-9F6C-20BD99A08C4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6B60FD4A-121F-4928-AB04-A35FB486231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B-DBAE-492D-9F6C-20BD99A08C4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84AE7F3-0474-43EB-BFFE-DF1D7723CF7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C-DBAE-492D-9F6C-20BD99A08C4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B3C29CBE-183C-49E1-AFBB-E9A9E5B2A8E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D-DBAE-492D-9F6C-20BD99A08C4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4D4D89AF-2F53-44C2-9FD8-7AA3283D10A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E-DBAE-492D-9F6C-20BD99A08C4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DT_CR!$D$9:$J$9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  <c:pt idx="6">
                        <c:v>1.0362976406533575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DT_CR!$L$9:$R$9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  <c:pt idx="6">
                        <c:v>3.3666082895504963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F-DBAE-492D-9F6C-20BD99A08C45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5CC6BAC8-58EE-441B-98E5-307A00E85AA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0-DBAE-492D-9F6C-20BD99A08C4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03D09047-E0A3-450E-A10E-C51F6059E05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1-DBAE-492D-9F6C-20BD99A08C4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B5607FD4-A232-4776-9DDD-A501F5F217C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2-DBAE-492D-9F6C-20BD99A08C4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16D30BCA-E8B4-4DD4-9F03-BD7725F055B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3-DBAE-492D-9F6C-20BD99A08C4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E000DB13-065E-4DAC-BBD5-D19392BACD1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4-DBAE-492D-9F6C-20BD99A08C4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411007A-51AC-4683-AC2E-6EBD9A724A8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5-DBAE-492D-9F6C-20BD99A08C4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2044C9B0-C074-461F-BDBA-C7F2C06DFF8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6-DBAE-492D-9F6C-20BD99A08C4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DT_CR!$D$10:$J$10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  <c:pt idx="6">
                        <c:v>0.94545454545454544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DT_CR!$L$10:$R$10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  <c:pt idx="6">
                        <c:v>3.9775641025641026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7-DBAE-492D-9F6C-20BD99A08C45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857E12A-E2FE-49C0-9753-E57AF9F6672B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8-DBAE-492D-9F6C-20BD99A08C4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AD3D8218-1D57-4727-A0DF-7FF245A6AFA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9-DBAE-492D-9F6C-20BD99A08C4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DA64D58-6AB4-4D9E-BB91-EFBC62A93DE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A-DBAE-492D-9F6C-20BD99A08C4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9F16D12-0EAA-4D00-825D-F72EC22F9B5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B-DBAE-492D-9F6C-20BD99A08C4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6249EE9-E415-414E-883D-FFBFB555AE1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C-DBAE-492D-9F6C-20BD99A08C4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B7F7CBC0-903C-4CE7-93FE-014E0CE43EE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D-DBAE-492D-9F6C-20BD99A08C4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EDAE6492-6AD9-4460-9098-2778B38EF5E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E-DBAE-492D-9F6C-20BD99A08C4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DT_CR!$D$11:$J$11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  <c:pt idx="6">
                        <c:v>0.96707818930041156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DT_CR!$L$11:$R$11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  <c:pt idx="6">
                        <c:v>5.0737588652482266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F-DBAE-492D-9F6C-20BD99A08C45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3527A88C-D35D-46D7-AB86-5DE6E6208B2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0-DBAE-492D-9F6C-20BD99A08C4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5B547E3-6281-4F67-A935-8CEC5C40783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1-DBAE-492D-9F6C-20BD99A08C4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0B7F4689-BBC2-485E-8A06-F4F8FB4B85F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2-DBAE-492D-9F6C-20BD99A08C4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F5437147-5CF1-4E64-A667-CB5E5D00281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3-DBAE-492D-9F6C-20BD99A08C4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064FF70-76D5-45ED-BC78-0A3F2B9031B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4-DBAE-492D-9F6C-20BD99A08C4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0708047-B9A8-4D0B-B095-6229316EF17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5-DBAE-492D-9F6C-20BD99A08C4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A375FF3-EF5D-4AD6-BC2C-07D9F11393D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6-DBAE-492D-9F6C-20BD99A08C4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DT_CR!$D$12:$J$12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  <c:pt idx="6">
                        <c:v>0.86368534482758619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DT_CR!$L$12:$R$12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  <c:pt idx="6">
                        <c:v>9.0699729673528786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7-DBAE-492D-9F6C-20BD99A08C45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9970B84-42B1-423C-8FE9-2BDB860EBB06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8-DBAE-492D-9F6C-20BD99A08C4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21E7082-4C4D-451A-BDB4-2C590E9DAF3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9-DBAE-492D-9F6C-20BD99A08C4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98E552B4-1997-43DC-BC0B-97ABAF5FBC0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A-DBAE-492D-9F6C-20BD99A08C4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ABF6037-26A8-4BF2-A675-EA7A29907B4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B-DBAE-492D-9F6C-20BD99A08C4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34E169CB-4FD7-407D-8BC2-F3773AB1854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C-DBAE-492D-9F6C-20BD99A08C4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3824DCE-BDD3-4B17-A333-0D52FAFF734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D-DBAE-492D-9F6C-20BD99A08C4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F5D86CE-EC55-4D61-A54A-FA809FC7760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E-DBAE-492D-9F6C-20BD99A08C4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DT_CR!$D$13:$J$13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  <c:pt idx="6">
                        <c:v>0.97573385518590994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DT_CR!$L$13:$R$13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  <c:pt idx="6">
                        <c:v>10.479048001069662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F-DBAE-492D-9F6C-20BD99A08C45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B3068DF-88CB-42BD-BA97-BDA74EDA2ED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0-DBAE-492D-9F6C-20BD99A08C4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4E8B367-03E8-49FD-B05B-81A88C8C516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1-DBAE-492D-9F6C-20BD99A08C4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CDBEDAE3-6AE6-458C-9C8A-A9BD2EB378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2-DBAE-492D-9F6C-20BD99A08C4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88AA1CA-7E7D-4F33-8513-03EBE8FF09B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3-DBAE-492D-9F6C-20BD99A08C4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BF30F22-4167-45A1-995F-854E0A5C1D8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4-DBAE-492D-9F6C-20BD99A08C4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43668D9F-54FE-496E-A590-379B2C04AFA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5-DBAE-492D-9F6C-20BD99A08C4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F3CD154-271D-4A2B-899A-3552D73EC26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6-DBAE-492D-9F6C-20BD99A08C4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DT_CR!$D$15:$J$15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  <c:pt idx="6">
                        <c:v>1.1309730131220599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DT_CR!$L$15:$R$15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  <c:pt idx="6">
                        <c:v>4.1070490367775827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7-DBAE-492D-9F6C-20BD99A08C45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AA42B10-4800-42D0-81D1-9148E6112FC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8-DBAE-492D-9F6C-20BD99A08C4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E48749E-AE8F-43E9-BB8E-D27B02A684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9-DBAE-492D-9F6C-20BD99A08C4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55DB8F4-E502-445D-82A5-103A17ABC58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A-DBAE-492D-9F6C-20BD99A08C4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5C421B9-93F4-4A70-9514-FDB7EB5015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B-DBAE-492D-9F6C-20BD99A08C4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F862778-6077-40DD-8034-1CF0CC2F0AD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C-DBAE-492D-9F6C-20BD99A08C4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FD0B6A0-4819-4F8C-A4BA-B76AA09345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D-DBAE-492D-9F6C-20BD99A08C4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8ADC1FA7-ECB0-496D-A761-BF047539598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E-DBAE-492D-9F6C-20BD99A08C4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DT_CR!$D$16:$J$16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  <c:pt idx="6">
                        <c:v>1.0240168910002638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DT_CR!$L$16:$R$16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  <c:pt idx="6">
                        <c:v>6.4909793814432986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F-DBAE-492D-9F6C-20BD99A08C45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E5CC0CA-DC61-4C0B-B95A-D694657789B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0-DBAE-492D-9F6C-20BD99A08C4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7018296-035A-48C0-B5CE-6D4C9CBE170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1-DBAE-492D-9F6C-20BD99A08C4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CBDB7F8-0205-4A2D-8541-17B4FE953C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2-DBAE-492D-9F6C-20BD99A08C4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ABA9BE1-48C0-475F-A5B4-28C4564693A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3-DBAE-492D-9F6C-20BD99A08C4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1982314-6DA5-4864-8AF9-467D997C8EF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4-DBAE-492D-9F6C-20BD99A08C4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7BA6ED6-DB16-4678-8BFD-5C76253A0B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5-DBAE-492D-9F6C-20BD99A08C4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28ED7A8-45D3-4507-A3F7-7400B215823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6-DBAE-492D-9F6C-20BD99A08C4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DT_CR!$D$17:$J$17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  <c:pt idx="6">
                        <c:v>1.0183800623052959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DT_CR!$L$17:$R$17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  <c:pt idx="6">
                        <c:v>6.2861731416335269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7-DBAE-492D-9F6C-20BD99A08C45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83C4FF2-D17D-4C0D-A753-6404003615A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8-DBAE-492D-9F6C-20BD99A08C4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6ACE13F-61ED-4B0A-9E4B-BF8FBCD2CB8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9-DBAE-492D-9F6C-20BD99A08C4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D4406C7-DD25-45C3-BA7F-456202F7001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A-DBAE-492D-9F6C-20BD99A08C4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273BA9A-2A4B-4513-A36B-9BB7326777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B-DBAE-492D-9F6C-20BD99A08C4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A687E7E-CA64-4B99-B765-4FD85E8ABF4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C-DBAE-492D-9F6C-20BD99A08C45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0DC5BA4-19E6-437C-8994-65DAFA255D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D-DBAE-492D-9F6C-20BD99A08C45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3091803-C667-4699-9F5F-146287D192F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E-DBAE-492D-9F6C-20BD99A08C4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DT_CR!$D$18:$J$18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  <c:pt idx="6">
                        <c:v>1.119656558275484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DT_CR!$L$18:$R$18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  <c:pt idx="6">
                        <c:v>4.964730516125524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F-DBAE-492D-9F6C-20BD99A08C45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DA323E7-9ECB-4326-8575-5A30E4EF7E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0-DBAE-492D-9F6C-20BD99A08C4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C641AE2-3DA0-49AE-A470-B42FDE9E9AB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1-DBAE-492D-9F6C-20BD99A08C4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EBC2C3F-C958-4ECE-8FAF-BA3F9B83CC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2-DBAE-492D-9F6C-20BD99A08C4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DCCCB3-5B65-49B9-B295-A7E841DDC50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3-DBAE-492D-9F6C-20BD99A08C4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1075366-E808-49CE-BF0D-13FEFED9CC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4-DBAE-492D-9F6C-20BD99A08C4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DT_CR!$F$19:$J$19</c15:sqref>
                        </c15:formulaRef>
                      </c:ext>
                    </c:extLst>
                    <c:numCache>
                      <c:formatCode>0%</c:formatCode>
                      <c:ptCount val="5"/>
                      <c:pt idx="0">
                        <c:v>0.52445652173913049</c:v>
                      </c:pt>
                      <c:pt idx="1">
                        <c:v>0.8364928909952607</c:v>
                      </c:pt>
                      <c:pt idx="2">
                        <c:v>0.95477386934673369</c:v>
                      </c:pt>
                      <c:pt idx="3">
                        <c:v>0.79833679833679838</c:v>
                      </c:pt>
                      <c:pt idx="4">
                        <c:v>1.0025380710659899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DT_CR!$N$19:$R$19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10.968911917098445</c:v>
                      </c:pt>
                      <c:pt idx="1">
                        <c:v>8.3753541076487252</c:v>
                      </c:pt>
                      <c:pt idx="2">
                        <c:v>8.3245614035087723</c:v>
                      </c:pt>
                      <c:pt idx="3">
                        <c:v>11.216145833333334</c:v>
                      </c:pt>
                      <c:pt idx="4">
                        <c:v>10.842194092827006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85-DBAE-492D-9F6C-20BD99A08C45}"/>
                  </c:ext>
                </c:extLst>
              </c15:ser>
            </c15:filteredScatterSeries>
          </c:ext>
        </c:extLst>
      </c:scatterChart>
      <c:valAx>
        <c:axId val="1814115967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Caurlaidība</a:t>
                </a:r>
              </a:p>
            </c:rich>
          </c:tx>
          <c:layout>
            <c:manualLayout>
              <c:xMode val="edge"/>
              <c:yMode val="edge"/>
              <c:x val="0.4689571876821933"/>
              <c:y val="0.9031450000000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007"/>
        <c:crosses val="autoZero"/>
        <c:crossBetween val="midCat"/>
      </c:valAx>
      <c:valAx>
        <c:axId val="1814115007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</a:t>
                </a:r>
                <a:r>
                  <a:rPr lang="lv-LV" baseline="0"/>
                  <a:t> laiks</a:t>
                </a:r>
                <a:endParaRPr lang="lv-LV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9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10963387015969"/>
          <c:y val="0.94149740740740739"/>
          <c:w val="0.24229038429423982"/>
          <c:h val="3.968777777777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Lietu apgrozījums Kurzemes rajona tiesā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tiesas'!$E$39:$K$39</c:f>
              <c:numCache>
                <c:formatCode>General</c:formatCode>
                <c:ptCount val="7"/>
                <c:pt idx="0">
                  <c:v>5157</c:v>
                </c:pt>
                <c:pt idx="1">
                  <c:v>4491</c:v>
                </c:pt>
                <c:pt idx="2">
                  <c:v>4192</c:v>
                </c:pt>
                <c:pt idx="3">
                  <c:v>4119</c:v>
                </c:pt>
                <c:pt idx="4">
                  <c:v>4302</c:v>
                </c:pt>
                <c:pt idx="5">
                  <c:v>5011</c:v>
                </c:pt>
                <c:pt idx="6">
                  <c:v>4039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1694-4BF7-AA83-3EAE34D1D6A8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tiesas'!$E$40:$K$40</c:f>
              <c:numCache>
                <c:formatCode>General</c:formatCode>
                <c:ptCount val="7"/>
                <c:pt idx="0">
                  <c:v>5057</c:v>
                </c:pt>
                <c:pt idx="1">
                  <c:v>4526</c:v>
                </c:pt>
                <c:pt idx="2">
                  <c:v>4264</c:v>
                </c:pt>
                <c:pt idx="3">
                  <c:v>4050</c:v>
                </c:pt>
                <c:pt idx="4">
                  <c:v>4188</c:v>
                </c:pt>
                <c:pt idx="5">
                  <c:v>4508</c:v>
                </c:pt>
                <c:pt idx="6">
                  <c:v>4568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1694-4BF7-AA83-3EAE34D1D6A8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tiesas'!$E$41:$K$41</c:f>
              <c:numCache>
                <c:formatCode>General</c:formatCode>
                <c:ptCount val="7"/>
                <c:pt idx="0">
                  <c:v>1497</c:v>
                </c:pt>
                <c:pt idx="1">
                  <c:v>1462</c:v>
                </c:pt>
                <c:pt idx="2">
                  <c:v>1389</c:v>
                </c:pt>
                <c:pt idx="3">
                  <c:v>1456</c:v>
                </c:pt>
                <c:pt idx="4">
                  <c:v>1570</c:v>
                </c:pt>
                <c:pt idx="5">
                  <c:v>2074</c:v>
                </c:pt>
                <c:pt idx="6">
                  <c:v>1542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1694-4BF7-AA83-3EAE34D1D6A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tiesas'!$E$3:$K$3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>
                        <c:v>625</c:v>
                      </c:pt>
                      <c:pt idx="6">
                        <c:v>632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1694-4BF7-AA83-3EAE34D1D6A8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tiesas'!$E$4:$K$4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>
                        <c:v>592</c:v>
                      </c:pt>
                      <c:pt idx="6">
                        <c:v>641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694-4BF7-AA83-3EAE34D1D6A8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tiesas'!$E$5:$K$5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>
                        <c:v>411</c:v>
                      </c:pt>
                      <c:pt idx="6">
                        <c:v>402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694-4BF7-AA83-3EAE34D1D6A8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tiesas'!$E$6:$K$6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>
                        <c:v>827</c:v>
                      </c:pt>
                      <c:pt idx="6">
                        <c:v>780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694-4BF7-AA83-3EAE34D1D6A8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tiesas'!$E$7:$K$7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>
                        <c:v>881</c:v>
                      </c:pt>
                      <c:pt idx="6">
                        <c:v>745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694-4BF7-AA83-3EAE34D1D6A8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tiesas'!$E$8:$K$8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>
                        <c:v>259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694-4BF7-AA83-3EAE34D1D6A8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tiesas'!$E$9:$K$9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>
                        <c:v>556</c:v>
                      </c:pt>
                      <c:pt idx="6">
                        <c:v>450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1694-4BF7-AA83-3EAE34D1D6A8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tiesas'!$E$10:$K$10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>
                        <c:v>532</c:v>
                      </c:pt>
                      <c:pt idx="6">
                        <c:v>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1694-4BF7-AA83-3EAE34D1D6A8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tiesas'!$E$11:$K$11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>
                        <c:v>171</c:v>
                      </c:pt>
                      <c:pt idx="6">
                        <c:v>190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1694-4BF7-AA83-3EAE34D1D6A8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tiesas'!$E$12:$K$12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>
                        <c:v>782</c:v>
                      </c:pt>
                      <c:pt idx="6">
                        <c:v>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1694-4BF7-AA83-3EAE34D1D6A8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tiesas'!$E$13:$K$13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>
                        <c:v>830</c:v>
                      </c:pt>
                      <c:pt idx="6">
                        <c:v>805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1694-4BF7-AA83-3EAE34D1D6A8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tiesas'!$E$14:$K$14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>
                        <c:v>556</c:v>
                      </c:pt>
                      <c:pt idx="6">
                        <c:v>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1694-4BF7-AA83-3EAE34D1D6A8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tiesas'!$E$15:$K$15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>
                        <c:v>3254</c:v>
                      </c:pt>
                      <c:pt idx="6">
                        <c:v>2859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1694-4BF7-AA83-3EAE34D1D6A8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tiesas'!$E$16:$K$16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>
                        <c:v>3020</c:v>
                      </c:pt>
                      <c:pt idx="6">
                        <c:v>2797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1694-4BF7-AA83-3EAE34D1D6A8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tiesas'!$E$17:$K$17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>
                        <c:v>1490</c:v>
                      </c:pt>
                      <c:pt idx="6">
                        <c:v>1421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1694-4BF7-AA83-3EAE34D1D6A8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tiesas'!$E$18:$K$18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>
                        <c:v>417</c:v>
                      </c:pt>
                      <c:pt idx="6">
                        <c:v>600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1694-4BF7-AA83-3EAE34D1D6A8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tiesas'!$E$19:$K$19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>
                        <c:v>430</c:v>
                      </c:pt>
                      <c:pt idx="6">
                        <c:v>579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1694-4BF7-AA83-3EAE34D1D6A8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tiesas'!$E$20:$K$20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>
                        <c:v>136</c:v>
                      </c:pt>
                      <c:pt idx="6">
                        <c:v>156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1694-4BF7-AA83-3EAE34D1D6A8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tiesas'!$E$21:$K$21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>
                        <c:v>488</c:v>
                      </c:pt>
                      <c:pt idx="6">
                        <c:v>551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1694-4BF7-AA83-3EAE34D1D6A8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tiesas'!$E$22:$K$22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>
                        <c:v>486</c:v>
                      </c:pt>
                      <c:pt idx="6">
                        <c:v>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1694-4BF7-AA83-3EAE34D1D6A8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tiesas'!$E$23:$K$23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>
                        <c:v>178</c:v>
                      </c:pt>
                      <c:pt idx="6">
                        <c:v>158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1694-4BF7-AA83-3EAE34D1D6A8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tiesas'!$E$24:$K$24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>
                        <c:v>382</c:v>
                      </c:pt>
                      <c:pt idx="6">
                        <c:v>440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1694-4BF7-AA83-3EAE34D1D6A8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tiesas'!$E$25:$K$25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>
                        <c:v>401</c:v>
                      </c:pt>
                      <c:pt idx="6">
                        <c:v>416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1694-4BF7-AA83-3EAE34D1D6A8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tiesas'!$E$26:$K$26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>
                        <c:v>114</c:v>
                      </c:pt>
                      <c:pt idx="6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1694-4BF7-AA83-3EAE34D1D6A8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tiesas'!$E$27:$K$27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>
                        <c:v>617</c:v>
                      </c:pt>
                      <c:pt idx="6">
                        <c:v>729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1694-4BF7-AA83-3EAE34D1D6A8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tiesas'!$E$28:$K$28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>
                        <c:v>599</c:v>
                      </c:pt>
                      <c:pt idx="6">
                        <c:v>705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1694-4BF7-AA83-3EAE34D1D6A8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tiesas'!$E$29:$K$29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>
                        <c:v>271</c:v>
                      </c:pt>
                      <c:pt idx="6">
                        <c:v>294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1694-4BF7-AA83-3EAE34D1D6A8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tiesas'!$E$30:$K$30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>
                        <c:v>1665</c:v>
                      </c:pt>
                      <c:pt idx="6">
                        <c:v>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1694-4BF7-AA83-3EAE34D1D6A8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tiesas'!$E$31:$K$31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>
                        <c:v>1658</c:v>
                      </c:pt>
                      <c:pt idx="6">
                        <c:v>1603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1694-4BF7-AA83-3EAE34D1D6A8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tiesas'!$E$32:$K$32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>
                        <c:v>943</c:v>
                      </c:pt>
                      <c:pt idx="6">
                        <c:v>1195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1694-4BF7-AA83-3EAE34D1D6A8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tiesas'!$E$33:$K$33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>
                        <c:v>14161</c:v>
                      </c:pt>
                      <c:pt idx="6">
                        <c:v>12775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1694-4BF7-AA83-3EAE34D1D6A8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tiesas'!$E$34:$K$34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>
                        <c:v>11856</c:v>
                      </c:pt>
                      <c:pt idx="6">
                        <c:v>12465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1694-4BF7-AA83-3EAE34D1D6A8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tiesas'!$E$35:$K$35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>
                        <c:v>10540</c:v>
                      </c:pt>
                      <c:pt idx="6">
                        <c:v>10736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1694-4BF7-AA83-3EAE34D1D6A8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tiesas'!$E$36:$K$36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>
                        <c:v>4522</c:v>
                      </c:pt>
                      <c:pt idx="6">
                        <c:v>4275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1694-4BF7-AA83-3EAE34D1D6A8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tiesas'!$E$37:$K$37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>
                        <c:v>4069</c:v>
                      </c:pt>
                      <c:pt idx="6">
                        <c:v>3942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1694-4BF7-AA83-3EAE34D1D6A8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tiesas'!$E$38:$K$38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>
                        <c:v>2884</c:v>
                      </c:pt>
                      <c:pt idx="6">
                        <c:v>3208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1694-4BF7-AA83-3EAE34D1D6A8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tiesas'!$E$42:$K$42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>
                        <c:v>4762</c:v>
                      </c:pt>
                      <c:pt idx="6">
                        <c:v>3789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1694-4BF7-AA83-3EAE34D1D6A8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tiesas'!$E$43:$K$43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>
                        <c:v>4260</c:v>
                      </c:pt>
                      <c:pt idx="6">
                        <c:v>3880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1694-4BF7-AA83-3EAE34D1D6A8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tiesas'!$E$44:$K$44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>
                        <c:v>2162</c:v>
                      </c:pt>
                      <c:pt idx="6">
                        <c:v>2070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1694-4BF7-AA83-3EAE34D1D6A8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tiesas'!$E$45:$K$45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>
                        <c:v>3796</c:v>
                      </c:pt>
                      <c:pt idx="6">
                        <c:v>3210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1694-4BF7-AA83-3EAE34D1D6A8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tiesas'!$E$46:$K$46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>
                        <c:v>3270</c:v>
                      </c:pt>
                      <c:pt idx="6">
                        <c:v>3269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1694-4BF7-AA83-3EAE34D1D6A8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tiesas'!$E$47:$K$47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>
                        <c:v>1751</c:v>
                      </c:pt>
                      <c:pt idx="6">
                        <c:v>1689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1694-4BF7-AA83-3EAE34D1D6A8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tiesas'!$E$48:$K$48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>
                        <c:v>6653</c:v>
                      </c:pt>
                      <c:pt idx="6">
                        <c:v>5474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1694-4BF7-AA83-3EAE34D1D6A8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tiesas'!$E$49:$K$49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>
                        <c:v>6174</c:v>
                      </c:pt>
                      <c:pt idx="6">
                        <c:v>6129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1694-4BF7-AA83-3EAE34D1D6A8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tiesas'!$E$50:$K$50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>
                        <c:v>3153</c:v>
                      </c:pt>
                      <c:pt idx="6">
                        <c:v>2501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1694-4BF7-AA83-3EAE34D1D6A8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tiesas'!$E$51:$K$51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>
                        <c:v>481</c:v>
                      </c:pt>
                      <c:pt idx="6">
                        <c:v>394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1694-4BF7-AA83-3EAE34D1D6A8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tiesas'!$E$52:$K$52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>
                        <c:v>384</c:v>
                      </c:pt>
                      <c:pt idx="6">
                        <c:v>395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1694-4BF7-AA83-3EAE34D1D6A8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tiesas'!$E$2:$K$2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tiesas'!$E$53:$K$53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>
                        <c:v>354</c:v>
                      </c:pt>
                      <c:pt idx="6">
                        <c:v>352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1694-4BF7-AA83-3EAE34D1D6A8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Lietu apgrozījums Kurzemes rajona tiesā uz vienu tiesnesi</a:t>
            </a:r>
            <a:endParaRPr lang="en-US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tiesas'!$O$39:$U$39</c:f>
              <c:numCache>
                <c:formatCode>0.0</c:formatCode>
                <c:ptCount val="7"/>
                <c:pt idx="0">
                  <c:v>151.6764705882353</c:v>
                </c:pt>
                <c:pt idx="1">
                  <c:v>136.09090909090909</c:v>
                </c:pt>
                <c:pt idx="2">
                  <c:v>135.2258064516129</c:v>
                </c:pt>
                <c:pt idx="3">
                  <c:v>132.87096774193549</c:v>
                </c:pt>
                <c:pt idx="4">
                  <c:v>143.4</c:v>
                </c:pt>
                <c:pt idx="5">
                  <c:v>172.79310344827587</c:v>
                </c:pt>
                <c:pt idx="6">
                  <c:v>144.25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B011-47BC-8C92-6EAFAEC85110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tiesas'!$O$40:$U$40</c:f>
              <c:numCache>
                <c:formatCode>0.0</c:formatCode>
                <c:ptCount val="7"/>
                <c:pt idx="0">
                  <c:v>148.73529411764707</c:v>
                </c:pt>
                <c:pt idx="1">
                  <c:v>137.15151515151516</c:v>
                </c:pt>
                <c:pt idx="2">
                  <c:v>137.54838709677421</c:v>
                </c:pt>
                <c:pt idx="3">
                  <c:v>130.64516129032259</c:v>
                </c:pt>
                <c:pt idx="4">
                  <c:v>139.6</c:v>
                </c:pt>
                <c:pt idx="5">
                  <c:v>155.44827586206895</c:v>
                </c:pt>
                <c:pt idx="6">
                  <c:v>163.14285714285714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B011-47BC-8C92-6EAFAEC85110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tiesas'!$O$2:$U$2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'Individuālas tiesas'!$O$41:$U$41</c:f>
              <c:numCache>
                <c:formatCode>0.0</c:formatCode>
                <c:ptCount val="7"/>
                <c:pt idx="0">
                  <c:v>44.029411764705884</c:v>
                </c:pt>
                <c:pt idx="1">
                  <c:v>44.303030303030305</c:v>
                </c:pt>
                <c:pt idx="2">
                  <c:v>44.806451612903224</c:v>
                </c:pt>
                <c:pt idx="3">
                  <c:v>46.967741935483872</c:v>
                </c:pt>
                <c:pt idx="4">
                  <c:v>52.333333333333336</c:v>
                </c:pt>
                <c:pt idx="5">
                  <c:v>71.517241379310349</c:v>
                </c:pt>
                <c:pt idx="6">
                  <c:v>55.071428571428569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B011-47BC-8C92-6EAFAEC8511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'Individuālas tiesas'!$C$3:$D$3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'Individuālas tiesas'!$O$3:$U$3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  <c:pt idx="6">
                        <c:v>57.454545454545453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B011-47BC-8C92-6EAFAEC85110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tiesas'!$C$4:$D$4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tiesas'!$O$4:$U$4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  <c:pt idx="6">
                        <c:v>58.272727272727273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B011-47BC-8C92-6EAFAEC85110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tiesas'!$C$5:$D$5</c15:sqref>
                        </c15:formulaRef>
                      </c:ext>
                    </c:extLst>
                    <c:strCache>
                      <c:ptCount val="2"/>
                      <c:pt idx="0">
                        <c:v>S-ALD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tiesas'!$O$5:$U$5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  <c:pt idx="6">
                        <c:v>36.545454545454547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011-47BC-8C92-6EAFAEC85110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tiesas'!$C$6:$D$6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tiesas'!$O$6:$U$6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  <c:pt idx="6">
                        <c:v>55.714285714285715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B011-47BC-8C92-6EAFAEC85110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tiesas'!$C$7:$D$7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tiesas'!$O$7:$U$7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  <c:pt idx="6">
                        <c:v>53.214285714285715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B011-47BC-8C92-6EAFAEC85110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tiesas'!$C$8:$D$8</c15:sqref>
                        </c15:formulaRef>
                      </c:ext>
                    </c:extLst>
                    <c:strCache>
                      <c:ptCount val="2"/>
                      <c:pt idx="0">
                        <c:v>S-CLD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tiesas'!$O$8:$U$8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  <c:pt idx="6">
                        <c:v>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B011-47BC-8C92-6EAFAEC85110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tiesas'!$C$9:$D$9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tiesas'!$O$9:$U$9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  <c:pt idx="6">
                        <c:v>50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B011-47BC-8C92-6EAFAEC85110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tiesas'!$C$10:$D$10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tiesas'!$O$10:$U$10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  <c:pt idx="6">
                        <c:v>47.888888888888886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B011-47BC-8C92-6EAFAEC85110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tiesas'!$C$11:$D$11</c15:sqref>
                        </c15:formulaRef>
                      </c:ext>
                    </c:extLst>
                    <c:strCache>
                      <c:ptCount val="2"/>
                      <c:pt idx="0">
                        <c:v>S-KLD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tiesas'!$O$11:$U$11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  <c:pt idx="6">
                        <c:v>21.111111111111111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B011-47BC-8C92-6EAFAEC85110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tiesas'!$C$12:$D$12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tiesas'!$O$12:$U$12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  <c:pt idx="6">
                        <c:v>37.571428571428569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B011-47BC-8C92-6EAFAEC85110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tiesas'!$C$13:$D$13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tiesas'!$O$13:$U$13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  <c:pt idx="6">
                        <c:v>38.333333333333336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B011-47BC-8C92-6EAFAEC85110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tiesas'!$C$14:$D$14</c15:sqref>
                        </c15:formulaRef>
                      </c:ext>
                    </c:extLst>
                    <c:strCache>
                      <c:ptCount val="2"/>
                      <c:pt idx="0">
                        <c:v>AAT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tiesas'!$O$14:$U$14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  <c:pt idx="6">
                        <c:v>25.714285714285715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B011-47BC-8C92-6EAFAEC85110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tiesas'!$C$15:$D$15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tiesas'!$O$15:$U$15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  <c:pt idx="6">
                        <c:v>51.981818181818184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B011-47BC-8C92-6EAFAEC85110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tiesas'!$C$16:$D$16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tiesas'!$O$16:$U$16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  <c:pt idx="6">
                        <c:v>50.854545454545452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B011-47BC-8C92-6EAFAEC85110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tiesas'!$C$17:$D$17</c15:sqref>
                        </c15:formulaRef>
                      </c:ext>
                    </c:extLst>
                    <c:strCache>
                      <c:ptCount val="2"/>
                      <c:pt idx="0">
                        <c:v>RAT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tiesas'!$O$17:$U$17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  <c:pt idx="6">
                        <c:v>25.836363636363636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B011-47BC-8C92-6EAFAEC85110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tiesas'!$C$18:$D$18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tiesas'!$O$18:$U$18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  <c:pt idx="6">
                        <c:v>46.153846153846153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B011-47BC-8C92-6EAFAEC85110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tiesas'!$C$19:$D$19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tiesas'!$O$19:$U$19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  <c:pt idx="6">
                        <c:v>44.53846153846154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B011-47BC-8C92-6EAFAEC85110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tiesas'!$C$20:$D$20</c15:sqref>
                        </c15:formulaRef>
                      </c:ext>
                    </c:extLst>
                    <c:strCache>
                      <c:ptCount val="2"/>
                      <c:pt idx="0">
                        <c:v>KAT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tiesas'!$O$20:$U$20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  <c:pt idx="6">
                        <c:v>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B011-47BC-8C92-6EAFAEC85110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tiesas'!$C$21:$D$21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tiesas'!$O$21:$U$21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  <c:pt idx="6">
                        <c:v>42.384615384615387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B011-47BC-8C92-6EAFAEC85110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tiesas'!$C$22:$D$22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tiesas'!$O$22:$U$22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  <c:pt idx="6">
                        <c:v>43.92307692307692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B011-47BC-8C92-6EAFAEC85110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tiesas'!$C$23:$D$23</c15:sqref>
                        </c15:formulaRef>
                      </c:ext>
                    </c:extLst>
                    <c:strCache>
                      <c:ptCount val="2"/>
                      <c:pt idx="0">
                        <c:v>LAT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tiesas'!$O$23:$U$23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  <c:pt idx="6">
                        <c:v>12.153846153846153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B011-47BC-8C92-6EAFAEC85110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tiesas'!$C$24:$D$24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tiesas'!$O$24:$U$24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  <c:pt idx="6">
                        <c:v>48.888888888888886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B011-47BC-8C92-6EAFAEC85110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tiesas'!$C$25:$D$25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tiesas'!$O$25:$U$25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  <c:pt idx="6">
                        <c:v>46.222222222222221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B011-47BC-8C92-6EAFAEC85110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tiesas'!$C$26:$D$26</c15:sqref>
                        </c15:formulaRef>
                      </c:ext>
                    </c:extLst>
                    <c:strCache>
                      <c:ptCount val="2"/>
                      <c:pt idx="0">
                        <c:v>VAT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tiesas'!$O$26:$U$26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  <c:pt idx="6">
                        <c:v>15.111111111111111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B011-47BC-8C92-6EAFAEC85110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tiesas'!$C$27:$D$27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tiesas'!$O$27:$U$27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  <c:pt idx="6">
                        <c:v>56.07692307692308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B011-47BC-8C92-6EAFAEC85110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tiesas'!$C$28:$D$28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tiesas'!$O$28:$U$28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  <c:pt idx="6">
                        <c:v>54.230769230769234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B011-47BC-8C92-6EAFAEC85110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tiesas'!$C$29:$D$29</c15:sqref>
                        </c15:formulaRef>
                      </c:ext>
                    </c:extLst>
                    <c:strCache>
                      <c:ptCount val="2"/>
                      <c:pt idx="0">
                        <c:v>ZAT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tiesas'!$O$29:$U$29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  <c:pt idx="6">
                        <c:v>22.615384615384617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B011-47BC-8C92-6EAFAEC85110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tiesas'!$C$30:$D$30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tiesas'!$O$30:$U$30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  <c:pt idx="6">
                        <c:v>51.555555555555557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B011-47BC-8C92-6EAFAEC85110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tiesas'!$C$31:$D$31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tiesas'!$O$31:$U$31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  <c:pt idx="6">
                        <c:v>44.527777777777779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B011-47BC-8C92-6EAFAEC85110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tiesas'!$C$32:$D$32</c15:sqref>
                        </c15:formulaRef>
                      </c:ext>
                    </c:extLst>
                    <c:strCache>
                      <c:ptCount val="2"/>
                      <c:pt idx="0">
                        <c:v>ART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tiesas'!$O$32:$U$32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  <c:pt idx="6">
                        <c:v>33.194444444444443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B011-47BC-8C92-6EAFAEC85110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tiesas'!$C$33:$D$33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tiesas'!$O$33:$U$33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  <c:pt idx="6">
                        <c:v>148.54651162790697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B011-47BC-8C92-6EAFAEC85110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tiesas'!$C$34:$D$34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tiesas'!$O$34:$U$34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  <c:pt idx="6">
                        <c:v>144.94186046511629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B011-47BC-8C92-6EAFAEC85110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tiesas'!$C$35:$D$35</c15:sqref>
                        </c15:formulaRef>
                      </c:ext>
                    </c:extLst>
                    <c:strCache>
                      <c:ptCount val="2"/>
                      <c:pt idx="0">
                        <c:v>RPT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tiesas'!$O$35:$U$35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  <c:pt idx="6">
                        <c:v>124.83720930232558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B011-47BC-8C92-6EAFAEC85110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tiesas'!$C$36:$D$36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tiesas'!$O$36:$U$36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  <c:pt idx="6">
                        <c:v>147.41379310344828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B011-47BC-8C92-6EAFAEC85110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tiesas'!$C$37:$D$37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tiesas'!$O$37:$U$37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  <c:pt idx="6">
                        <c:v>135.93103448275863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B011-47BC-8C92-6EAFAEC85110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tiesas'!$C$38:$D$38</c15:sqref>
                        </c15:formulaRef>
                      </c:ext>
                    </c:extLst>
                    <c:strCache>
                      <c:ptCount val="2"/>
                      <c:pt idx="0">
                        <c:v>RRT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tiesas'!$O$38:$U$38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  <c:pt idx="6">
                        <c:v>110.62068965517241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B011-47BC-8C92-6EAFAEC85110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tiesas'!$C$42:$D$42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tiesas'!$O$42:$U$42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  <c:pt idx="6">
                        <c:v>157.875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B011-47BC-8C92-6EAFAEC85110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tiesas'!$C$43:$D$43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tiesas'!$O$43:$U$43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  <c:pt idx="6">
                        <c:v>161.66666666666666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B011-47BC-8C92-6EAFAEC85110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tiesas'!$C$44:$D$44</c15:sqref>
                        </c15:formulaRef>
                      </c:ext>
                    </c:extLst>
                    <c:strCache>
                      <c:ptCount val="2"/>
                      <c:pt idx="0">
                        <c:v>LRT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tiesas'!$O$44:$U$44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  <c:pt idx="6">
                        <c:v>86.25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B011-47BC-8C92-6EAFAEC85110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tiesas'!$C$45:$D$45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tiesas'!$O$45:$U$45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  <c:pt idx="6">
                        <c:v>160.5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B011-47BC-8C92-6EAFAEC85110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tiesas'!$C$46:$D$46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tiesas'!$O$46:$U$46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  <c:pt idx="6">
                        <c:v>163.44999999999999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B011-47BC-8C92-6EAFAEC85110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tiesas'!$C$47:$D$47</c15:sqref>
                        </c15:formulaRef>
                      </c:ext>
                    </c:extLst>
                    <c:strCache>
                      <c:ptCount val="2"/>
                      <c:pt idx="0">
                        <c:v>VRT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tiesas'!$O$47:$U$47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  <c:pt idx="6">
                        <c:v>84.45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B011-47BC-8C92-6EAFAEC85110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tiesas'!$C$48:$D$48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tiesas'!$O$48:$U$48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  <c:pt idx="6">
                        <c:v>124.40909090909091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B011-47BC-8C92-6EAFAEC85110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tiesas'!$C$49:$D$49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tiesas'!$O$49:$U$49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  <c:pt idx="6">
                        <c:v>139.29545454545453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B011-47BC-8C92-6EAFAEC85110}"/>
                  </c:ext>
                </c:extLst>
              </c15:ser>
            </c15:filteredLineSeries>
            <c15:filteredLine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tiesas'!$C$50:$D$50</c15:sqref>
                        </c15:formulaRef>
                      </c:ext>
                    </c:extLst>
                    <c:strCache>
                      <c:ptCount val="2"/>
                      <c:pt idx="0">
                        <c:v>ZRT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tiesas'!$O$50:$U$50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  <c:pt idx="6">
                        <c:v>56.840909090909093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B011-47BC-8C92-6EAFAEC85110}"/>
                  </c:ext>
                </c:extLst>
              </c15:ser>
            </c15:filteredLineSeries>
            <c15:filteredLine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tiesas'!$C$51:$D$51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Saņemts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tiesas'!$O$51:$U$51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  <c:pt idx="6" formatCode="0.0">
                        <c:v>43.777777777777779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B011-47BC-8C92-6EAFAEC85110}"/>
                  </c:ext>
                </c:extLst>
              </c15:ser>
            </c15:filteredLineSeries>
            <c15:filteredLine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tiesas'!$C$52:$D$52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Izskatīts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tiesas'!$O$52:$U$52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  <c:pt idx="6" formatCode="0.0">
                        <c:v>43.888888888888886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B011-47BC-8C92-6EAFAEC85110}"/>
                  </c:ext>
                </c:extLst>
              </c15:ser>
            </c15:filteredLineSeries>
            <c15:filteredLine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tiesas'!$C$53:$D$53</c15:sqref>
                        </c15:formulaRef>
                      </c:ext>
                    </c:extLst>
                    <c:strCache>
                      <c:ptCount val="2"/>
                      <c:pt idx="0">
                        <c:v>ELT</c:v>
                      </c:pt>
                      <c:pt idx="1">
                        <c:v>Uzkrāts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tiesas'!$O$2:$U$2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'Individuālas tiesas'!$O$53:$U$53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  <c:pt idx="6" formatCode="0.0">
                        <c:v>39.111111111111114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B011-47BC-8C92-6EAFAEC85110}"/>
                  </c:ext>
                </c:extLst>
              </c15:ser>
            </c15:filteredLineSeries>
          </c:ext>
        </c:extLst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5595555555555556E-2"/>
          <c:y val="8.409833333333333E-2"/>
          <c:w val="0.92523722222222227"/>
          <c:h val="0.77422259259259263"/>
        </c:manualLayout>
      </c:layout>
      <c:scatterChart>
        <c:scatterStyle val="lineMarker"/>
        <c:varyColors val="0"/>
        <c:ser>
          <c:idx val="12"/>
          <c:order val="12"/>
          <c:tx>
            <c:strRef>
              <c:f>DT_CR!$B$15</c:f>
              <c:strCache>
                <c:ptCount val="1"/>
                <c:pt idx="0">
                  <c:v>KRT</c:v>
                </c:pt>
              </c:strCache>
              <c:extLst xmlns:c15="http://schemas.microsoft.com/office/drawing/2012/chart"/>
            </c:strRef>
          </c:tx>
          <c:spPr>
            <a:ln w="31750" cap="rnd">
              <a:solidFill>
                <a:schemeClr val="accent1">
                  <a:lumMod val="80000"/>
                  <a:lumOff val="20000"/>
                </a:schemeClr>
              </a:solidFill>
              <a:round/>
              <a:tailEnd type="stealth" w="lg" len="lg"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9.4395297776284637E-2"/>
                  <c:y val="2.0895522388059702E-2"/>
                </c:manualLayout>
              </c:layout>
              <c:tx>
                <c:rich>
                  <a:bodyPr/>
                  <a:lstStyle/>
                  <a:p>
                    <a:fld id="{D18414A0-97D9-4092-BAB3-4386154B02C2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BBA5-498D-BF63-FBF64B69B78B}"/>
                </c:ext>
              </c:extLst>
            </c:dLbl>
            <c:dLbl>
              <c:idx val="1"/>
              <c:layout>
                <c:manualLayout>
                  <c:x val="-2.8318589332885388E-2"/>
                  <c:y val="1.4925373134328358E-2"/>
                </c:manualLayout>
              </c:layout>
              <c:tx>
                <c:rich>
                  <a:bodyPr/>
                  <a:lstStyle/>
                  <a:p>
                    <a:fld id="{6882BDCF-ACE0-439D-AA5E-0E24045D5DC0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BBA5-498D-BF63-FBF64B69B78B}"/>
                </c:ext>
              </c:extLst>
            </c:dLbl>
            <c:dLbl>
              <c:idx val="2"/>
              <c:layout>
                <c:manualLayout>
                  <c:x val="-2.3598824444071246E-2"/>
                  <c:y val="-5.9701492537313433E-3"/>
                </c:manualLayout>
              </c:layout>
              <c:tx>
                <c:rich>
                  <a:bodyPr/>
                  <a:lstStyle/>
                  <a:p>
                    <a:fld id="{C6A112DC-7D99-4611-827E-EE19611F6C64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BBA5-498D-BF63-FBF64B69B78B}"/>
                </c:ext>
              </c:extLst>
            </c:dLbl>
            <c:dLbl>
              <c:idx val="3"/>
              <c:layout>
                <c:manualLayout>
                  <c:x val="-0.15103247644205545"/>
                  <c:y val="5.9701492537313433E-3"/>
                </c:manualLayout>
              </c:layout>
              <c:tx>
                <c:rich>
                  <a:bodyPr/>
                  <a:lstStyle/>
                  <a:p>
                    <a:fld id="{C0724135-5D50-4CB9-986D-768A8CCF2316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BBA5-498D-BF63-FBF64B69B78B}"/>
                </c:ext>
              </c:extLst>
            </c:dLbl>
            <c:dLbl>
              <c:idx val="4"/>
              <c:layout>
                <c:manualLayout>
                  <c:x val="-0.16519177110849814"/>
                  <c:y val="-2.9850746268656717E-3"/>
                </c:manualLayout>
              </c:layout>
              <c:tx>
                <c:rich>
                  <a:bodyPr/>
                  <a:lstStyle/>
                  <a:p>
                    <a:fld id="{DD08C205-CA06-4895-950E-450EB0147222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BBA5-498D-BF63-FBF64B69B78B}"/>
                </c:ext>
              </c:extLst>
            </c:dLbl>
            <c:dLbl>
              <c:idx val="5"/>
              <c:layout>
                <c:manualLayout>
                  <c:x val="-0.12743365199798426"/>
                  <c:y val="-1.7910447761194031E-2"/>
                </c:manualLayout>
              </c:layout>
              <c:tx>
                <c:rich>
                  <a:bodyPr/>
                  <a:lstStyle/>
                  <a:p>
                    <a:fld id="{5B9885F3-5B29-4827-A2B3-63CE328E55DC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BBA5-498D-BF63-FBF64B69B78B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187A7F99-467C-49C6-B574-F69ADCA28B75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BBA5-498D-BF63-FBF64B69B7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DT_CR!$D$15:$J$15</c:f>
              <c:numCache>
                <c:formatCode>0%</c:formatCode>
                <c:ptCount val="7"/>
                <c:pt idx="0">
                  <c:v>0.98060888113244138</c:v>
                </c:pt>
                <c:pt idx="1">
                  <c:v>1.0077933645067914</c:v>
                </c:pt>
                <c:pt idx="2">
                  <c:v>1.0171755725190839</c:v>
                </c:pt>
                <c:pt idx="3">
                  <c:v>0.9832483612527313</c:v>
                </c:pt>
                <c:pt idx="4">
                  <c:v>0.97350069735006972</c:v>
                </c:pt>
                <c:pt idx="5">
                  <c:v>0.8996208341648374</c:v>
                </c:pt>
                <c:pt idx="6">
                  <c:v>1.1309730131220599</c:v>
                </c:pt>
              </c:numCache>
              <c:extLst xmlns:c15="http://schemas.microsoft.com/office/drawing/2012/chart"/>
            </c:numRef>
          </c:xVal>
          <c:yVal>
            <c:numRef>
              <c:f>DT_CR!$L$15:$R$15</c:f>
              <c:numCache>
                <c:formatCode>0.0</c:formatCode>
                <c:ptCount val="7"/>
                <c:pt idx="0">
                  <c:v>3.6016412893019578</c:v>
                </c:pt>
                <c:pt idx="1">
                  <c:v>3.9301075268817205</c:v>
                </c:pt>
                <c:pt idx="2">
                  <c:v>3.963297373358349</c:v>
                </c:pt>
                <c:pt idx="3">
                  <c:v>4.3739917695473256</c:v>
                </c:pt>
                <c:pt idx="4">
                  <c:v>4.5610474371219363</c:v>
                </c:pt>
                <c:pt idx="5">
                  <c:v>5.5975303164744155</c:v>
                </c:pt>
                <c:pt idx="6">
                  <c:v>4.1070490367775827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DT_CR!$L$2:$R$2</c15:f>
                <c15:dlblRangeCache>
                  <c:ptCount val="7"/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BBA5-498D-BF63-FBF64B69B7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15967"/>
        <c:axId val="181411500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DT_CR!$B$3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headEnd type="none" w="lg" len="lg"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D55B023-636C-4EAD-BCD5-4AFB803974E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8-BBA5-498D-BF63-FBF64B69B78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FD678612-8CB8-4BF5-9A06-32A8B28CBE9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9-BBA5-498D-BF63-FBF64B69B78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30BC2517-04E5-4529-915E-E39933977E8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A-BBA5-498D-BF63-FBF64B69B78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DABDF16-AC1E-4E6D-B7AA-9D494B1697F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B-BBA5-498D-BF63-FBF64B69B78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3C04A8D7-0F77-493F-B604-C0AD836B486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C-BBA5-498D-BF63-FBF64B69B78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F027BE4-39C0-4CF6-94BA-DFC72CE7589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D-BBA5-498D-BF63-FBF64B69B78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21E71D14-1AE2-4BFB-A717-2FF86330D5F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dLblPos val="t"/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E-BBA5-498D-BF63-FBF64B69B78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DT_CR!$D$3:$J$3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  <c:pt idx="6">
                        <c:v>1.014240506329114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DT_CR!$L$3:$R$3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  <c:pt idx="6">
                        <c:v>7.6302652106084254</c:v>
                      </c:pt>
                    </c:numCache>
                  </c:numRef>
                </c:yVal>
                <c:smooth val="1"/>
                <c:extLst>
                  <c:ext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F-BBA5-498D-BF63-FBF64B69B78B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31750" cap="rnd">
                    <a:solidFill>
                      <a:schemeClr val="accent2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59F9F6AB-9837-4B9E-AC9B-20A85DF1796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0-BBA5-498D-BF63-FBF64B69B78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1032C63A-B20D-4EDA-B8EB-DD426CD8CE1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1-BBA5-498D-BF63-FBF64B69B78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F84E404-B9CC-4302-9212-222391635AE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2-BBA5-498D-BF63-FBF64B69B78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4B428F6E-1050-4CCA-AB62-75812732AC5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3-BBA5-498D-BF63-FBF64B69B78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61C665F-D1A5-4100-9867-50AA057193A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4-BBA5-498D-BF63-FBF64B69B78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1D90E1F1-5895-415E-919C-FF95AEF810D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5-BBA5-498D-BF63-FBF64B69B78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FFE2B9D9-F4EE-4347-8B16-16483E13792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6-BBA5-498D-BF63-FBF64B69B78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DT_CR!$D$4:$J$4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  <c:pt idx="6">
                        <c:v>0.95512820512820518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DT_CR!$L$4:$R$4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  <c:pt idx="6">
                        <c:v>4.8013422818791955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7-BBA5-498D-BF63-FBF64B69B78B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31750" cap="rnd">
                    <a:solidFill>
                      <a:schemeClr val="accent3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E9A010B3-BE3B-4C75-92EF-A13CDEEEF8AD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8-BBA5-498D-BF63-FBF64B69B78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0516418C-E5F0-43AB-892E-0D752A27D73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9-BBA5-498D-BF63-FBF64B69B78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0BA53835-B485-4012-BCFC-74BEAEC9538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A-BBA5-498D-BF63-FBF64B69B78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AA273E04-D3FD-468A-846F-3B370271238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B-BBA5-498D-BF63-FBF64B69B78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92DDD35A-3473-4EE8-A6C8-086505BBEC9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C-BBA5-498D-BF63-FBF64B69B78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0EF73763-C4A7-4568-BE24-374F7056B55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D-BBA5-498D-BF63-FBF64B69B78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710F2355-71E8-4EFE-B053-BCB2137644B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E-BBA5-498D-BF63-FBF64B69B78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DT_CR!$D$5:$J$5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  <c:pt idx="6">
                        <c:v>0.95777777777777773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DT_CR!$L$5:$R$5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  <c:pt idx="6">
                        <c:v>5.3634957463263726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1F-BBA5-498D-BF63-FBF64B69B78B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31750" cap="rnd">
                    <a:solidFill>
                      <a:schemeClr val="accent4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3B575B87-DDC5-4037-B0EF-401FF5B06A1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0-BBA5-498D-BF63-FBF64B69B78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2D58FA19-2E67-482A-B194-6105C858DD4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1-BBA5-498D-BF63-FBF64B69B78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14AF313-4627-4F13-860C-27DA9A477BF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2-BBA5-498D-BF63-FBF64B69B78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79D43992-EDE6-4C52-B94E-B0B54723C12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3-BBA5-498D-BF63-FBF64B69B78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6B2CD6D1-A3F1-47E6-B2CD-33365301F1A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4-BBA5-498D-BF63-FBF64B69B78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9E32F4DD-C9ED-498A-AB6C-F837F782BC0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5-BBA5-498D-BF63-FBF64B69B78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A711996A-986B-468C-A12C-A6AA1E7E4D0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6-BBA5-498D-BF63-FBF64B69B78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DT_CR!$D$6:$J$6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  <c:pt idx="6">
                        <c:v>1.020278833967047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DT_CR!$L$6:$R$6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  <c:pt idx="6">
                        <c:v>8.1614906832298129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7-BBA5-498D-BF63-FBF64B69B78B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31750" cap="rnd">
                    <a:solidFill>
                      <a:schemeClr val="accent5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805D32D2-42A2-4276-AAFD-647A2E046D2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8-BBA5-498D-BF63-FBF64B69B78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B80FDFDB-B314-4387-8318-379177DE51E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9-BBA5-498D-BF63-FBF64B69B78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4F3F6393-2930-4EDC-BA41-7443EE9BD7E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A-BBA5-498D-BF63-FBF64B69B78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3278790-5E49-47A2-9F56-44D64FDF529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B-BBA5-498D-BF63-FBF64B69B78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45339D46-B787-4668-9BDC-9F0266BBB02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C-BBA5-498D-BF63-FBF64B69B78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CB327810-1CD9-4951-80C0-FD5ED621CC78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D-BBA5-498D-BF63-FBF64B69B78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AF043697-DB20-4B3A-B1C7-D9623FE9032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E-BBA5-498D-BF63-FBF64B69B78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DT_CR!$D$7:$J$7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  <c:pt idx="6">
                        <c:v>0.97831409583770546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DT_CR!$L$7:$R$7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  <c:pt idx="6">
                        <c:v>6.1812060541055898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F-BBA5-498D-BF63-FBF64B69B78B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31750" cap="rnd">
                    <a:solidFill>
                      <a:schemeClr val="accent6"/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804D3B3-2568-4747-AA66-B841A3189E6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0-BBA5-498D-BF63-FBF64B69B78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39A14D63-320A-4A7E-A668-33E9E2A781C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1-BBA5-498D-BF63-FBF64B69B78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EE47264-B510-4E9B-8A07-9D1095FCCB8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2-BBA5-498D-BF63-FBF64B69B78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F66CD1A1-DB4D-44FB-A5AF-27B99D75E2F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3-BBA5-498D-BF63-FBF64B69B78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816927E-19AA-41A8-9BC6-8E04A28E765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4-BBA5-498D-BF63-FBF64B69B78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3D5F599-3BAB-498C-A07B-40749A674D4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5-BBA5-498D-BF63-FBF64B69B78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DAAE7E56-7A33-47B6-8B4E-DF2B84834DB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6-BBA5-498D-BF63-FBF64B69B78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DT_CR!$D$8:$J$8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  <c:pt idx="6">
                        <c:v>0.96499999999999997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DT_CR!$L$8:$R$8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  <c:pt idx="6">
                        <c:v>3.2780656303972364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7-BBA5-498D-BF63-FBF64B69B78B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EB5BDA94-AA2A-4AA2-8576-7F772F9BC62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8-BBA5-498D-BF63-FBF64B69B78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7F7F03C1-0D33-4937-AA32-0CA202D976C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9-BBA5-498D-BF63-FBF64B69B78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DD4FCB0-F3C0-40D4-AD43-70BC26ADFAC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A-BBA5-498D-BF63-FBF64B69B78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988D69AC-E292-4FF4-B515-9E2A960C772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B-BBA5-498D-BF63-FBF64B69B78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C0024FA4-E2F1-4562-93FA-DF963C211EC7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C-BBA5-498D-BF63-FBF64B69B78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39B639BB-98AB-4414-87B6-94B561591C7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D-BBA5-498D-BF63-FBF64B69B78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243266F7-B84C-4762-AA31-D65347130CD2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3E-BBA5-498D-BF63-FBF64B69B78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DT_CR!$D$9:$J$9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  <c:pt idx="6">
                        <c:v>1.0362976406533575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DT_CR!$L$9:$R$9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  <c:pt idx="6">
                        <c:v>3.3666082895504963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3F-BBA5-498D-BF63-FBF64B69B78B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7BF155A7-D857-4CDA-A24A-CB8C925618B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0-BBA5-498D-BF63-FBF64B69B78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34E6EC25-D4EA-4B53-8477-AC2E9805D05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1-BBA5-498D-BF63-FBF64B69B78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7A1A918-A73E-48C0-BE83-6822B533CA6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2-BBA5-498D-BF63-FBF64B69B78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5F2B848-A4F8-44A6-90F3-193FA2E822D3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3-BBA5-498D-BF63-FBF64B69B78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A3909D51-AF4F-405B-8071-7F730A9385A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4-BBA5-498D-BF63-FBF64B69B78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53817CF8-98BC-48D7-8377-65A0272EDE2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5-BBA5-498D-BF63-FBF64B69B78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D28B371-DEDC-4D42-A317-1D674B5BAD9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6-BBA5-498D-BF63-FBF64B69B78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DT_CR!$D$10:$J$10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  <c:pt idx="6">
                        <c:v>0.94545454545454544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DT_CR!$L$10:$R$10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  <c:pt idx="6">
                        <c:v>3.9775641025641026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7-BBA5-498D-BF63-FBF64B69B78B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D35AEE21-0832-42FA-AEC2-906EFBDB081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8-BBA5-498D-BF63-FBF64B69B78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C74DFEC-79F6-4CE6-9AC2-AA7301D4A4B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9-BBA5-498D-BF63-FBF64B69B78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3C4D7AB-59DB-49BC-9DF7-58430C16BE4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A-BBA5-498D-BF63-FBF64B69B78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10B37D1-A436-4437-8EA2-46BD73A2EEE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B-BBA5-498D-BF63-FBF64B69B78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C9DBB2D-07EF-42E2-AB6C-A21FE1CBB34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C-BBA5-498D-BF63-FBF64B69B78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8D0B56E7-61E3-420C-82D9-C3F99EA681EE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D-BBA5-498D-BF63-FBF64B69B78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87963AE-235D-46DE-88DB-E653378FF30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4E-BBA5-498D-BF63-FBF64B69B78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DT_CR!$D$11:$J$11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  <c:pt idx="6">
                        <c:v>0.96707818930041156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DT_CR!$L$11:$R$11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  <c:pt idx="6">
                        <c:v>5.0737588652482266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4F-BBA5-498D-BF63-FBF64B69B78B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CF1834D-8E37-4B89-9079-DA104D6DC75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0-BBA5-498D-BF63-FBF64B69B78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05F62B41-8435-4838-9294-E9E4DC57AC59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1-BBA5-498D-BF63-FBF64B69B78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E186F17-F815-4CA8-A75A-8A3CDD26F326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2-BBA5-498D-BF63-FBF64B69B78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722EE84-3499-4AC2-B04B-0A01B20CA62B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3-BBA5-498D-BF63-FBF64B69B78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969F46C4-14B4-4007-9C33-73E2A9FEC4F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4-BBA5-498D-BF63-FBF64B69B78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F5813107-B198-46EC-94B5-8ECCB798842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5-BBA5-498D-BF63-FBF64B69B78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AC1395D2-29D4-43AF-BE3C-0D3B2ED3605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6-BBA5-498D-BF63-FBF64B69B78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DT_CR!$D$12:$J$12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  <c:pt idx="6">
                        <c:v>0.86368534482758619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DT_CR!$L$12:$R$12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  <c:pt idx="6">
                        <c:v>9.0699729673528786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7-BBA5-498D-BF63-FBF64B69B78B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36664A5-5337-4376-9550-9ED02AAE82F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8-BBA5-498D-BF63-FBF64B69B78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C359FBAA-64A9-4971-AC27-7D18B76E87E5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9-BBA5-498D-BF63-FBF64B69B78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E14E40C2-1B36-4A7B-A238-B3C5C2E6937C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A-BBA5-498D-BF63-FBF64B69B78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E395066D-0074-4D80-BF49-AC607050D85F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B-BBA5-498D-BF63-FBF64B69B78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D0C1350C-5BA9-401B-8E09-0394C31E8CF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C-BBA5-498D-BF63-FBF64B69B78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D4252CEC-DE86-4E99-A742-96C8756D81F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D-BBA5-498D-BF63-FBF64B69B78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3458662-0265-4159-A182-DD69B21B650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5E-BBA5-498D-BF63-FBF64B69B78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DT_CR!$D$13:$J$13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  <c:pt idx="6">
                        <c:v>0.97573385518590994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DT_CR!$L$13:$R$13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  <c:pt idx="6">
                        <c:v>10.479048001069662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5F-BBA5-498D-BF63-FBF64B69B78B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31750" cap="rnd">
                    <a:solidFill>
                      <a:schemeClr val="accent6">
                        <a:lumMod val="6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13E3BEC4-9E46-48D3-9FBE-B7BA5661A39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0-BBA5-498D-BF63-FBF64B69B78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E47A38DF-3DCA-4848-BB7F-044D096D4381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1-BBA5-498D-BF63-FBF64B69B78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A2EE1CF1-371F-4112-A64B-2F22FB1B33A4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2-BBA5-498D-BF63-FBF64B69B78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BC7E7FF5-CF13-477E-9D6B-226B5E1B04E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3-BBA5-498D-BF63-FBF64B69B78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39374C8D-58A8-40C6-885E-EF7BF16C7340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4-BBA5-498D-BF63-FBF64B69B78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5C193697-51FB-480A-B9C6-D62CEB4EFEFA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5-BBA5-498D-BF63-FBF64B69B78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B460B6EC-E2BA-4B40-927F-EB7456EF1A4D}" type="CELLRANGE">
                            <a:rPr lang="lv-LV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xmlns:c15="http://schemas.microsoft.com/office/drawing/2012/chart"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6-BBA5-498D-BF63-FBF64B69B78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DT_CR!$D$14:$J$14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  <c:pt idx="6">
                        <c:v>0.92210526315789476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DT_CR!$L$14:$R$14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  <c:pt idx="6">
                        <c:v>9.9012345679012359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7-BBA5-498D-BF63-FBF64B69B78B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FAA42B10-4800-42D0-81D1-9148E6112FC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8-BBA5-498D-BF63-FBF64B69B78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E48749E-AE8F-43E9-BB8E-D27B02A684CE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9-BBA5-498D-BF63-FBF64B69B78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655DB8F4-E502-445D-82A5-103A17ABC58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A-BBA5-498D-BF63-FBF64B69B78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85C421B9-93F4-4A70-9514-FDB7EB5015C2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B-BBA5-498D-BF63-FBF64B69B78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8F862778-6077-40DD-8034-1CF0CC2F0AD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C-BBA5-498D-BF63-FBF64B69B78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FD0B6A0-4819-4F8C-A4BA-B76AA09345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D-BBA5-498D-BF63-FBF64B69B78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8ADC1FA7-ECB0-496D-A761-BF047539598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6E-BBA5-498D-BF63-FBF64B69B78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DT_CR!$D$16:$J$16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  <c:pt idx="6">
                        <c:v>1.0240168910002638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DT_CR!$L$16:$R$16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  <c:pt idx="6">
                        <c:v>6.4909793814432986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6F-BBA5-498D-BF63-FBF64B69B78B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BE5CC0CA-DC61-4C0B-B95A-D694657789B1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0-BBA5-498D-BF63-FBF64B69B78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7018296-035A-48C0-B5CE-6D4C9CBE170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1-BBA5-498D-BF63-FBF64B69B78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2CBDB7F8-0205-4A2D-8541-17B4FE953C7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2-BBA5-498D-BF63-FBF64B69B78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ABA9BE1-48C0-475F-A5B4-28C4564693AA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3-BBA5-498D-BF63-FBF64B69B78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71982314-6DA5-4864-8AF9-467D997C8EF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4-BBA5-498D-BF63-FBF64B69B78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E7BA6ED6-DB16-4678-8BFD-5C76253A0B1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5-BBA5-498D-BF63-FBF64B69B78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028ED7A8-45D3-4507-A3F7-7400B2158234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6-BBA5-498D-BF63-FBF64B69B78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DT_CR!$D$17:$J$17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  <c:pt idx="6">
                        <c:v>1.0183800623052959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DT_CR!$L$17:$R$17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  <c:pt idx="6">
                        <c:v>6.2861731416335269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7-BBA5-498D-BF63-FBF64B69B78B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83C4FF2-D17D-4C0D-A753-6404003615A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8-BBA5-498D-BF63-FBF64B69B78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6ACE13F-61ED-4B0A-9E4B-BF8FBCD2CB8F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9-BBA5-498D-BF63-FBF64B69B78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1D4406C7-DD25-45C3-BA7F-456202F7001C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A-BBA5-498D-BF63-FBF64B69B78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273BA9A-2A4B-4513-A36B-9BB732677798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B-BBA5-498D-BF63-FBF64B69B78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2A687E7E-CA64-4B99-B765-4FD85E8ABF49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C-BBA5-498D-BF63-FBF64B69B78B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fld id="{20DC5BA4-19E6-437C-8994-65DAFA255D5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D-BBA5-498D-BF63-FBF64B69B78B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fld id="{63091803-C667-4699-9F5F-146287D192F0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7E-BBA5-498D-BF63-FBF64B69B78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DT_CR!$D$18:$J$18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  <c:pt idx="6">
                        <c:v>1.119656558275484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DT_CR!$L$18:$R$18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  <c:pt idx="6">
                        <c:v>4.964730516125524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7F-BBA5-498D-BF63-FBF64B69B78B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317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  <a:tailEnd type="stealth" w="lg" len="lg"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4DA323E7-9ECB-4326-8575-5A30E4EF7E0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0-BBA5-498D-BF63-FBF64B69B78B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6C641AE2-3DA0-49AE-A470-B42FDE9E9AB5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1-BBA5-498D-BF63-FBF64B69B78B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5EBC2C3F-C958-4ECE-8FAF-BA3F9B83CC63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2-BBA5-498D-BF63-FBF64B69B78B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DDCCCB3-5B65-49B9-B295-A7E841DDC50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3-BBA5-498D-BF63-FBF64B69B78B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1075366-E808-49CE-BF0D-13FEFED9CCB7}" type="CELLRANGE">
                            <a:rPr lang="en-US"/>
                            <a:pPr/>
                            <a:t>[CELLRANGE]</a:t>
                          </a:fld>
                          <a:endParaRPr lang="lv-LV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84-BBA5-498D-BF63-FBF64B69B78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DT_CR!$F$19:$J$19</c15:sqref>
                        </c15:formulaRef>
                      </c:ext>
                    </c:extLst>
                    <c:numCache>
                      <c:formatCode>0%</c:formatCode>
                      <c:ptCount val="5"/>
                      <c:pt idx="0">
                        <c:v>0.52445652173913049</c:v>
                      </c:pt>
                      <c:pt idx="1">
                        <c:v>0.8364928909952607</c:v>
                      </c:pt>
                      <c:pt idx="2">
                        <c:v>0.95477386934673369</c:v>
                      </c:pt>
                      <c:pt idx="3">
                        <c:v>0.79833679833679838</c:v>
                      </c:pt>
                      <c:pt idx="4">
                        <c:v>1.0025380710659899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DT_CR!$N$19:$R$19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10.968911917098445</c:v>
                      </c:pt>
                      <c:pt idx="1">
                        <c:v>8.3753541076487252</c:v>
                      </c:pt>
                      <c:pt idx="2">
                        <c:v>8.3245614035087723</c:v>
                      </c:pt>
                      <c:pt idx="3">
                        <c:v>11.216145833333334</c:v>
                      </c:pt>
                      <c:pt idx="4">
                        <c:v>10.842194092827006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5="http://schemas.microsoft.com/office/drawing/2012/chart" uri="{02D57815-91ED-43cb-92C2-25804820EDAC}">
                    <c15:datalabelsRange>
                      <c15:f>DT_CR!$L$2:$R$2</c15:f>
                      <c15:dlblRangeCache>
                        <c:ptCount val="7"/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2022</c:v>
                        </c:pt>
                        <c:pt idx="4">
                          <c:v>2023</c:v>
                        </c:pt>
                        <c:pt idx="5">
                          <c:v>2024</c:v>
                        </c:pt>
                        <c:pt idx="6">
                          <c:v>2025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85-BBA5-498D-BF63-FBF64B69B78B}"/>
                  </c:ext>
                </c:extLst>
              </c15:ser>
            </c15:filteredScatterSeries>
          </c:ext>
        </c:extLst>
      </c:scatterChart>
      <c:valAx>
        <c:axId val="1814115967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Caurlaidība</a:t>
                </a:r>
              </a:p>
            </c:rich>
          </c:tx>
          <c:layout>
            <c:manualLayout>
              <c:xMode val="edge"/>
              <c:yMode val="edge"/>
              <c:x val="0.4689571876821933"/>
              <c:y val="0.9031450000000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007"/>
        <c:crosses val="autoZero"/>
        <c:crossBetween val="midCat"/>
      </c:valAx>
      <c:valAx>
        <c:axId val="1814115007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</a:t>
                </a:r>
                <a:r>
                  <a:rPr lang="lv-LV" baseline="0"/>
                  <a:t> laiks</a:t>
                </a:r>
                <a:endParaRPr lang="lv-LV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141159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10963387015969"/>
          <c:y val="0.94149740740740739"/>
          <c:w val="0.24229038429423982"/>
          <c:h val="3.968777777777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'IRS031'!$A$12:$A$49</cx:f>
        <cx:nf>'IRS031'!$A$11</cx:nf>
        <cx:lvl ptCount="38" name="Latgales statistiskais reģions">
          <cx:pt idx="0">Rīga</cx:pt>
          <cx:pt idx="1">Jūrmala</cx:pt>
          <cx:pt idx="2">Aizkraukles novads</cx:pt>
          <cx:pt idx="3">Alūksnes novads</cx:pt>
          <cx:pt idx="4">Augšdaugavas novads</cx:pt>
          <cx:pt idx="5">Ādažu novads</cx:pt>
          <cx:pt idx="6">Balvu novads</cx:pt>
          <cx:pt idx="7">Bauskas novads</cx:pt>
          <cx:pt idx="8">Cēsu novads</cx:pt>
          <cx:pt idx="9">Dienvidkurzemes novads</cx:pt>
          <cx:pt idx="10">Dobeles novads</cx:pt>
          <cx:pt idx="11">Gulbenes novads</cx:pt>
          <cx:pt idx="12">Jelgavas novads</cx:pt>
          <cx:pt idx="13">Jēkabpils novads</cx:pt>
          <cx:pt idx="14">Krāslavas novads</cx:pt>
          <cx:pt idx="15">Kuldīgas novads</cx:pt>
          <cx:pt idx="16">Ķekavas novads</cx:pt>
          <cx:pt idx="17">Limbažu novads</cx:pt>
          <cx:pt idx="18">Līvānu novads</cx:pt>
          <cx:pt idx="19">Ludzas novads</cx:pt>
          <cx:pt idx="20">Madonas novads</cx:pt>
          <cx:pt idx="21">Mārupes novads</cx:pt>
          <cx:pt idx="22">Ogres novads</cx:pt>
          <cx:pt idx="23">Olaines novads</cx:pt>
          <cx:pt idx="24">Preiļu novads</cx:pt>
          <cx:pt idx="25">Rēzeknes novads</cx:pt>
          <cx:pt idx="26">Ropažu novads</cx:pt>
          <cx:pt idx="27">Salaspils novads</cx:pt>
          <cx:pt idx="28">Saldus novads</cx:pt>
          <cx:pt idx="29">Saulkrastu novads</cx:pt>
          <cx:pt idx="30">Siguldas novads</cx:pt>
          <cx:pt idx="31">Smiltenes novads</cx:pt>
          <cx:pt idx="32">Talsu novads</cx:pt>
          <cx:pt idx="33">Tukuma novads</cx:pt>
          <cx:pt idx="34">Valkas novads</cx:pt>
          <cx:pt idx="35">Valmieras novads</cx:pt>
          <cx:pt idx="36">Varakļānu novads</cx:pt>
          <cx:pt idx="37">Ventspils novads</cx:pt>
        </cx:lvl>
      </cx:strDim>
      <cx:numDim type="colorVal">
        <cx:f>'IRS031'!$I$12:$I$49</cx:f>
        <cx:lvl ptCount="38" formatCode="0,0">
          <cx:pt idx="0">17.064212123362427</cx:pt>
          <cx:pt idx="1">14.493889062989659</cx:pt>
          <cx:pt idx="2">17.706636447340465</cx:pt>
          <cx:pt idx="3">22.806750798236276</cx:pt>
          <cx:pt idx="4">13.704932796883107</cx:pt>
          <cx:pt idx="5">14.493889062989659</cx:pt>
          <cx:pt idx="6">0</cx:pt>
          <cx:pt idx="7">12.349338075479155</cx:pt>
          <cx:pt idx="8">15.286624203821656</cx:pt>
          <cx:pt idx="9">15.965195872996867</cx:pt>
          <cx:pt idx="10">18.176530463865056</cx:pt>
          <cx:pt idx="11">16.218846299399903</cx:pt>
          <cx:pt idx="12">19.579388662382236</cx:pt>
          <cx:pt idx="13">15.450776401514176</cx:pt>
          <cx:pt idx="14">15.380671622660856</cx:pt>
          <cx:pt idx="15">18.750468761719041</cx:pt>
          <cx:pt idx="16">14.493889062989659</cx:pt>
          <cx:pt idx="17">10.640278775303912</cx:pt>
          <cx:pt idx="18">7.7881619937694708</cx:pt>
          <cx:pt idx="19">4.9588416145988301</cx:pt>
          <cx:pt idx="20">3.0564215416590255</cx:pt>
          <cx:pt idx="21">14.493889062989659</cx:pt>
          <cx:pt idx="22">13.877324451845684</cx:pt>
          <cx:pt idx="23">14.493889062989659</cx:pt>
          <cx:pt idx="24">7.7881619937694708</cx:pt>
          <cx:pt idx="25">18.473702684229</cx:pt>
          <cx:pt idx="26">14.493889062989659</cx:pt>
          <cx:pt idx="27">14.493889062989659</cx:pt>
          <cx:pt idx="28">11.265913102256938</cx:pt>
          <cx:pt idx="29">10.640278775303912</cx:pt>
          <cx:pt idx="30">14.493889062989659</cx:pt>
          <cx:pt idx="31">15.286624203821656</cx:pt>
          <cx:pt idx="32">14.36905480357502</cx:pt>
          <cx:pt idx="33">16.117890858853329</cx:pt>
          <cx:pt idx="34">13.080444735120993</cx:pt>
          <cx:pt idx="35">13.82115426382609</cx:pt>
          <cx:pt idx="36">3.0564215416590255</cx:pt>
          <cx:pt idx="37">18.598595806016647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lv-LV" sz="1400" b="1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/>
              </a:rPr>
              <a:t>Vispārējās jurisdikcijas pirmās instances tiesnešu FAKTISKAIS skaits uz 100'000 iedzīvotāju</a:t>
            </a:r>
          </a:p>
          <a:p>
            <a:pPr algn="ctr" rtl="0">
              <a:defRPr/>
            </a:pPr>
            <a:r>
              <a:rPr lang="lv-LV" sz="1100" b="0" i="0" baseline="0">
                <a:effectLst/>
              </a:rPr>
              <a:t>Valstspilsētas iekļautas apkārtējos novados, pieRīgas pašvaldības skaitītas visas kopā, Smiltenes novads skaitīts kopā ar Cēsu novadu, </a:t>
            </a:r>
            <a:endParaRPr lang="lv-LV" sz="1000" b="0">
              <a:effectLst/>
            </a:endParaRPr>
          </a:p>
          <a:p>
            <a:pPr algn="ctr" rtl="0">
              <a:defRPr/>
            </a:pPr>
            <a:r>
              <a:rPr lang="lv-LV" sz="1100" b="0" i="0" baseline="0">
                <a:effectLst/>
              </a:rPr>
              <a:t>Līvānu novads skaitīts kopā ar Preiļu novadu, Varakļānu novads skaitīts kopā ar Madonas novadu </a:t>
            </a:r>
          </a:p>
          <a:p>
            <a:pPr algn="ctr" rtl="0">
              <a:defRPr/>
            </a:pPr>
            <a:r>
              <a:rPr lang="lv-LV" sz="1100" b="0" i="0" baseline="0">
                <a:effectLst/>
              </a:rPr>
              <a:t>(Tiesnešu skaits TA 31.12.2025.; Iedzīvotāju skaits 01.01.2025. CSP)</a:t>
            </a:r>
            <a:endParaRPr lang="lv-LV" sz="1000" b="0">
              <a:effectLst/>
            </a:endParaRPr>
          </a:p>
          <a:p>
            <a:pPr algn="ctr" rtl="0">
              <a:defRPr/>
            </a:pPr>
            <a:endPara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/>
            </a:endParaRPr>
          </a:p>
        </cx:rich>
      </cx:tx>
    </cx:title>
    <cx:plotArea>
      <cx:plotAreaRegion>
        <cx:series layoutId="regionMap" uniqueId="{FC1DC9BD-B970-4D11-AB76-010F48E72227}">
          <cx:tx>
            <cx:txData>
              <cx:f/>
              <cx:v>Amata vietas</cx:v>
            </cx:txData>
          </cx:tx>
          <cx:spPr>
            <a:gradFill>
              <a:gsLst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cx:spPr>
          <cx:dataLabels>
            <cx:visibility seriesName="0" categoryName="1" value="1"/>
            <cx:separator>
</cx:separator>
          </cx:dataLabels>
          <cx:dataId val="0"/>
          <cx:layoutPr>
            <cx:geography cultureLanguage="en-US" cultureRegion="LV" attribution="Powered by Bing">
              <cx:geoCache provider="{E9337A44-BEBE-4D9F-B70C-5C5E7DAFC167}">
                <cx:binary>3HzLctxKkuWvXNN6wIsIxAMo61tmFUA+mGSSIkVRlDawFB94BRBABAKvVfc31BfMuvazapuV6r/G
UxIlMpmqlqaKY83hXVxTBgJw4MDdj59wxL9dD3+6lrcb/dtQysr86Xr441XatvWffv/dXKe35cYc
lNm1VkbdtQfXqvxd3d1l17e/3+hNn1XJ79hF5PfrdKPb2+HVn/8NzpbcqmN1vWkzVZ3ZWz2e3xor
W/MPxvYO/ba5KbMqykyrs+sW/fHq/NPfks2r326rNmvHi7G+/ePVo0Ne/fb77omeXPQ3CXa19gbm
UnYQkMALfNcLPv/5r36Tqkq+DmNygFyKfEKZ+/kP3V/6ZFPC9PPsHxvz2ZTNzY2+NQZu5fP/72c9
Mvv+x2tlq3b7tBJ4cH+8Ot60XQa3mxkVfhkJ1dbs48vP9/n74wf953/b+QHufOeXB1jsPqb/augJ
FGJjTbExv1Wq29yY+wfzL8GEuD72uUt+hInPGeM+vb/mFzB+3p79sOzO3wFod/glQfWXbCr0xhby
9lngYi5yue/iL3Cxxy5EDzAlmFIcPIbr12zaD9m+c+zAtu+Q/87Q/cC2hwHv0SG/HvB84jLis6/O
Bag8DnicepxRtBPp7iPRj+3Yj9D9vEc2/zcPbKu//02XG/kvTjMcc8Sx/8VHdp66d8B9nwU++jq6
4yor+1/as//pf5u44xTffn9JsPxF/v1vhameI4TxA4JdwqnrfgGAP3YKfuBS+I/RYC8L+Iu0W7vu
w9u+DLgfnm8Td+D59vtLgmf96T+0rZ8DHeBoLvF9IGJ7nYccuMTzEad4Lzpf7fptbavsOqs3Eojj
r0O1/yw7uO0/6CWB+Beb/P1/3mxssumeg9lRYNuMe9TbodnsgHOPeyzYoXS/as4P3GzvTe1gt/9S
Lwm7T/9+s/n7/7b/ej4O4Q8yk48g/n3+24mO5MDDxMOBx78MA7ZfWMIXWv7zZu1Hb3f+Dm67wy8J
sVO5yZ4ln4E/BS4NMPpKN3bczTsIPA8QDbzHUH2x57d6ozOT3g/9fDrbmb4D1M7oS8JJbGT3LH6F
PM/F2EPfEtdDKs4PMKMuiA9QUD10qJ+1Zr87PZ69g9HjwZcEUfjpr+ZZIPKQhzjyvjO/hxBBbcuJ
T8l9ZNzh7VujMvNPMo+9J9nBbe8xLwm+KLutuuymsHq6LZ+HQ1KP+ZR/TWHBTkREB4hx5hLyvSp+
6HK/bt5+5/vReXbg/NFhLwpR9fH2ueQmTDnhzP8SNSGHPXRJD1wSSm3q7vhi9NP2/AC6nfm7kO0M
vySoFlZ+vH0WHsIPoCwLOFCNxyABP6GIcJeybxXdQ3f7BYP2g/XkBDtoPRl/SXCtbuUzlWfsgAQI
imwCvvPYp2hAOcJsh4n8giX7cXpygh2cnoy/KJw+/bXYfKwz+SyaOwkoaLggGn7+2/EveuAzn3NC
dlTc1a+Y9APInp5iF7SnR7wk2I70p/8w8rn0Dz8AmYoRUBq3fzu5C8IlQ4Hnul9T2w56R3rz2bB/
klD+4DQ7KP7gqBeFpJU32+XiZ/G/YMsmyb0kuSOJoIOAuXzLQ/bmt6Ovhv2zQO4/zS6Q+496SUB+
+l+3xfM4JDvwMUP+Vg3ZF0fJAfY8RjH6XqE/5ClHX806+S9XwPfH0t35u8jtnP4lQXaclR+fS40E
6ggFNywIfP4jj7kKOYBqHYHCDL8/xOqzQVN2/+PPq1rfJu6g8+33FwXLp791n/6jegalhB2ArI98
ft8pgx/DwqASgGVlhvYz/uOft2u/Kz05wS5auxd4UajZm+l5shglnCNYWXsMFj/gGBZEff9rRwew
y0eu9LPm/ACqx9N3gXo8+pJgWm9uVPU8OPkUAdlgX9PQE98CoR+AxPvFq583az9eu/N3ANsdfkmI
nSbQmfevXzADVoECoPn4SW4CVkhAS/7abLgjUf2sNfthejx7B6THgy8Jotf6Nvv0n8+SsLZLlh69
d5odCg8SFegd3EP7Y+DWLPl/wSbu5+3gc//zS0LmciOfpf0Tsg/HoEO536nCQzGKHbiIucDYAbCH
WemnzdnvPjvTd/DZGX1JMJ1/+ut0WzyLvMsOYDkFQ9/Gfike5Iwtt0DQ+vnl7zFg94b9k1XwD06z
A+APjnpRQKr6eSoq6K/y/ICzHzQnQhG87dqB7qr9MP60Wfsd73xn/i5wO8MvCbFLiE/meQRgDk03
mEFJBRrhw+iIDnweQB+V/33B+lGQ/AWL9sP19J52AHt6wEuC7GIjn6ePAG+1Qo9875F6iBqGQLpt
n2f7XexnjdqP2OPZO2g9HnxJSL2BDu1nci7g78wjkLa+w/EQLWh4ozDq7pTFv2LQfqSenmEHracH
vDDEbuyzlFsM9EAMLfTfEtRDuDCsanoMSuT9NASe6c9Z9UPMHk5/CtjD0ZeFlpXw0ZBpn6H22ra2
ecA57hvqd9bByAEB0giLZDvrzW82v2DSj+B6coonkD054kXBliWw4PMcKhTQeUqgZYPuqIXkwKeM
I/jG6zG/f/PzlvwAq90T7CK1O/6icCoz2T5X1w3ZNmS7eP+iFjThu4QS5IKM+JAbvvkFi34A2JMz
7CL25ICXBNmFLWy5eQ65MGAsAGa4nxx64HcQDDHZETx+2pz9YO1M30FqZ/QlwQRaTZndQub61yPF
D2BhMUAe6FOf/3Y0QwqfkcEKl0/Il6XJnf6NXzFsP2ZPz7AD29MDXhZyelN8+s/nWqBk0MbN6Q9a
NkDvZZDf7ilksKPNX25+xbQfoff0HE/we3rI/1MEf7xfwLdtFKJNu5l93n/hwZYB/3j08/OALSF2
pn5NP1/W4h/d5n1mOrz54xUi7oOPnLeneJS27r8w/pLKvk24Beb6xyvsQwfH1+jqu4T5ULP1t59H
3IOAY/hmaeuuxIf1zlcQL3SbwqYQ/vaDJ+jEwgyDlAJLAK9+M8p+HqIHjBPou8M+tEpiBF3G9/f2
WskxUdW3B/H1379VtnytMhCC/nhFXFgQqr8ctzUUdjggUEqSAEyAtQi4EkSM+npzDntqwOHofxQD
Hyvu5zzyKK3uyqAN3lclyaZIJXYhPScBZbdrKmGTwX8fT7KwM3+0w9ptTEPmKJDkkumpqIWDHM1F
nLMkn41ePS3yqR7TUPucDCHNCu7OkMLICEWkrKI4aNT7GL74srMc2B1bBYPlKNS2w82s5AXPwoLG
oxV2dNUcUR7jI68tWB8WfVpcwFNrC6HlNFwPRGlnUVLStmKqfeOKRCG3D52+H2Xoe0NWiZRmTT5T
TYbmRUrcXtAhdrMwLmV+5UmfJIKwLuiEGRtdzzwv9ajwOseDbzmHZhDVwIgSkyLaXeK+cFYx8kZB
TT+97oK4ujNT6qyKTJVR3DXDOZeTPotpwZPInbAZ5qWH5aYslG/fjchWhfCsG6xbXI4nFI9jIfqc
jJfjONB0Ntg6PQyCIivnmfbR+7GinQ5ZTbpg3lTxdKXTpE6jIqjqzVAYzURbODgRhef6bcQ8JmOR
do5GMz9v+Y3unSwJpzYlWlR1RtfcsikRTSNJEmWVtncpTbLLhMBlZtLzWRFWhjs8zPsklUK6vbNG
acCnVT7q5O1YE+2JoOynd10mVS0qm9JBZF0Xq9DGcaAj2IQluWzdfEhCXaqgWejOdxvBc6a1qJnq
21VmvLgNyQRsf1bJtCjFWCC3DuOp4of9WLU2TLoc3VgbeCuvdkpf9EgnRdh1hT0xsk7xosFwOwCv
R5UgfTzQeT11djWW2Nahjm0MjyTOehIiXHZx1BpOk6jSba2XnbLoKmj9JhAD114mHNxFVjkjn6Ha
lq4YSaOCyMXGHtvOK2B7GFWBDR1vkn5pGR8/eg6trojOFbwzvho+OkHcTGJsqCSRJSTNotaSIQ5b
G8OrpMds8kJsq+pYu06cRmlmmjPi8OJdjia3CpWkxU0fV04bphlnb8syZ+ms8HO3BqiSvJh1fdWK
HlZ9r9quyApBEsm6cORb6NUgy1p4gdXNbFDWeUfGpmDLTtrkzvWLflxUvS1Z1HsmK04Ht3AzoQJc
NVE11OMibfoyCFGMPRkyrNPLeEoCE+Ykj/Ui0XXgi7z1psta53kmshE3WdiOBtWho3WfhmmJeTp3
CmJlWBLktcLmfXtsctnnYZH02hGsCdoPg228d7GvdRx5aCJpWNc6NmvPL7pcoCDv9bxgzlgfqZJX
5DBJlNWHno/LfJ5NSfnRDUhWLH3HmBOZt1l+OvaOdZc9RxMKjZkAd+Sk2IREx40fahlMNBwznvSR
bqCReeH4MuZhHQRDFTbYTMNqQGl8wUcF3uxOqk+jrM66M1/7Cq0yh0i6HPRA+jdD7Rbog/FxjmZp
1pIyHCQa6qjRk7nS8DIQkaq+G0Spva4M8ZjrJmQ+GnM/rFle6FzUBkA6zYqUxmdJj3km0tgxXYRb
HfTHdsw8tCi7iqQnhRdkdy0b0k6kRdAFEH5kAvhmhWcWHZvcSw9kXH/GkyG4xcmUVfOeMR9HkraZ
XXRa+sVyyB1iRZ5VfMWKKceHjiYynfuj6yZvJqzGOCp6U7hLwnJbzKUu6J1yeHdtpqJTRxa5GZ9V
NW3fVWUsR3ipNRlF29lJzgajqlpQmvtFSBRui5kXY5ac4bGcga5ZV7PSNNNHGpfDKLoekkg4sN7a
qPbphIVXZd7FxEhiQusiqyLpcqcRKu90scDSjVetQpUn4LLmXUOk+ej1RRvPtGoMF22snFrEiKgq
NK2jRqGp9f0oHmKLZjxlKpvbyU0jbSXKDx3X4Xe1aQYWZnnsIZF3ELsPY5YG3oz2CKJUFqeKwwtU
dK7wScNnftB5EFrquuxFkg5BJmjK+napK+JfZRD20cLxMPqo3TrWEDJy5kYaO51ZpVPcTss0K3Rw
2Km6vTa6sUgMbTNdOCiOLwxoiGZZ+v57h6tYkJLk00KmCVtNse4/UquSI8sC7Inc2LgTFHehVYO6
0MRv170x5Z1txsBfuGk1LlsnbSFqwiWu65zWd4MzuEZI2CsHUkgvOxwiNkH+6mVeDqKRyfABgjZn
gsNLeUVbgvoLJ0f++eSz9p3fINgFqssG+xoa+3U/K6a4f1dkjsrDmFgXwi+8JQteAi4izUZ5OI1x
44Sjm45qrhvGJlHxfLAiLkaMI1hEZ5VAbbcgWtI3ysohicquUPEspdJVoqkcJsV22e99V5cpn5Eg
TjeFsZMvVJ27UkxFoMzcj31Ewq4ePCIgCE13cD+dPood4NKLMe98chxXbt5EY5X2beRXejhNdTom
M1ZWQxB2E8cfgOR1EMgrMqmQpl0wHKZ9PLLw4T5XjxjWtapHnSXp1z3Fvv3zz+v7jco+7331/fft
rmTf/3Va31ZvWn1726439e6RWxL87dDvm2htqee3HbV2qOyX/c3uueCvDD4iwY/KgYck2OHwuTaH
roet+vZti7MnZHjnI+vvnPjR/K/cGBZ2of+PBBi2P4Pve7ZfI3zlxrAfDfG3nyVDsYuQh4E133Nj
WBsBIk19GOY+3xLgb9yYHTAGzU3BF2IMfPZXuDHlcKZH3Bgu4AXYZ/ChmE/gUlvu/IAbj/AOItQz
HHm5fwh0sBTc0jvaove2LCKD+9dp6h8qMy6k3y/IxD5mkBRxwyzwHO9ysCayo7fOPB3lhkZkSyG6
5CRwpogELETutIR11FTEjdDxNMtz7wMqAiRaM851mYrS9KewqBeyKj+a+vg1D5qzQqEZeKw6HDU6
7M1539tCGNpdtegEj46oVFWEAYbs0ltRpkxMvlOJ1k8+UpOmERuKt3bwT1PuRX3BZ7SxkesPuegg
jwg26bkeryE4QO/xScEPGxz2XM5sUwrdJWKb+Lrpuoq9OZ+s6BM3bHsLlwtunDEWOcJmlluTHLuB
y8WgKEQ4W8TOzDXjNK+H8zg5nIZ0ofzpNRvlVcBqML6tx5lFYyMMMcBU1PuKZjPjx0IpuiwL8r4y
9ZVbk4iVyVJlwxuWl8uA9WdGq/Oh74/zrj8qxzXcy2XbqAvWxqscEVEmnuhIG3menaUkC3szYNG0
kFUDT0xlflg0UjgFj8YEzYEw9cKiJEq9oBdOn85MewKd+UuU0qXClcjdy6xwD1mdqHNk0yPSo6We
uhaCe8nnEuduBLfz3ovl3EmaqPQKLSY5LAYgydr3ooyokxHioQ3oa4mmedy2qxregiZv10ROi0qa
mdJH0n1N6vnglZEia93cYv8sK9ZepU6ly0KHsTPTvGuGU1sZYW0pnCkVqZ8JeD18nVxi4MS1zhZt
bMO2a1Z5m4o8PmnNCa5UcmsqLz21CT4zfaaF9LHAdbFUvtcJ5UKiKsaYisSQo4D4hSj9Mr4NWr4u
UGmPKOwbKLBVh0M7RbJx5i5DR6gJ5sg5HWx7AlzoIshsGmJVLd1Wuusm5cUM8/JUcn0Y64s4V+/q
Pgv1pNatqxZ1H1auNqFTVfMRWHA3+BGn8VWRoAtlmnnRuPPcXVuSz105wquXtOuqSISZmrCrlkB4
N2O1zIZhNdU6rLp03TQjWlqcoiOZwzvbGXi9sxxFtusvWJezQ+YHyV3CYiCAgbmY8Lq38apPzTLw
pBFONqRqXqMqXalMQ6lVOO6sGIrFCPWUYFl8VeoqdPAZTaWKfAvlqSmS6SMqC1+gVCYhgXcBeze0
OdHtuYLXp4iT90HWLw1mApV0hickRni7HLiPPGfCVG5YcZGWN15hDyeVrUsJd9rRmQdeLxmJgGuF
QQecZ6z0qUWZGNVEwrQ6o45/gqou8hMa6bieEVSIEdMI4002nfT2xKFOhID8Bnc4fudOyVw5ziWa
0mWNjzL2lrfHRZZHwOvCrFVhIttQ1ZeJLY+Cooz6mB9bM0QucCFhVDJPwTmVWjrBfKzZIpV4Pfh3
vc4Pu7IOZTxzy1WT8zCthyUpsyWOA+F0wNry+MgrTaSsJ7xi7U51I5Ajw3gkx7KowsSFSrAn57Zb
Fj46jp1DlU4iqWQIW8RdN1172aKrZCxXw5hf9l1xFADf5eRN2jZzNPGVaqXQioYT0BrfU6KsvLnM
z1E6zHl+wbGKUvxmlCRsYiea+ibqvH6BKDivf6YLfFh3A9TVLYP6SS3L4XAkICB0c5zZ04G87Xse
tuUpKZHIiiZM7azKqw1UE8IkVEhyUQx3qSJhH2yIiUbfCqduIuWXs5pFwO2iMshmUM9caL+bJU58
NMKThBJzXfX6PFZoyQgwoJSEo2JhMaKrsvVEymnkmo0xycwZyqX0xfaCvu3eOEU3L10XKK8TBg6D
wPLRqw/NtMyy6orHxbLyamGxq0U3sZMkLwVSLbzQTOBMH8upj9wEnwCjmw3FdRo4UVVyUUqXQimJ
kw+uoscF0F2Z2Hnsd4cDMOK8kGFfKFBI2uRIpuPCtFCuA3oiT3Q36wqOhe+i0EKkRTSfpTmekwyJ
fqLHXqnVwiEhS9JZII+QLWdZv+CojLR566TlbduhYxdKUF++M14PRW0hqFKRyc2RbdUyz9hyVMCf
8ylkhCxKN40hBLmhlclrz5khzqKUBWGQHud84TlSMGcIY3sVJFzYwRHcR7MS44uiZYs2SARm+WmN
8jDNo2DioU3gwSfZIsChMy5afFWPbeigj3XFVhUtgDFjUTo4snwSgUfXwCBPkXVBCZpEzLO1BNeZ
OAkdkD0GopdOOi7jPj0LcnmoOilIjo+crIYcYUzYWIjpzMzZNG8SOaPMWZL4wgEzcqDdaQOCUOos
prQ8RcOsnaC69t35lCYzxMx5QrblxxjVUn1IwM9z1IaZvCbTe1p1Ye8nYTU4d9IjqbA1KDHUEyYj
ITcFJFipjsqqPauKjziQy1y5Ue9CBO3oupmOanjnZeMfdbUNAa+167QL3R/+Oi1+aYQXudABHPB/
KP0+3q7mO9n9Pvcr0+XQFQft+L4HGw6AJBUAlfzKdIHOUiCtoPLC6gD2t1LvPdOFFjvYoQD6soDR
QkW/3bPsXgWGxQIgwR4owZCJQTrGv8R0txT+MdPF0GqECYFNUimFD7d3mG5bTtWQ1TiZ1SjFIaHD
+8CPj1JfV6LX1Xk2eFAst7oQUxNc5tqmoh3pJNyatSLowN/qCi+SOL6Ou4pCTrSJiJk3hV6bXwba
kJAYtnL6rg7HvmwOq7YHBxwSe6hjJvpxyt7rqp0NHp5WWyGD6mIFCiIEWAQFqCpEQuM1ST0SjR0w
mTx45+C8yyIDRC7vydupHxay4hPoAgrC55RNc8mrlYfzVmSqXScOORvcQCQTukzQhMOyGC/MhOMr
LukoSlVkwqNmNRr1Jm7GC8ZSgQf+gTK4U1TXp33NodBMB9GWoDq7mC9ACxSOm4CyDLHW4IWc8BgO
01QudBKc9SaHWrhr8jnUU+ugNoLqoRUNKqtl7xU+RK3SQOXLQPxABC3aZDqc2nJZW2fu1/oO2WGu
huFwqL1cxHWXzjpCZlMbg440trNsYOeOrxc44LOij4tVY2QTDshGyYjbENGsDxUfpSg71G0cOxx9
UYcJtnBnxUhBPy6KowxDEd7T+Dy3/SkIN5lA1IDgOIG0DorJYd6pY506p8AOro3xOZBmYIW1552a
FAQzlb6epjEsJ+CnChJv4V3bxN4az69Ewt3XjqrWbjFe2g7NQauF1ND3oUvpvNXDcTdaZwa7LNdh
VjkLVypgCHE/RD2ohMI4IPTkSRYSJ1hUEyhHY2VPZVH7Qif1UQFiMUiKySzQ/eeS6q6veqDDDqhX
XfNm0r4RSZ5C/GbjeVOxOLQtyKRaTVtVv/JDNIJmL8sLt6Sr1M2jBCSrNjfHULWcNhY4n0vyWw7c
OWr9fOnicdbbNIELJBeQ8z5oDimw6ZopdLo6i/yMqzBvnWUVq3qZxCkUEWN9wt0Rsi5IJbIA5b60
PeQ+upKFU4Dcm1pRMVBTC2f8OPVd1PZUNKD5Ct3UMwOCEEiu0xnPaSNkP2xMoCJvcN+1gxZZiea+
AV7fddU7gqscIr47zIyq58kWOZ8Wa+oOkAqDc+zRWZy3H7G6iVkSzJCfe7AAMxzJ4EPD05vKNFHR
mVD6N0oBM3eqPNRYiqLKhNXDRVKNwoINMXPDglWLviJR4CC+fT1cwXXabGqZjTPD5WE2nDfMf+fG
2XGsh7dJ2QPPlKWYUngqpkpWXYqade3KYuHUltwBfWe3yLmxtV45QxvV4L61RFgETiBa60e0lrMW
xGcaF+ssg2ResCzsCISDQEGxhqmXQjxqaZhUdFG3UEB7uRMOOD/FVXtoEhXGoCNfEdrMVZ+ok5yh
FurlDFawWpMLXMVhRjzAD3NnBTTnjjiekCyPTGk2ckLNMp/Ktddh+Jp+rBYNNea97eJ4UVSMXdXS
3lgSLJq0e42kOQRSR+ZpmwLvK8z7SvcleASthXEHeFGhkVpAbK1nk3FT4Tv2eHKqCao2qOBKf5Ux
79SlUIEnlJ6oFAUrn/HXSZqGUw5zvAwiTw93yjQobbT0gregXbyhdPzYV340GKd4XXHPn/eoy860
BcWdjAG81wpWUmLjRbLkvuC9/hD39WLsoJSFpnEhm/qw60rgOEXvimZsh1O49TuUZGvlSrt0dBlV
XVlFdVlelHGypAwHbznu0ZlX165d5E0MZ0F5cuY2AzrpW9YsRwd4R+/640nF4NkSSAXMTWd+jBcZ
Uhdebk84r+eVx956HMIrD9Qbd2xPqGrhpa/b9x3PpYgpm42drEWa87kxsMrnlCulu8ioEQSUFORe
9NGN9Qqe+tvEV7PexYL2nqCeTESgy8tB0xBe8TCb+nWWJ2viu2tm1fnEwMF6CVUSWVs3OeKwqANP
K36P6vgtgkSSOs5hSuSbQk6zqi9WIArMTdLMg069LWBhLJA3vq6vcmUvxgH8RJbBme7QakQGVrlI
fkhZeTo1TR3Sobv0CLouJERnbbo0lCZ7m7EYg3e3b1I3XUrPm+seavmxLq7z/GqU/pqmzmUF8a7r
7Swm9RvXq3wxuWY5eu6KmD6JNABMi/TMmO4tAyWHlMpd9Bpq1AJWeETHjBtOsu/CosZj5KkRRTWh
H7DDjzF2jzyDtaD+eAF6+jlOxih2zZvENgXUOBxqyFEuHTO96eX0Vo7YCGPhzG1N3kwO/lgTdNf5
vYBl7RWr/ZOqzVfYnWYKhJVxaObj6H1owKvSAc2CCaoEwpeg80VjXa6Zr45tnm1K3Z3UlM8nKAhw
c+nW8jpHVxqIq4zdWZ3ZixhyLU70PMdx1GRylclhNkqo0BThUYfGiBfOCdV5EYK6VkAh1A2wbJyS
NwmBRShbxce5CWaeLSG6Khm6bjNvMFQLMYA6UNqdOLDiuIoz2g7bhHbruQN4I4SvcpzCMR85rI7o
5i2oLFzQmshFzCSU0YWe4X5668OiDCw1hakuojzPoTxnoKNnIPo0SJSjcYSnwF0kh3UBx4tQyzIx
4KoTnHaiQNlNEPjLLNa2DUsq9WmajEc5kPBtLu1n//9T729aMf6H7PvHLTHb3oZHJ/lKw4E2B/Cl
MjRQMQ+orgeK7zcaDpvOw2ex2222t3s9gxR9T8NhEoJPn0FXRttmDVCVH9Bw6sH2i8Dtv7L3X6Hh
aNsLskPDPZe5PnygiwLoCUHQffxQcNbag6I1K2LwVr20XiKjxOQgH/ZQ6tO6O6uQFzFZQrwyBYix
k3fBeBED7dRASu2xr8ZLoH5Rj+hVg0gr0sZRkVtBTi27Zjb5VVhA30YUZ0kmpmFYVxO0Blggr0RD
gmn7o7ZL9SymIHrV+YbS/v9wdybNkeNYtv5FLCNIECCXj5OPcsk1hIYNLRQDQRAkwQHgsOof937Y
O56dVRlZ1dVm+XbdmzSLjJDkcicv7j3nO5fHamm+WQ8T8xpNO6/oTh36XunxfV9tED1a1G/nXlP2
VNm0JjN64aWR8SAzp0Dxrqc5DZQ91VO5A+eQlWj1KGoHDfVHLX/MxYD7QvG0kwI0gBt3RIg4aPt8
C8ZciNPI5KvlBiZu/dBEXxtvFvfumkVrqS/juA83ex6K9YWUO1uQvQzJzvCDqMt1t8yQekUb5Y5U
D0HNnzusC5kKF0azhUwgV3Ht9EtA1riE7jC6rE/00mWDr9GhOnnAeZ00U4DeYMhG9v2mPjrFKx9B
TnRzVvio4Bz9HyNFvKJhlQFaeuhS44ZiEw7i0+ftfhyHvVc/0wWaoGv1RyNUs5f8OLhdwg4mDbri
q7BQiqICEznFV5aj/zgVdudNLc1kBFNNTOBM1ELjmoHHKaUVrzBRaTxhcLWJ07kxbDE4Xo5MQhak
AZ9h2tbbC9wWk9adJ/aW+VObekAkvmP8/B6W0xjGOFKEFw/L8q1oQgpBVeSVXpe4qJy8mrcNSihO
9qUYcmKKcy23NoZTmasNgjkOLHyEfVilTvOlFGTCJ4ZGlvB7xsXVL+8ayNE3AcKKh94VF8deMfkO
B9FgtihUYyFQd15e9MGPQHVvbad2Le8IGnXjv+p+RMc69I+28D7NBFKlcy20S/dUl6L9/zDr/meq
EgyF6997cLv/ep3ib2Tab6LG7cv/IUwQdguuoOT85rOB//q9IoLSjhBCglxBOXaTRkBN/14R8bQC
ODhYEgbY1PPx3IJfK2KEXfhBhCMdrc3tq/5uSf7JPAWK9/uff8XTkJH5l4pIkCTEvoIbNAkZBOrI
rxVxmroAizbDIlVDFAeVXU6mBmxSUEa6GNxXhDLBvswDSATuOGALSvdxctpH8DOPXh3JOGyiFiVQ
4tgvh2+iQLNp6hd3M+kycBSCMnzT9a1xG32B28cJM78c1ryBjZ07RG0P/YqZvVopBupA3S+8vdhG
HVhkMaai6xOdc91ubaBv5meOvtDiu4YSbTfaxQlto0X72KCNDDEmVWgrK7SXQTvvPLSbtBIf4a3/
tGhEC8vuBjSmNugycACPlHh3KxN3Eg1sv1bJioZWV/UX9luHq2g8ax9zNmCLiL2AHjg2Df0s0BqP
0r1otMpq7o4DWucpDND8wIZqIBfMt+66pfad3vptgsbbBs3TQBeMnmWEblLnUo8XgVY9Yudi41lF
qqzGEBM36OfBGW4XRlooOlU17MeAk4t2THn1RwF7FF05AJQuJNcI9NCL11X7DrMDXwYQf5gmgD+a
vabybsKcseKn3je3uj+o3os17Q9rr1RcMe+LM+udFeZDSCeMi4GmlCwmoTgIUrHpaEiWsPshRYW3
rlI/ttk9OI1+iJTMabdlTehlvj/c5qHh2pVwJ+cAR2n3wa1v821iNl2w2HDf19H9VqNBhywXE4lR
RU9VDyrDuRdusYBvGnOvCR+ZCb9N7FMytWdzfV+yyo2bYrgGksYFbdzUljReg/aH0gQgUHjamiju
AnSIdN3uCO/JXowy3WS0AL2YspnpvasB/IxBR9NmLTEEOm/d1MUV+u+padIogX+JEQItQGvXUyH1
CgyvT2XAodGtB0/YCyvMmS4y2s3b+hS6GOhGtl6Xyfq7BpeGnGGp0no8M/EmQFviBYV7JvwHBYAF
EA7Yo6gf6gSDxG5rgyc9rmgYPD91FU+4W9s4CgOMd41oUu0EzQ74EYUVGh5ssR2iwoMLE6LuO2+6
glVKFqCdrb3yVj3XyksFhmIY0GDultWPwT7uUeCPA2wO6bZHqsV3NaAbLmf6FlaOOLSbk0sYDjkO
NjhRTAuZh5sXJhsLcxCEbqwb2l4gw3d3VeC/h+7U7Tir5NfKLO3HiEsZLtiNBGPOewO8FDKmBMNX
VUlkmue6wP0Nv1Wnm7uyXAGV2cGj/boE015PZsr8BWOENea+6+AV1+G3IpTnsVOZa9bnxdgdnEog
K9P4ZM2aLq3aRTDNagLZoVLXVY4VdDd3V+DcXFXjxy7zCTQ5Ex5BLj6ExdrhQCwP5dzsHTbpuDTd
uR/Dz2GKvkEmypSqRRJMmGgMmiDuFk06cX+nW3Ho2uhSTuWl9/1217QMFqQSY9yPMGJE2+KGp99m
VtSJL+r3JVTHdpBjHFb4exzd5ZDNVe9lbrnaKvfW6S1ccfh3nRZJKPoD3KKdT8azrVBil8LOSb+8
ctPmJix20K67uO1nGzvgpRwnbOKosgfG3Vc9mjZeN55umm53S0eBHllMdz98A5elufUmiodb3o3z
t17UB7WuudE827ibw3k+lq6Hbsjge6HdgCPMVhI7tMwt2LJS89gnzkm6JO2j4Sh5iVujvfrBdA5R
C0ePv1kKP85t9731zk7z2ld2iMOuCONFB1dT0ZSrMscTBTMBo5NaWGBjdJ5HnsqSQLR2doqviQn7
xGXwXzVcJHabGM2NdDiOgI8q1siEz5++2u7mbojrcEnhmWUTIe+lqN8MN49EDfFCwnsWjnA58dmb
qD5ytNernQrQs/JYeFO+lvjS3nPuhD/k/rp+awdxDLYmBo963La7tn0cTVx5JLUN+Uq2/s0b1stg
p3Sk/qk3fjrMZk482h4KU31Mes5JNbhx4YB+6/AJ+V2QzzdEznxDNORZOSL3xX7a2JNLqqSc6hYy
4pzS0JSo5V1m5sXJTMVgf4Vesfd67T1ZAsoBrkNe9tOJYnyG/0+SrYKJWPd+QqbiRQ7hcXHhbWHo
GDd66EJ03pGXrfXyfVM2URTjtAzqMo8E5HBl9ZhAbL6GevoZrpiVxy1zZnrsXHx2vCvforpLqO7O
bISvWXdp6aA4NtGRtH1wVlpC/Qy9HNThN+oAEKCDIYkdIWy7red+8906I8CWORVPesmsuXOX+57o
o1pkgteadCUOCCrhQXrdmXcKKEhwcDiBEOOAAODsPDovfuVkDFM9VOcybvGyJUrGsBbPxdIkqudP
Q9TiZiriYnqHWJ9PW5e78Psn26WGDaify35gr2Fok3AKs0Kze8khp9XFlTlblIZTixuMlR2ubjA+
p8iHd6vZM3Ryk9fD+7aBj3Q0gA0rq0wtxIdl2sfROsQRn+9FAKNlXvxXh9rYtCpv6LrGbKTxFpjr
NC6QtG0+oGZ5pM7nQmTC/enNr6IXmcSVrXSTD9OrG7SxU75xXu5BV6bO3CcKYHi5BRC2lqxx/V1H
4bT24x4XCEjavvQhpNRlUviNTiM4hnHrRHXsBmNMexyVmw+zo4L7rtny3PJiR4H72yBnxXNb1B9N
RYDeVLZMmtC45wiUZeIX4DwBg5xnmPR951wAlQ5x05jHjcirxwcMMfoBxeVNAVZN3agvT5sp3H1T
mfMyqUSHIpWhmxkWnltZfIAE0mk4jGmNWZWHBeoUNzecyPqnZZj7D92wi+4CTJVr8CbB7J7YUuZt
C6WzdfeMlHuQQirulCL5/37d5T9tSwb3798PF78+cfSXiQJf8w+oD0/jwU4rgieLULiKv0J9GCaw
HSQMYDeC+vuT1emCs4PCglGQ3yIvv04UEFhuz7/wQxeDBVzQvzBR3B5d8meJBfsfXTwsFlas6wJj
/ae8i0bz7PFblxOVAvB+a1pyjAgtAK1XTZC7vW+3xCz+CgrJ/bo2N7x4br209nyD+35GbRMwhGzs
eWUJNcBs1XFzjd4BxHMA8XqDTGYxo9tG5qed09/IdTwQLInAgsc95EkPAz8cwLbroYqWEbiIdnTC
s4ha8lkHnXgaLV0xP2z8bM3cy5g3LtmvM4M+KxN9KQKhQeRIZ9y3WxfeR5bqBvbVl6hTQNdK8C1u
MsuN5HQJv/z1i/p/J976u2OP6+7fX/r/ZiP1v9j++Ca/3wvIcYHgxO56j0MkBMv6j+kaK4+80MNV
yLEVAiPunwDXW4YTw/ftKZg+9h79cS8EsP3926NggH0yPPSU/ZV7gd0SZn+6GRD+AkWArGgAURTa
502P/AVwrZkv9FaZIh3nVl+nojxLWaZTtSZuCycNHGHff0TRSsAx/RbJwlMvRAaiW739Esvqq/kG
sLLEesOudTFbFM1rQbwTAFOwTP3LRAU0QePBOlyTepouxVbdr5XV8eT6SdB/L6oodqE10Rsk4CKG
hMEWB67ikPlgAJKKo+0co+MsB4xFukwh2OGo6o5KyT1eP9yfK2HDzlqc+RsII4A0ylSvEq2tcrq9
qgKM2AvYrC1dh2/zrA52aw/r5CYOBX8fwo9i8HcJjl3na93Cg/Q/AlHulk3s1DBkDQgqrtZkdKKs
rieQst3whHTOwV2BCckaJg1AvErjyItClgTOVB9hX3x2gqbOUCbBgI7bmZxiN0q4PzUfGqhmK8vI
BpsE0wCcijaGz37y+9FkBNwREMOjI7+jaB5a2pKkNAgADVV1jygKEM4OdQDqKQ7EZMa53SrvEG4u
8js6mZRBf0vSkn2B1fFKy+ENiu3BTLqNe+c7wk4vdQPXYnHXhLIu5/WY4nd5AN0H7r7py4QZmsoF
U3PzUur1C/P8M1DpzGo/QYRHj7CctNeDXdAcZlJ0xET9qkVL896ZPmc9yf3oe/d9o2DP9AU45Aqg
vqFblcjeq+5d0mwxLYAI06AAGduYnxzYXT450/ioVtrEumTmCF92TEZfisNMipun7kW4JObykdMW
0ZaFP00u2zcD/akAkEarjtJto5nu1Y9WFyrjnnlfIKKUYftz9e2XBjJn7BETC1ffweR637wm98ag
jyuXwaitgXPKCoLsCDys5Nt+IPph8GyLRraDeDxA0nQ77+zNYLR9wI/BiqiJ6Cu82+GyC5dQpsoT
lyaUGPM37aajGsed67JHNm3HgfMiNr69NtSAeKBAh4GGmcy6ETrnhtyu+fHSE7TzHkG3ZlatM/Ab
GR8KiLrs3VY609z9CIL6kxQr7NhAndjGSFJvTSJGKGB9ZpcPXd817s+VuPYCBuQrscM+1P73jVik
MfzuR8QdtJasxUS0VO+0tMewUfN5MNRL6qXtYmQw75QcMO41d11TewkCMUD+5FXxrjmEBSjmZqJA
/iBZHbquoguCSgSOxbIGqdYgUEohD1TNVezaT75KqOVFCUxzGlPq+iLpVusnU1tCWRb9mLjltryB
sZ5zhxX5ElYHZtsBTS9FJgXS2uwhWQbVAJMul8hoUcNyPgZvVbM9Rk2Zs3LADFwdKfMOblQnC8Ut
NoHRoF3/I5gSX5NjyeZsGABYkE0lXQtofYMFgIBYdNPPkYYpZyC2vTs+DuOHd/tQlYfwadjuRkVe
3KlK9YyGMapfDQJewLkmOIClF7PVPwg+77aZR8+V2x0bIYBgRnS3DOOJFGE6efZIPPMtEpN56xDg
63vvvBRlBflpAG0te8TLivsI3gL+2WGoF/zPacDAJcvErlE8t0iCcSEekcQNY72gyYUoanCh82Se
FGgKndvJr/Oiqn5uDN4uNMikkQK0VQEXyJdTn3oFe0CY4jwpjnxSlVsg2b4jTlyLnYdfZkFXXSEE
mjbV9nWRZodyERMymryr2K7rQQM4Pwo2nRY55IAtEqcfDmh8YgUsYS7LHcJyuWl5YjuglvCDA4mR
rvIPAWBUJEI1hpHtwS/bJ1MBphw3CYLW3SFBeNomMKiYOcEI/fDc6iPiAELb+TsBFOKQNm2Vvyv8
72QbU+TmHn3c7IEvoRp6zgNOMNQ8d4rDksHvj5ZkbZYO1OtyZcbD7z5B0JHkrHkrkmZVOR4jeWgM
YH2oFyohcKfTCfEqVzoPa7lKTOQv1i3uCgZBUgl8Ch67b/vmUfEpZrL7ivjRd2FYokfXx1Hk7KMW
18oabntQO6+9lCnR0RXBgVNA/RfP8FNBgp8e0gzF7AAUlVlTsUvrzsiKkeKxqxRLkGMAqx4pH7Br
A4O4R8JggPWxDAy0zsLv+Bq+gyn+LmsLtlivyDl676arzjZYn6EsHRccSYvTpsjbZnPwImS7czq7
9zbv00bOaZN1D/htA/ox7BaArO3Ay8QvMUcW9ZMtmn23BBfWjkhxFrFPu0O/vBEV7RuFi7EQLd5s
nyQSIOpSjBeK2+RW4EYEy9YgcXjx6dVeLrxQx9yKS8GWz0EhnixMjq2PL17kPIaLk84aplGNGKEY
Oc06eovhRQ8ua+6EqLPKbdNgcXO38D9GEdSYOSHd4WYzuE4as72TYOHxUHfnQnsIPZjwvpzCZBU0
U1t5mTx9RJznvpvkI1+2ZyUsrjPmm91AVOJb8OTT95L6Jp625p32gzzj6GgzjVBsvNTdhtsRQTe3
VFB5mh5Ab4U+wI2qS1U2r41u1rOreoRxAqnywVm63eYg39IbekYJ/LBGa7gJCpmNtYobOGGTxJ1V
TACVNqbSCGRLrZEDkEO0G6TByF427yCPnqEHvOOaeDRkO5IwgH48vlBXH0suM2/q99WEfkf298Ea
pdb00b4bEVcsawgfOJNoUvfFWxvO4IU73FTCQwqh/63zmpd1p63/1a+dnamCJ2HHXbSVnxVfHjbT
IljAHpetyfnUu8j3V9eRmKNgYr+hlrdNa5ABGEOE+elli3BsFc5XJhQivb6+cmLFQc/TvBuqdY47
CEzOcuSr/uksw5b5XOzrKLxyd9Fn5a8OnNKy+eEuXpP4VXFqG3mJRmAtZVRevKC7TgvyTtxbf9ZE
H265y7AKjvMtqV4Y/jhPIaoRssVZvUonLjArxq306y8R7tHE1cYmnStCChkATNw4qpe/Pvb8jzMK
b08V8dzbkuJ/P9H84zHsv8wwf3zd70MMHtbKb2MM/vN3I/B3i9D/G0UiEA+Oxwr/Gxbxhz8IcxDj
DojnP8ESyK2GMA4DxCt+m2v+wiCPPb7/NLz4cAbxM8BmuLDjQZ79eXhBcZ7x6JQQWpaHEFJo5NHO
Y1oigZOgvcgqM503za+rj3CT2/V7zDiI4BTQ4MLqWFoLxV+lAQTCVi8HAK1JBSx10v0cA6T6hJWB
UuqE17EUuzCaHxa3KVP07F0czTBq4P/hvEE0Nh4XCOn9bQ5YFwAQYCKW/YzsOwITTh0z5h9w7R+c
eXuPjFdDcdue6hGVspYgASNfq7jX/BE5gJNL1VfVm8OMgOA6eweLF0dw2rd82cO0iCPt7aZwhSL3
4ui7Qj5X2yFsdR4Gc8b9L4Nuf/alSBbOckqfxdZcyzLtouJibqsxXPKJnk5CmRD1CTH9uGwAL9AY
jGhSmzrldK5TEyWgw7/C2gAUAXgrAIONQAew7ty6/jFwLVR9jyUhAjRMf7MSdaTiQ9Yr2LN4xyLf
y6I+SHu8LEkbwG7qDbsC2ti2AIDHCBl/4+mvgiH4S0GfFHYA32ZhiXjXaTIGMr574ogjozeunhyQ
FLCac9WrfPTIpx2qnEGZvHNnYXak6Ot73k/eo2sYxwRmmiZefJTOpnaW13ba7K5cRfEpx3o6zSZo
0n6S0xmJh5+8CqPYBwaB04ALLC9BszfAXGhXPp2wzgCg2Awft0Gekaw7pm6TWxBmFHniH7SbF5it
o0gb4qTjoo4uYK/VHzYga36dsNlNG2/ob95YovmDXbuMw8mNvf6pX/BWdEcHORC/yseQ3E+wrJMi
mi8OmNUF/Te8snWvZw1HO0yt863jIUKZDp4uf5gxoLVqvRPK1s9/vcT9r1Z2/ts6+H+qDZsmTf2v
zwv9Q+Lk+A6/V0SgEcgDezC/UHxupewfsg5WEYISo+FNX6QUj9/6oygi6IF9/0DaGXbw/qf6+Uea
g0Ax9UBMRL+t9KF/Sdbh/wJNEB6irmBZC4fISfx/SnOwqQ2MtR5M81vu3tHoxHviBynW3YAw1sN0
IZ5a7ioNWpGw6qHCpHYQkzbxBkQXvkh/328RYrVh5i74N/7mT6m9wRSe/bHOFGTBcN8M9VfWbtnW
NzAmNSzS+T0QAvGqZs7WPnroAw4mDNpP0s31Ha74AiWvxD6MppxSjjjqB1IL34zewIzJ53Ih921E
kqkP7mlBsaUEXCoT8FPaqEzciRw9Gp4MxoXVXR/aeUqgIoCU6hG+C4n7oTQ9TmUJ7UQgzFa7YNp1
0z6AdIsyZ4BeG6noCJBNxYFDfxQV0ldj81rJ8FMtGPm9mp66obRJ0UXYs7KCgZ/WEgywSkbtvtWN
fduiDcteRne+23DGxUsVOYngJLcR3H2XnleNAbVX0K16DDCzvCGnM7YX9P22pb0fTsiCymHnVtLk
Kw3JSStYvC66PKz9uVH5WI9jenZf8+neRkAtwq4+6tpLEcN9agWDYlTVp7Z4V5vPMVhXl4FDpC6u
CAXCbt4EUgQSwEU7RJd127KpIuAZBor8GEl9p8iUV+OK6PfQKh+D3s6ocdjksup5t9gW9X8ZXjSt
VGJ88hOUAvoxp/lsfPRgVPUL8mIh3h3s6vGY82Vm9N6G5ZJFBeypkvSvQQUApFymK+woH3D9eEVW
OGHcPAm+peBsge0617UJYM0VFlcIOUofIssUjvm8yiWr+PjDGbyPwY73kKoS0iClOy32HWbCtzKM
7n1SXCGPYtbr1AUNPVgH0Xx6OCQHF9yHfR47ukfg5KicT1vaNQ7bdee1cKVCcksHtBOsfk1Pyjbw
/YLzHKF5xJ5KthsExXncd8MxJD1Yc+ADsWsg5Ple8WWiJSARgyj7pORz77n0ZBeoaz4sa+wHTaA1
4ffVXX21vpr2rIeEWtfisa8tyTStzU5U2FKCxVhVKgsgwdzYd7igc9oXgJgotJVoWsJjQMDg4MmN
MBW0em7ItFvcqvg0usbAVK+XOgpAwAzlq/LsK06eHdaCnGYbXEPBxh1fqu/jtIBxwG2R2bVBVlsz
zNLP3hr1Zy3GLdU8StTaJXMbQAuBnNmP81OPTTPQGqbbMhUZrxKh+bER+2iIXqMBeM28fhMOsuzg
52HGjjJBOv8b1J+827b7sITGU1T6Z0DHkwASFTI3iNvgS4Tkd2k/66JL2yp4rfufykU41yfyA8uQ
gAFGO38k6ehUu7nEhQ8+8ZFI7yq1jftGn5FcyP2S3iHFkdUBVCbQjtjz8YKuIIM0jg0vgMV7JLlG
3ZzpJg8aC2igDtIvdeC/yr7EACqBz0q1L+sOfIP6Gjn21cdWLVa2S+xKz99VjvGzmgG36AEqwPuG
iDoP7s9tnO5MQXdcw0Tp1/kCxBOaMvbI4NfY6N5xg3vPx/IGr6Q5H0zcbW3GtQpiQ7sIb8xwJB1C
UP3AbbxJN9qvW3HQoPyLtv8yzzPGyh6I6vQDw5MD/xOSn6XldTLsfrY83FPiNAcJtZKHJgvGXu58
YfZ9wUwS4LKnLX7U6BRXiB4HSSo4TqQ7cdI/hmj0vFmi91RYeONgk1YszRCzEHWvaioojqKe40pS
bzeW7QW7jZA1H5CU97fuhayFyeZ+cVOFhSkJL/mYuxrXANEWU37oVKcRJWRgkPU9dCKA4Qeml9w2
48U1gftJZ72CYqjdNFQbi9sIrWY0LoCYqh3lw2NTLTtb0WKHMoP9Oq6p4olvr3zlP5aAzhdFkWNy
JfbFUZwme6+E2zvTBuNkQY5dueLH9lEDdWerTgbXeYzo/5hH9Xyztocxc2td7Q3Hmo2xbYd0Al5m
MQWIoN1wWrQpC1WH3xkxxmWbUdV672GdAXBg7sUqB/9io+EOAOpdVTv3rl5OWJ0F0QdZ3dUN960x
WdWHSGZhXIbEJDwAYvoWoMdaKhIPDYmg0fs7AS/5AqVghUI2S0A6mMm1/7g6/L3u5VOHCTXz1xIB
YoUG1+dnl4/gUWDsM8d7DQmiGytMDygW49d2oIexi2aUUZK244B897aBspnYnTNp58GyCkhYiUVr
U3RPa2zHgDI6Rct90dtYV63CIQJR3ixIULrjjrgKl3r92AvUdNig1xWyNbISibs0jzaAjyL7Orc4
SWeJxAKNRiQ+bjd1NFxb0XSp5FhJhEoHhbp3N5yQ2smx4+rgcW0y5Bqmw9CgjwfPMDWlk0HOH2PW
eHADIM1XMDqACwMTpzsBqj6VJvLusOjpnUIyiEEpxhWdnmpafHZkObdz1Zy8lgEeGY6lkpDt4R4N
vtrB1f1eICeBa7Ml2Tx76GqaqZ5PpFmafLVIbSZF6QIO2UbYWtVcFgn36h+rg2O7aJjczbrFWeUY
djeVDfiB5W5WM4bDkB+5g7zVFqZ9B8Fpgxk7mnO/4mxFC/CyLCDT1nZ+weousDoMaxCK8CtQhT1Z
gzsc4JkqDJb1GZV1dYDi2UQXXZITEl0XXz/w8MaZ3pJ7LUsXL1SA0XniO867gMwej556wTRwmJDL
7+UwxkOEtQWT/lExyCseXgIzoKgQggzq6kTH9cL88U2tPC86m2PbEmak6UCQexuEvIcNjBwfDmdb
kaQqnYO/iW+uacC+IPE9kDrT2PNVBtvz4JTHVlZ5MY+7kjmXGtQFlgxcmpr/6MYQIqof/Gw7gSJV
zF8LeJeJ0OuLnJ2TBgrlkPrBmbwkKFDCy/q5jTqAoKtAQGH92TX0oNV8VcyH8IgZa7DtziP00YuQ
4wt499kO44PCrouY+yVLlrZ8WEyVFpvA2jy23vlCjslseNqWJa7+4rk2Wx4N9EhGC1NwDk/tUCxx
uBkOMm07FpP/WE8JH7BNagn2hSYQjReRGNBFm3fL6NbdJar1vet4iURnPBXhWwjUCHfV4gKLlJdl
w1aRtnK/sNJX6Rg421mp5aseWLgvybjcjW7UITPhvfkzZzHVYZG0yr6t42CSDfjwbl4iLOdqsYOS
eeIkcQAnyLvpxIrx+NfHtv9pytTfgzlYXvrfaVP/9z++/xdPG/o12fPbN/h9JKN/AwcOgIRCq0Ia
h8Dq/l2kongIFIgS4CVYqUohSf0xkmGhPP55ABUYQ9Lt4aB/OO38b4DbOfYs41mut7/7S067F/2z
0+7fDH349YgLYThkN7HsV6cd4Q6OnhYcs9dBwqd9RnFD8IIAOQfwa+ZYoflrNjBgdXAIzUMDO7YE
ku1hfhADLJxbbiwPcKq4NQWh5icR1t5EtUwmdgHZBjgNYctZPJKp+tlDmuqi8GluDwqm6IpdOUEN
9aoNYTLLqL9Q3f8IV+RgEJPZr5ZeiAzOK6oeFnhmHKTXgD0S1ulAP8q7sB6e/h9355EkOZJm6avM
ARolYAqyHDPAzNyIc/dwjw3EWYAzBddr9AnmLjP3mg+Rlayrq0VSetW1qpKKTK9wg0H1J+99b54f
MIMnaGH1lwjwRp/rpz5ejv2Q4lvnmremncluI2NpjXcSozijnWqFSzBRtvK9G9t3TqVRY/n9RVry
ETrhc9M/iFhctbrGvve2mdsr1JXbuX+I8cZXwg20hGMPlMyqtR+6LhTKsw/UCCtm5xSx/GxcRJY2
1U7svjpshBZsAB2NXMRyxWcBZ72kTbxbLB/xppsFqB6rBzsyGxk6zlMdfer9nuMttT9ML8ifAKIi
hRwQm9E2YTIuy3PThkUjA8lCRL5E6bbUWLaiQRjZFEXttsQyLz2WV5fEexzZovvcq91mdl918Hfp
DZhSP/8RF+90laGNb6Gyhm2j8o0xf9dRAprcwtVFy4O0x7+ZyvcFrAfmTVoNG7f4Ou0OKg423Ug2
DjV7/Vxay3Zq70rrekrnw9B+nys+3ORKCcaEtIUZyyjrYmL9NFOuiR+dGeYSRfe7BqorCjWEQtFp
pvoY4RG1891aTgPTgu2F9z5qXyL/2fSmK024r113s0hu3Og0oFjEjcQQ66b2LxVWKDvMzc+Bn52+
WfZB5nezAucE+nDV0/qxAxrhDbQb/0HR1x2LdNrM47ylwb+zegW4qt3UmK1bFLGz2ja2Cz3JWB3n
u44NGuJfw8fCbO162zyATZmMmzQzQY89DFTsuPdQk/BIbXsDfG3rpMlJKNc6pjCLnyq19FAranmr
rHIrmhl6jL/FJkdHXzDqNNPaum2i3LiMsKgOSubTS4f9fjfXLu3YMuTJuVnie81sHhk3QGtqQEq1
yROI2YjPuEbE0PPMC5uZs9oJ7VwOJ8XXLNd2HZNgA8hOG0W8SvE2AUIbJ/aB6/JYgJ8tdfSTOf0K
F5Ra2Ay/enj/PXp419vnWlYyAUxYlvRss0NkFAni5w40lrZ8t2qHXx6NfSXKI/qYNq+W81i29te/
/oXyd9kiZ+o/33T872LIu4oP4w+bjl+8UPxrf79D3L8BZ8FktDLaf1Ea/nqHOMRjAQH8z9yh/EsW
xjmUjS4LCWZ4f7xDTJPodijfXC1sQv7CusP+CRusfwK91yuPK800f/IQca46hvkPMMIomzGNRnMS
TrGb3mVWhLtl9f3Dswj83njHjPXg53n0JH4yAioWs8vKDVgACNRoelyAAlPkI6LS3WtjZQ0slriR
wj/OQAiqhRI8N6czGh80EsjBQoFdfINwJA5NybpCDejVc+c1/ok4iDQH2oHeX7XxfDuCQYCA+Jkn
NbL8lZDQrKyEfqUmmOATUjAK+cpT0O3hjfo7iKHzjX7Fsi+PT8nKYCghN+Q9HOAaOHOYOpAabNHW
1zYWxNIw7BdJWQva+WoC74DsUdsaox7aE1DfhN/UNBmvC9sH4bfyIayKs3qxNQQV5WVWyIaaPEwG
P4hASzC+xRuq8CKiLxic7mhqn/bKogCOMm+nqH9q5QL+WPGxJJZ/LYr2+Q/Y6zT2PiQF/d4WTXpG
c8cio5uQ1tBuvjYO2tINsApjy7OwQlB5e1+K9IA8Zpe62FU9tc1HdclM4AIm5CmLhf9SNtfAMS5d
MbBe1k62WwWKdqtw/F1qTq+9QEilK/qZ3MGe2r4mnnc0m9m4BZLDbejW/VlLi0dbLz5S1XqHrrUw
Z/Y3jt2Y3KDjbpnqOGjivNtQ2+o7ZypuvF67UfHwCKSgWseE4Crgr2yFY3/zccEVq8qtaZ07a2gu
vW+eDDN+KlL9K2Vvu5k4D71MpNdLHeXoqQrtaFqYHdxl7R3G0d5r82BRq1Qc0TJ9aBXtopVj4RJV
U92Bh3VfErvHKOq21YLWiS3O1pRI9OxchMx+qUziN93otqmDEsMfBH6V8agLPLozQEanLwIoRWjX
suEmG/NvaSGRHzZ4R3VO6WEGvd35CxWFWPLveu4C6qvjbKNbr4ykkDph3hvgMRiT/dC68eecAiRS
MuJP6KjLElp3nXnRDgjZU6qpaisgsbBWbw5RJC5T3B9Fp39gJpMH3V8Emzl29D2ircXBSa266AyP
tkTdx33rJnwXe25Am2c/z0BtrBZ20JiB6uKs78rs1tTyV7OBvN+JU9NGOTCjaR/XYg7sGeSFB+mi
eFM44QzVPIrSvEkmtFpYsFdDrbmbo+oSRSbiPH1skaAZYhflcoKvreuH2O6qUIpvTovSZFxgrORi
2VJQIryHZxMBX1qlyrSfaBA3lhRH+ve9smwZRAuikCGi4ujeJm3GudPeG1N7rg3cLvg/wQJLmti8
4G/WSAwjKK4/p9G+YGW6tqf04tsl/kzmWOXkJ9zJXOrJ6Hx5LfggO4c6arq4suW5tvEIxvra+Hsi
MGrFL++3B7ervivG9Xitxy9htC+LQgONXK66ioumx4FhISGdtGPlqxTwmnxuTFR3bR9BHJ/m+rp2
tfiO+/sVLleNlG31jzXw4gaZG7fOT5+ZXpXjwV0NaNpovyDIGjcW3jTEKMcWr9pij8fc8A+qNgFS
ezFHF7a2DH+b1lePNTIjRUuIU264LnDCaYO/4Ulgw1BXFU65TulY5n6a51Ybnbca6pzVWqfw2BUC
HSXkJ8CO4gEyCGKNMd8yOR+DJkFG2ybitsKzF6/mvVb/ZuHlS1dTX4G7b1ptfnRCd0wNCmh/y4Ot
tT6Ilels4A2s8QiOnhdmJb7/oZeXzEuOVh7anbn1DwIvOG7vVssCBKNXpliO1cIYfXUj6ioyoIw3
rHcxxbGFYdWdBvrqYYwdkAGrq3HB3ggt+JRjd5yxPQIu2PCs9cAYIOhgjNQEDskUcCL7XxDq7wID
5dBG9xGGSp4zA748gYJatAxisZJ4YEY22rB8LKV7Y/iLfxhzYwwcXrDd5LXf3dmm//c/R+yc5urr
xBWET2gJPQyfqpC3lmZcDRhB09URaujyK1arSbRdSTh/vT7619yT/tqWGz5t8H9RSA3x//s/n29D
/Db+Q8DRH5vznz/m74UVYnc2oiw3DXwhOEJYSP5mMqdkorKyLQooQxcUY7+KSJy/EXBJD24aBgaM
n337r/vS/1YGimP9x+bc5u8GCRJ5+Xr3ey4l3B+b898zUFTm2jdCq+LAGujHh8k58GXN9wazzSC3
5rUqQH/RVIpuMqm8vc8G5wNRqgb+TOTV94EhPD7ZFD05gKWDC+fJtAfzZrFa/NnChTLKNcREOEsf
p+QbGM3Q1JtgouaZli41YVwN4Vyym9LHH7hCBmoscUAiepyzeNyMbfyZ1pMfjhrKgkJpWxN9FQvP
V/ZBuNtWtZlo032F/GysDYItrPIiDbgLDRI1iVRtjPxooyUC6+yqY/OIMWCBhbYtQ+RmIHbrmYqz
KkD/5rXtDHeNjU8RjepQgJbamEVUhWLVzlENvlK5DbSqn5KWsEVklyQayy59URsHAd40Fvd4OG8Y
exxLBHoKoV5d+9sU4Z62Kvi4b87mqumrEPeZjbGPEPslaPD6Vf3njc53BzlgCwqZrUWoLzVLZP+2
QTboUwOEwDexeqIo9ABsWUgMk8J/8il2Rku++UgQrSa7po/kjmytXYRIMfZNsfVW3aJYFYyFGK5z
JI2Vjw1g1ThWq9rRRPbYzC82IkiJYNtFFGl37jWkrkOaMT7gQCxX9STV80Uhp0xWWeWqr1RLcoYt
+B43I+SfYj+Lp4K2v/fqYKKWMnmIErDxsqRRUGvmi2MBFDf6ZzvPbpcK/h3qoOe2V9fdZBGY0EV3
lo+DLoaHaiEj19riPDv+gG9gfFqhJY33Fk/1RvK8u8Q42omizKrazQxqO7XZxEinfMeboY5eq+Vh
pxkPeqzdyuRrSLu31DNJ2ECTnTJCnt5Z3bw4JahWJNJFCN/syS/wZkpLe6smXR5msLDIhIQ8zqMJ
ztzP6k3cirPWlqcBN1Nf1ubWYfBuJ3657SpF2kjc62EpxEX3nWdzEve6D1ylxynfjpYJm22EBzD7
zyPox03R1YGT827NiiWRGxXxA43wnnWni+W+fswqoLGiwL8h02qlyFJhWcPHtCqbp+4zUjjrfYa3
22jKDwAMqALiQoaJlcRHJetoW8/edU0Rs2kw4QfpbKeXpWZmRgPAGiuJjLOKigRZPs7+OX2v6p7E
HxFPFNcqmBnLKJvpXBrxTRfojxwNbmSU9tndQMqC645Xbsd4y/MmAbIcpTL9ehuk42uSFy5v8wBc
19H4OlGS7SZcoZWhMw9oR/qE97iITk3c2tci9V25WUbUwhBpdj4hJztqX8Cswk23c1z68M8Yz2XZ
EGoWo42aMf4sVMh+6GgYzLCzepdaXrF1GxNiMFa4DcyWndZYHsJ8fVdH9kXnxretWt8ts330chZ1
ZmccXEieedacsB8Q6NBvmyR66BUHkMK6Ma0Y8cKgIzHHZkeuEZ+zz0Itk+wWEMRyJLY+WvThlBQD
yVE9bgHA237Kgek3d7M0HpOxCE2bGJOotO9im+0u1vqMHi/IJshCtX5ZrD49S6l06yqFr7832qIK
TeFAPHTtA7u40J1mN4S1EdYF3MnI8+99bPwQeRC9idREotAO734GwrzKxmBkORqLgpJzmG8t5kZL
Zz9OghV+4t4KndVUW3b3ce586zPnlNnRZRjdz7aB3DBGPxC44p/T7gwKOM2B/EbHwWmzA+vbULQ4
bBRL/XukzVdGMfQY39ug55tiSH+X5cOtrH03aB3/K+44pqJhOUeluJ5b/461T2hXVneQBhcB4tq9
jKwP2PxfOMYPxog/pSA+qK75IG0bTqDjEW417qGnPi5w5KUJ65EZcOKmgQvpxNcjlkLYYEdZAy2z
iYvx2bAr4X9Tg7atzRHJHB6O0XDdrVf0QCJqQnToxwhSwTklExAQwn9w2/I8tAxTfUrFTezEtDli
X0NCkxHbJb/CQt5DRVLMtYDc3xjgQDZklgkEMPYtnukbHRn2xrHmezViWFh650ajd7AhumNt6tIx
TOCXhgsdboBhBdZsrr11GMrLfJd4eDEBID7Wq/WGsKHA17NvZkIeUql7z6nVot7m5EAogkhpVtZu
0aKJU8ky9q1X0a8sySFu+0s6zQmSRhzB9TAC4H5TWDgwuTv5BrKBE/QiOjqzey56b5dN7bSx9F6g
49c3vsjNTcfjIwggI9rAjsO4KH840wgnZV7wKPiWwVan4eV24zj6MeBVgJXlvEjVF5cuF+KQLdPw
TGHcPTd4noMk1qa7Cb0z1cHSLOehKDW0MuNjWfrdSoJg21kb8roXC5PHcY7yXZ5NNErgaTeyYZTL
gX3tFY9mVu7rqb33J5/lPc8aoFx9DbL3XFceU44xi/deptrQMM1baEzPfoQZALgA7IbJ3oiGNjxP
ypc8G8eD0Yt7Z7L7LaObh2Hmv4hp9A92J3+ohYFojoGkz9k8TuMEZ8VodpjcxHZQGdYAVzuI1me9
YJRHYfOsSvW5qObanpeDLLM6TBN5D5cRlGjh8i8V5e2/qTpB+tM1buD0yWfNUyBv4Day/fcozcNq
BfC6D23pXMDFbCeJ/wouHov7vd5EV4tJosC/OX6VNVBD3WAqLTv0EYs11ENTZ+VsVKtwUC8zA95x
tauU0zY1uwAlGwf0eF0it4ywZ8DNIJ3NPKeyeEjm9ATXGw7wAOJV+GpXee+Mwr4V8kUT2QnhxC0k
lvKq1Rqk5aDOlqF61uNU3CBWMD7tFog3iVAvNttBuBH9qdX0+izq9GEkLSypmBzkXofwgYtIs/Dm
Z21BFYDaacrzY9EREBZq1FNpPkdHPTU+F1N+9FLg37KGgqtIbDTZP8LpQcqA1ELTsQjqHPDuxFw/
hmWyWduzuHfjsJdsf6O5y1+cGqJsxF6i6xfuxYpmFCe+fDMzDya9mjbuMmARsY5uSzxcU5uwEcat
W7GWXtgfbf96p/Q/bTX5yyR5lZr/8wZo8zZ0+X/a+vz+b/+mEwVchU4UEdlq8bV/73ssxKDgs/RV
V2/CtvpT34OaXkfB+QsOnD/5te2hI2K3AQ7LZEr9My7nL0yUxU+o958mypz4HsMglw0nbJP/CP0u
GNGRfINR1AExBUfE6+9K1ZswUkiZcgqzYWSVOsO+5TXdZ9CKTz9Dpzpb+lsHZekVvx1YrUzL9llZ
fab5EqCls0zneYBCvcvn7gVJW3nXe1EWcFFTclfN5D3HkY/m3eZ9FSiDLkOiKGnKMk0OXjt334qx
sEIv5mbt3DTGPlnTZMyQYkFXjYhTQRZlreCIThqq38zfdbOGwW7haw8Ogg0Ns6x8WZ7MDOlSX7cn
or7KIBnh9o+ecxwVUwerd2UQ43fA9zbJY1NS8bgNQhtXtEA/vPajNBmQdUb3OUTlMZfLpqqykIg4
ACzegF5O9rtIh8ST5POHUZtvbAvh2lE95sgFYH/cyKXd6zmrMCt/1ysrbK27OJWBT8AIJdm5TqM3
UeiHAuI2VKQCihe/sFq+xqY5JJp/4sTbFtV8tMkfBN81Xk2qvG58Ki8WYmWeQIDN/HCB+TXPcJh6
rSE+D4QTwZFHKjLUluLdLuwjvHfCsHo2qIl/cAstVAgXpsR1gwY8wQi2HBRstoR1yjCK3M+ukByk
2pNS8yfE7NdqRZggiqFvPs6rSkbP1WX9ROtMOCSSIR7TVk1NqrPBc5DZEBwZbSmPmzti2KhP1bgK
csxVm1OtKh12zgh21M+00Lrq5+3guEc9s5JzWRgXHaUiPZ6ps62FoiZlHJi4Lgn76ppzM5o3xSxZ
Ty6fyAhbFM252DTUJmCfzXLPpd2QpEAJ62rLs3SK+sgLhcgZsk015kRTDkT1gOLeKTUdUD4GGhGY
dGv92WXQ12oV8RIS34hhfVfwt1XErJtvvtzWtnqwE9aVzOQBQzrwYef+2Sqtoyx4JlUSXzQP4LSH
jRD3y67TSJArweT4TAKLxIXfIKFVq+JtGhzQZtm8j0kzqlItiFwgW9597tvhkDd03IC8HINFf9fu
Ozjwo4jvYkXoSrkD1wUVGM8GluljJIAitVH3rUrgbSJ9i/elMfW7EpgiKZJ6ekIB5p+rasoeRzS4
jzWfL2PePHMv5KTmWYi2Bl984WnfjJjNaD1azonoCoXDijb3ZC3Oy9jzfEdzpr2NOSg8i+ASNW9V
jMgVKo/ltEsYjSytNVC+ijUABhCxqyZkhUMig9ZgI+N0YeyhBff4R4w5RUquvXv1vOOvuL6uMxUp
fACRDDddlJWMBns/dMgn5Ny8RJKpfV9pIQKud7FoyXmh/lzpcCxiQ5ISwbuRI1jp/UunDZfGjB9S
WZ9mPd/VjXooVdesw0I8nt5N2qZP9hqCRbdd7HokFQ2r/iwHuZX507gq/eytNek0/iO/tcN3cwPb
etUeLDtzDeayugzCtAdORie7i0N1OycqmMj0WnfSFjNndBwyGAAuhYnRbBl3vOdEg1VEhAmJD6ls
s8BUkJjMkeY/050rzNw4ncneWN95MOpnFL2X1f7LSfQ1lPJOkt6RjfAHRpCakM62QzdloV/7N0nx
YU2NRLbWPIPj5Ofh1MH2+IpLttwMZXNaDA0fOJUZR4bQiIYShQVsa0o4ipZDgblwDWzFsXjlWuM3
V87fOXFeKhJPlon5cyffesEKpsnvosLaJgjAZTN96eREIinFjBdFHAsvLpkrai7DmFdDeRLYLOHl
G1R6+95XW0V+i4zyL29sT3nt3MFxOAhbgeyyUTV4yrYe89a+RRAdzGJ8s2JBhk6GuLOZtS105IfO
lSfZpD5biuHU2ayw9PTayDvSDeLyjtvhOAuPwcK4VSjpiHFDRwqpJUsOrIIupcJ5nDuSurAUoafZ
aIJpZQa7EQ9WJjAQ0xkaGJa3k5V/zYZ4ZWnK9q5pjp3VvOeFvHYcl/a45AsFdClzyyPvWxZAsfkg
lmgbW8aj2fY4aDF7/aSDIY9F0/nIi7cteYpEAMntMsvzYLF9SWZJCOhAZ0oSTDH8GD0Z2r0kCIo4
yC7mRWv7T1I7YR6YgVk416rRrmQ9H6NRRyxUETjjOwe7R0ycpXdl7d4geN1XxvKGN+291pxgAcvk
mzjRkIPjJk3b6uQl3TseJqJ9DcZtsVPc44j6GLW4uZqArmYIGMFRsmhA65ql/GRa5G3Vqoc5N+4l
T0dBgwqswm/RKmV4ois9VJgzA92ASzgt80Pj1peuim6iCg+WOWf3idbdN6M3HCKxXHVMh7mqix8E
U3L1Y/DVZ+xuvfdl+/N0KGa/2BZO/M2x7PwO5ymXO49Vyck5kxfJVNQqyqvI7Q6RXjyJTsMrq79i
3v+ROi5fkjl6rarE2o6u5Vy1HLiCxD2yq+3bqaQGkDI/9/DeIpmTBOLsUgcFLvTHKPfywFrwNo/S
DGp9+mwcYncEBj7WktFOdmiIBdAFBIHmEZX0S4m0qTfZ5BraFcQ3vkax8VZiDw9HOz2mffeiD9Ut
aF2QAr79BHXjCRcA6lQNFW7polPu8bcyiJg+oqE4jvkIJqjB0ZD49s2gsyMrmvrOziucsinEuJbJ
LeDCJ5NvT1Lq7o84Q/5bgvbnqzb4/5AcmpKNbfMT8RROKcxoW/ZkKwzJXV5U/sabpqOXlLf/+mW+
9muWpflfcnQfyrTov6qvjp3E+PbZ/VE88qcf8duag++xAKYL48ry7RVi9duaQ+gu+gMsY/wpO43f
1xzu37CxUvEjQoSjwi7k93ofeeLaHOgEWWKTR0LyVxQkrstP+hPth0ha3GA/7Wd4cOk9/rzmELwM
EURbP7Bz9TnGw7GMm+es1QJSpeuNR2EddGXBHhUFRZ4P9q5BDVbhg1iwwZrRAlmxSK+Gtm73aZ7O
23bElFGCGrQ183H0P2YEZjYgwm4lEpYMmMgc01n4zjsNaKFZElS2Ugzb3g48Ft0teEOz1K+TpH8Z
wB46aOaYdOZbwwlLuIh9AWYETqKsjQ+MJ3Cpk+s5BqTo01zMOZkAwxzBfaDl7cujbLAfueylF2iM
DVQ5uOH38VC+DEiUsWqFsFGDGYqjivSLpb23fsuiAcrjqCVHG+rjzGXWU7CBQkaLjrYPOmTjxAfa
bjR9XmBAjxRQJGOKxQ6qJFviXQ9lspDunVdwPZEcvWLYv1GknlfoEJUDAojoxSOEAsLGOYFfqcH6
ZTF5HA1sQG1y1mp3I9dBBdzLBdxA1rUX10Uq0UxXjKBIxDOPVgIBEW5mYit44PkVg/6PfAVrRgtK
QUQr2Q1y6/SrL9j0EMkEjDNdBewALjYunM55nq7cLK6wzVsU/5jY3BXqSVe2d6B8OtG3YtDpfNbd
tQ0H1AKa5CftFRF8CdQywEVlPL2on/RQu5xMxjM6lHiGuyXajozoCq84EnfyOq8IUr03PtimkxnC
H7suystqBZbKFV1KLCCZdNp1DdM0KcTe+Qk5TXBBz4SW5isANcpVyDTrs0H0YGftmU8bGigw9Ql2
qpebOA+gqfpxdPTqyWxJuQC1OpC1YsJeVSuEdUyrO/I1w4RUwgVK6wStVUJt7eZxVfeNK1rksafh
0la+q/ysVtyrlCStrgBYQ+oQKGHCDkX61pWuAwSHfQgtzK5e4bGdhyeFQvZR1+EZ+h7DQOlor+MC
DkeuCFpH16rvzoqlReBe0weld5YbOYFB78pWX8Lz4PFlEXLy+VCj+IOp8lyu+oUkA3i/KhpMTD+k
Vj0DS4Eks0aHa3UeVEv2OGHZZBo+fqE/FTAgq+9ahU5CRzDRrMqJUUu19wYxRWJwcTbvoCkzsKVM
E/3K/5rqJN4OPS9MumoyIsQZApEGveS1XTuXvIs+61XFgaeF9f6q7OhsN9vWouhPOrKPBfkHX74Q
YwpeEdipg3vN/FoGokz3JCcc5aogwUGQb7RVVTKI6IEBE5Z4VvrbieIHuwq0E/GtXpYqbFmFHAYd
3my5Klbkql3RVhXLgpyl7BjxNmazKQrC+Yrcvkkc+WgZyLeQwnTyA9lSgNNoI2YlDl0cH7Eonvsp
VSE+8D2N3Odojvt8xMljLREArzSsEu9oud3nYjTvlb3e7+W5zfhG+IJg9JHkjqz7zGKDSr7nZAEV
i8gXTwHQTo/Aa6aSXOS1t0+98WVOlTrSuAIfIlKHgGBtwtMKm0KvuMV5OhCICJwxIwyvxFGR81tf
gQF4Ne162JlqJrEE4+eYYS/t7FBL8jvcZ0HaMvg087COZLORnc02csAcVHXU0RXCOBIi2/Kbt4AT
n4H8JwrXelyMV0kHV4NKFm1PdNP7bFIRNw8EMoEuDEe3Iq4JdlWHNgKMEMYE/cKyAGdaRnw7b2mT
Pte5E6wHkXAmnBXpLuN/dyRjRhMBhzZXag+r/NB5j0RSHXv+4bav9joIsMUnodRTj4lTnJYB9Iiv
5CbT2vzFoO56jlQV34/gPsmO71wksEphlqdVaqxrgxj0wBzksU1IJOCj2tRLikcwZfnYrt6wJrou
M/k9jt19kyyHnCgfClAiuTgrMmyMfr4X2UpMIk3LdOzvwoALZmpxmMi439rrti+FAey7LYY0nXio
9Go25ytvxsxR5NdOB0jeMI85dj/PGe/doQMyqu8Ly3ko57W5RVcs6xvAPA9Jickkm74brQMIyr/J
Bm/Ttm1d4p9l8+zzl2cpd2qWj6kE5JTYN9YIP8FSeDFd8+iXWQg26xWZIkpmeZXCNeDK0Cj3JyI3
NnWspcdFm+59Fu60AthhLcV7FLuU2xITU4t3LxYglcva0875RGE4WsuNphaS3ubRCQSHKRRZ4Nyy
uu/16LXv9YYf2aahqkwyG2T+AE4IZk5aoxGr/FvbUu01QODbyMofe7dA5a7tZnNCuE0NX03RAdW+
sykxFG0yhvolm/QEUVUXM1wWGi1Mkt22LrQc8oQjfHR0a6yf685600bzSfnkTAyL81FS6gZz0laH
UvOvi0T/Snz3qUHgd23FyCNbpJt9nxaBw/LFFNaLpbJ3hkg/aPwOTLqfU1MLoebcpBLBXj6GfWnt
lZtX+6SZCQJqzT7IcrbwujnfJt54nm0f5UPDRnh9K6teeKwAIfMlLc8Qf84Y6uYCDrg9JH314DpM
0rz5qsnqh6VUx4be4uJgOieWtTn7ub4tfIdVQ2Eex1W+jeg8NwF4teaustd2HKpfIPiM/NysDkrj
lam8S6E126Flx6h8WoUkOkaDxrJpac6ZFz+LcrTOaT33m2ZaDjOHsJcjqSppZtohn5la5nmQS35/
M8t58KVeB7LoCRDQkPur1MRlaAqsHOu632ve2gnXrkvYYlCZ4sPztC8TDPXCZVEkOJuwpuxxr38N
7BWbJHmM6yY+tqN5pxkDI7ARVkm/PMLY7XE9p0+zu/oDBmJXSnIEZ11eV0NWM7fgu0xtw8UyrRlR
4YBJWyGoRpevXxPiuM+SSRJjoO5Lk/1sJWLAYNbXOADSryfmbt2HWClJcUMxsnjTNi6TaGub0VUp
zR2zkk2VNhyKpvtYtiXor7g+GUrRwyb6tzbn/5E+9kt3FAlRbElnxzzlgwZ0gNX1VDDyYNDbBhae
TSLPjpGtuK51vsFVnd6Msf+Q98PT1CIGrD35KD1eO7DXO18ZRQhR6JUFm77vtfEhjQZOIRh5ImHf
1tssclyGBFrfwtsfHXQipcEHVI42qkcfpw0TjkHTtJNpcXvGZkSLjX5GI/8yN5fdCDSqkriTRcFv
C22ucB55oAT1TfWhG5IcTWG0Q5TOIeW9RnV7HCxGFYXxMTYRRoNoedRMbVdLonqzWkc3OGMxtDHt
KP1Awt0hcRQjHlsxyM08FejUoItb39UG0xkn23Z4OhmYHYpFf51r9VxP0X3nsZ2ciB/T9BsTcXfl
gYy0jQeLL2eNs7pLuUzcwdwPC7+hJuA+03pSTy6zOK6RRI3DKWcvxTMHh+CDmm97RRp4Je7mwaMj
IL2bfe3ewOc7g1Uc9eXSzaDs8uQt5dqJGcbQaI+QF9NLJ5xNb8SUR9NhZPuVzN493uMQie3O5inB
on+KspQEh7merwt2hj4xj8RUwMDMbbhm0WEe54+mwEmfVSoPhIJdNZjdAxQ1eDvu9wo09SYv57CR
/feVfsfb8OQpqG7+dJKGBVLLfnAqEyplN+28CbvlvDw1nrpDnUicX3T41++Zf1luraiTf74a2/7f
f+/S7n+Bokk/0uatgGv8x5759x/xW8NMO7oun/DaOYZh/d4w24BuhUGP+vfu9w8cFRpmnTQun8UV
LoifS7XfF2S+6bA6o9hc4SeG/1caZtSHKyjlTxsytIc/fRdQcnHt2ezi/igMdGSf+npDbByl3fe5
zgD5+xc4aIeBjFcHIdVq301E4CP30qLsbBou29kZg5dMpLt1bfdtciSREwIxdpSYJ+bHAR03trb4
q2OQ7U/2PmVPrtv595QB8+y7L0XkYnGW+cntCgZh1vLNj+wDTLTTJIm3aDNU/HHSwkCUb2ky3hAg
fGH/sKecufYcckTFaBjhPPgM7j0NWXz/jjr+oINMsZise24ZuJatMJcVO2X2+zbJIL5Nway662x8
7Kuv1poO1oI4gszHnFQ8GdiFu3NppOzFPTumG45CXk/6jPY7ui87SnitQxbfMe2t/JPmFZ+IcMBv
tiU0E/0K2sz/J+88liQ30i39KmOzHtAgHcDibgJA6IwUkXoDS1XQDi2ffj6w20h2X7s91tueHY1k
VUVlAO6/OOc769Yo0I2XMC6/amuEgVSe40ZcHcgC+mAaGyeMHhPWAMxkvTSPvhRaBi3XjhD3A1CT
aL0JbmjrE4YHVBHEx/fEgFs9GOAZ/QqKDZSkQU/FZwoEYGWNzm8+VcLcZZXqBGNbGF5otnvEfyfh
cJw1DCIHnSmzSyWXNBAmYQcIVK8ye5Nktat0Ydsw1xCiGFtntjgy8paTsMEQabMvZyVlGzPIhuYm
mY0LlSD1ifZhTc53n+FfTPBFZEAMDOdVz+giSY1PlPyXMOttrISq53D4laXxYDL6T5v6AAHwyARm
E2XJIwM8eC7IyQY3ejOzWWM4o/Kz75+mWpBNEXET2GWc3YZuZBAL4x5GkiGcKrsKOzECN7Juq75F
qZbYRNtnOwCYR3X6PTUJIqm7aRw7iCzl4KAtzbv8gPzD57A7tNq3ha4kEimBBnALqccU6y0Op50s
9JJlU10zHCHqsz9rHePupjDWPUV+jRT1zM0GVBUJlyOg/YXTXUT9WrgVc9sn0nvvFlPZaZN+gb71
vBTojNrM9a1h4SdrysfGhW1bLzuq1pPbuUAyfu+CNiHhNIMp3poCG+I834p6vOC5v8i52E60Gr5I
5MEd8nuLSTROBIyMYN0vXYURPmZUigg1WHQjIFZ4u8q3QpSlSB6PWdeEG2GPBGDEPFhZc7NMlp+p
K0wIEDVkkY2lpqwV26tZhB94PH6pSXuztOopwi5fwgLaJq14mNsBDK/xQ1ACfzLBmTWWYgL79P2M
B/B3LOOyJMKD9Yxig6vSznjwzC5st6lm7umIAB2EJ/KLt3BSbtQ08fKxO9gFQQkWAvfM0c8i4fho
2vlXE7cfJkp6fQSYiqGHhJp4TxHqpxhNhzQ8tvG4VcVACCaLLTGnWDwEOjZXYTZWTwzH0x6rsIUr
gmrVJCg0kuEFd8xDGBOzYTf41Kdm8NrSSP1mSu7LJmQCIR6dOacq6cazGvKD4dVYuUtvRQ1wtKWT
T50RIVeyQUz4rIGEXYzRa+N1+VA/Nwok3wpzWZFKHb5EvlfhTAj7m7MysCf2zu2rNOOTOxg0YhQ9
S6/xERuCPkppSa9ly0ic0zaeCmrdcLHOE/kgQIsDiaMfOMt2VKpzyKjFIU+kWoNFInSNbPuJCcx8
NR1/LVZ8T9HaepzA8MfXeJLCZLeHWsib7eV7JMEk0hSCPcyDqYTIH8GDY5TTSTxZ3dYQm1inoRay
1lCUGFKtkujbRmD3Maggr8vvESqNZnrDGqsy8OhyxCi+yc8nXqNXxqr4mSM8uYmKxCAs4hp6QMQr
D85XuOIeyeMODN0zsGOTUo3SECrUXrULGKjraFbWIeVM8Uy69tHsxu+cgoSIdb+mQOmUJ3etV+AV
bsUqvY6kfm0paapqOLmUOIo6PSWUPJqo3zNElGBXgadSFE05lTtFklirpWytm4D4odujlIopqQpB
o0OJhTSvBuQLzicLR8jtUDYdCrISTzZO5e1oNUHXiYeRwi3vsCRTyGUDlSqFXcezEK+VXk0ZOlH6
qezXR0pBNyc/gdIwrq0d8I9tLviAVWWjGNBObrTc9b9XlWt5qfFGdxScshfW0ZQs8lkz8uSudemQ
k5y+VqolfZhO6epQwhaUsn0NLZTSlpHx3nHZ0LbOw0jpayXzWzRV+4aSuKcMrSiRYcvfM/V7EWvt
LGsGFclaT4fkNOkU2KwxLxbPjrLe9dVag9sD6i5jfFxascZfffVTZAUKZXumW28hZXzUo0npgYG7
FPhyrfSt4gkjst8hkl0GA9A8LUE7TtuQFoFS2YclQ97R2j3oTRWdSaxFs1CE3rj2GOXabYy2rhIZ
RQdiTGZAZBcr97U7MWlTapNhDpSoa7V2MH1nvBGDBbRmMAAMUj+7a78TCeMN+cNTWihXeLW3GVqY
FVNdYVQ2j9joNpC2G39Y+6i8h4GW0lqNtFjaYPZQ4qgXRP9Tu0YeRLRjlRg4y4yqPLH98m3XfSSN
JkVT5rKjNrYWTV3JzAQSCdutdZQISprvhBZwQdIw0hIS7PdT0iLqFOeeQtMI+aA5IV7fIRu5KKPD
00mDWWOh68N2ZE6in9dxSrn2ojNNqQA05+HpjFgQpqLfGHqiHrD2xlALiu5RBzeCWRJnfzha5Uun
xHczf3RBJF8/9CZSlc5Edg4kOBxKeLf2lG7TZV1zk/oUjuJ5wHLrqSkfu18dgLNNC7cGCKxgdwAy
FcpW7HvJFN9GA/PuMKasAdAIQSj6pabzfolRj9M9bztheLJLtnoPhF2aLRqgik0fPviu1vaKM7Fq
x87eDNmzbUY3OE9IW5ZTgNHXotZBHrLGozDvcY7zxOWapOEudTG+z1cmNd68MJhZiTKFrj4zWZ14
tRDczieQP6OvFd2umMkdXWfjk2l5MgkTLigWg6LTTbqzFjJD+eFMKb/IYQSoDi7S6B6wl6UYVDqr
cd2Ik1005I9xx5qzMjj+mWvaFmdAVQ+nkjC/Mm1RDQ+vTmUfeVXsvZWn5EnHEPl0ulkDgqcLCi1h
y82Ft8kmx8dWQXhhSLZslI9eNwC7bmVGhFYVEkDuGidKOJQvuMfieWAaSBC5uYRPkeu+59FCfpXe
nvTB2EPr85FEdgF0pm87W/y4FTBSpxBBgdk9WQsHtTMZn04+vpqWHujgnbllY145QaXWjvYd/Au/
l1KDJCEcX3WRiDH9fUWBFJ0IPTtmQ83eunc1v0TRKbTpk1z2n7RYtlrUfixmbKExGhFZ41ZFO9Dd
NYOqASrjS0LfgQJlvNQkIQm7eVRYeJsGBDMtfJZdFCxxeBGddkvZTzbWcGir/FgO7ID6hNJLqzaQ
kTvsovmHU7Jx1uAdVnlzJazhVPasqAq0aQkLFQ5lcpf0i507xNDG9zNTEdY1TD60S1lMKE9zMrkr
7nX73CHll5ynBsdIa2WvrYTIODU7XTg/ej1Cx2B6NUSfhkw+wUu9klTzMkVkMDSDsyU/cz7IOLmt
YyWoobJANmNSTpJO9EPt54MlRu3maN/Ma+/6QrmvWriOo67say2JoAyRkrBkhmd2+qVv5hvsrJVp
vuSWygRHB9PeIXQNSjveWRLbQdvWb43T7Arb/cE8fFsux1Ro3P5d54/WBNooIoQxLY+WuOrGU8eA
NlOJrugGori0Z5OQxD5F5hQ3bAVMwHmd4vMTJSq96TnvUb8vacHn6+PjBGELRB29lCrt906TKI1s
56VhX7qbUH+BLFsRaqIHcKIzFEqkE8SDeQ8vzhf4pETWvJSo6jYVfAmfEg4uURvKrZwTc8WJPM6u
3MZGFJ5tHfkPjKqAPItNZ/GQjTm5mQKQsF5ui248zL12cBdg35p77bT8sWvfU2s5SxM1Ylh6WuLg
kGoe2qQITDI1FRX9UmEdCoUdn8oqpjaufaypgNGkh7l52xnugyKubkH8e/SU2vnRDLHbYHXXNvls
HFfIfqqy89XlTtglCi/1ULXdPmZNATsFCQ/axgqyksTKjvZy9a+NvqLOP0mSXUEfEd3V7ZkzbWWf
bBUlDgpp3fQ5aYNi4e9aoyyU0362RzY9876dzAsKpb0xMlBkrJ0vpWcREmrj5bKlPEayINCMOxhL
HpM+YBnZAncl1OwyqPp+ObDuPSk9a6yoJu/CQoiCKyQLt3VoOngjyscwu9d0V+w0YVinZgGIZmef
TY/vpXdMBG9KtuUP+RvvMyqLX6DUH8ISh95ss3swlBSqeaQhzcisxKtJxRASQGoN+XQpluIR5xFK
NSpnM/tIqV3H5n3py9QfUSbxMMHWEdbCNFdvXuYxSW409JUrSI2pIhaapp+snROHO+y/+mZYtzDt
JH+MbMZDG2nixiqwumSSqy2L7a+sMrimha9X6WMDbiwoYOOBa4Ebp1sfvCpwXJw74p4SPy810v3c
Ux1Rv02sezZqIe7ggPW0guF9rSwef9xjWDeY+whlA+upkvJXm9Ty45iiS51LP5ntj0GWCrNhpdsq
w0A6PWp0Q+4do7qM4iurKR4Ubl8vcXq/Ukcs0C7aS1VOhj8uyiEzBFuYYpdKFsRd774mSvY5xJAB
B9jumkqILrge3bhpmAp2Uj7U46ur5Rk2OWdrdWxpw+deL38aZdoPHd9F1FdMaGlwhdzaNHXSoVLL
8dDH9pR5Ha9DEVptMPE0eFGdff9/M7BjpvY/D+yeP/J/JWUX/OI/RnXwTXTMuyqmMVcjKeoPaYtp
iz8HdYCy/nDw2mRcEWKvqqrBvQec66/SFtNFJuOYtst/BRT/70zqLLEGVf3DoE7jt1CRn2ro5mGn
/NOgzjVFmA+dqeAUTaoCnLlDEUuIb237Q/ieG/AGUDBeu6G4NdnqSbZ71mReCYDaOWz9HHd6yNkC
ggE/ijHZ1mwH20z96PKFJzmBwagFIVvE9caz1rWihhgNcF8UEMO5VsfmuzJmPQEh/aHMix2xVKVX
TRE0qjFfJX1sL2O2mPpcvlPdXOKuSVZt/VNEVjWVA9tDAMGsLttjq2lvE9bhtki20xrIkUxd0BCG
2Ofm59A9ho55rrWvFhtIoaQvoTLclFFNzCMBOwH6n5VbBUsqdNCO1HcAKjYpyj7hho/p16TDHspp
ZmyzelMlNMmkvrdK+93FBFhHsE57skrt8WBazAzHaKd1xlnguUfheXWRoKt6tjVM5VB2hF6lQt9H
eYnUuKKjseprk5HgQWuFT1kBeWGMvJME0GxihoexST5Yk5jjSdW7Z0xHezNifBga7gEjI/UhLrku
bV+dkBDvDqQOpqX2Iyo/q1jAsEkm9TwW8JWzDAFQTzoo12sykzSmOghjneZFFPobxIVHOMh3C4jN
lkWJng+Np4CKhJCRs2+Ie+dXW5SHtr6aMImZKu8rLfrIRtQdunCJFisZEMwpZekC85HYcPkdxoux
0dAwki65WSaHrad+A1flYUx+WZG9nQE3Znl9K6qBumZaFpo9sinLbj43miAxoGuCaSI5OK1wZJIc
fcDQVB+Ze9Z7GZed18s45dZXKr8XvXOqswXqLfLoz1CtxJeIXInMpPmly+jFqZy7olUtLy/qN0sa
JI8Abiamx1EycpLrkkAWpAKnMqrsG0LNKnKUIOUUOlYh0Jvy1l2c9n7p1YJLRuxglTzqZtv7C6nH
dQQfnHA3dDlHe5WzciHbbIIsSwkipCog+Xd9s/hJGwcKwQmavFMSm7jSdl+RnVmvCs/YelHs7G7S
T+myXBwgcUEFgI6EkuJKUDA51ZRWmYEZDasY5ldJH5WCX+N4H9vsKa2DJPuEi7m1oztZPY+8Fn38
JHFnq41vOI1fIiJC7JzGht/Hj90Q+Up/7JFuJ0iJbbv3Vl+o2dXbZT6X4TXlti2089zEAdWAVM44
Jjaj88rCnKf2LcsJFMohVyjnxUZO/xUWz7nziETWU+fwpQV1PYQPWQR4mySaKH6znB+3piJQmbVD
+Jy52ZYC2vQznp2LQQttG9N9nxlffakHdfrTmkzWEWhPbfzQiOXKWJGCEBW4eFVpNHs75L1Iz6Fa
PKGYIswH5Ccj6TZxbvGT3QzQJ7My9lo1BgOEmsAC3umoFDpJfe3DT/ZUKQW4KHfCYinZu29Lqh1w
2r3Z2sjDKcLNNBE/Ti1mNur3guePWrFTbhZLxYe7WBqLb/4pRUjmz5gVt2I9KnoLR2Epqo1jTO5B
bWDADROeeAGyJG3iB7Em3Fuz6qVa/CrUhoLTKr5kX18aigWJisHrE8cjbt3GEV59o20DuJtHMZ81
tGEPGYOntc6tpTq+6KeL2hRuUNvLS4KBm/wGngaXR8E0c90bk+ycllrq874+SlboUEaVvWiZ74wk
1uzyIf6wJ7jVlRoR42Ogvq3h9oB/TdMDzllgdLZbsThAVSGAeAXLDG+ulnodNOP8kfBAolga0wqr
Nio1sprJlB5NxZsxaM7DmrPpYIvnOY0/NWkPkO/UYw5iFjVdoe7xIW+VEEWdmNlAaAjuVDe6LZbp
XFZo8erQvnOaCQ0kaRh5JB5I2OAQUdVXQ2k7+C/NdraWW8uZt6OEHmin99ggMbwYyjfCpKDotU9h
yx890r812g9bzR4110BurjGF5s1OtGVvY7WHzX2ir/rVD/ouQWRJqavU6A/gJ85qctes4glLYhpw
tl3W7QdlNQhHz3q8nMOUHtCoHT7kUp3HUcFgvRLfodhprWV7JhE7Gyet9qnsVzWWfiCuF5Zr1VCC
x9opNOqfLk7OuavcZY7xmORLSONW36oUoZILoUM0r2eWV5jOc6+EB1zhBKWo+5qDxanyr2EafaMZ
t5Y23aaVFgjF2A5695DE7b4P8+84it9jtbo4UfNtlgwZRBi/d3q2L42IuKrpucjcfivZr7hEJHpF
a37XtUOInbASf5kJ1+AnBYmReUGcPTtFt+dm+5VKyPFSvOIz2bar+CQu0W3hzofIJaJLhELFsvSf
HMXKuEpXGAHlfl+6XzwYzupteJLoXPJV8OKu0pcIDQx7EZQs/Xjg5cb7v0ploEnRZz7kq4ZG/K6m
QVajKlWxGRHakIDMAVD4LgIcGyGOsSpyYqncRRKuQc2O8xbHzxVhKGnJ+piAvnIrlF/OW1rlnCji
kCsDaIOInjdclUA4DG4zA1F5vqqEzLalZaNjZQR/P4Yz4H0Nb1Gzqoumki3ihOCI0SnBOasGaR0j
mYiSxPAZI1HSkCoVbf7mIF3qkTCt8o/GGNm3m7cjU0rEWl/D0J6iVfskcvfhP7/i/kMT7vxLWbmf
/Mgh+c64Ln+Kfy0uX3+jvxfg+m/gCte1NtE8eDl1JOR/r8BV8pmA66iGpgoWC2vx+ydDh4Gnxb8V
pvq3yKW/mEmp5AUdsKCa5xcZ/04F7vxzAa6BRyT1AhqCZQiTff4/bspJiRBRkXOINR3RO7HlkKLW
k+5NVTf0Sx5QASFmtRCoZGgOdfxRDEzq6paR+LzR5yJwhFExDWzr5dMKi2neDCP1tTeJsafBdCza
5HF2sNogrYUqIe0MtetSk82pEnu5iY2lZ++2AN7CHe5WijcqScdmXjjsRTpFqf1oSYer7karqhLE
mAuzuRcHvQWr7w1RWzVeLNlZ1YYZPxHkMgRiSX6IiiVySNrVPec8uyfTSJ/XD35fZ5H9a571+Fq0
bfxaJTYmxiQysaHRPKikioLtNhQSDGud0mjqtCzZzTqmVfI8LPOTCB+IWxXibLrXziG+bYJZqpGk
prqPjjxzozDSyE0URFDquAn5knXfahu32zW9o8d7dJIc44putw+LPpITErMF483WapP7NEKHjLkO
aBfe+4/asotrVBMcn9Z2/gacvfSgtjEbStMlu1qpxgopnYdeucmaxmYaGK+jEGKh+qeC9Zd5k8RG
ngb/+e/43zQsDs/3/9xV++Xnz79KElp/9d/fauM3i5Qp4SAwAR/Bu/3HW63/ZqNIgTmqOebq9ea/
/PlWOwxRaZ2xgYPI+ityVPyGhUQYdNUQSS3LtP+dt9pcj5t/6qtRc2BoQVCDU5ywtX98rRUzNLBW
ajNck7q84dKnXFfziI0uO+IPWWQ9vaS860OgcKMh8WYUTeKzfS8QPjBEF6yDL+FQh1EwiZmNrrkX
JvNuZziG7RTQInwQcolFSxRPY3E7qspuiDJaJEVvAuLbXzgPqT6xmbAhyGKLUicsrV22MhWVChFB
pSsCs7imotUID7z/LyIz8HIDf9xRBmzJ2NyEKqsAQxrxwcrlTtNLL8lpHTtTnNNuvciiAjQC4m9/
nETtoWx4cxs0jpVN+Ho/55ga67dcI1paJ/6gnV0vDMfAjNq3tJ1+pHTue7pFTyOCrbcE9nG1b+hu
QEIWo8GGDoxx1l+kjuSXwJypTf3Eoms0gcHws7+xjOg6rs6yGPT1woEQRFH2ljnmRzETfSZyKH6l
s6e9edAAczYuW2uMJwHbcZKUIaQYGV/BoOlkVNiyZqmZbq2IqVrBXU37YBDgEmk3pUQCnruIFMdg
KLCBt/U9nRGmxcH5ZaTY3nH9dVvYTMkdI0obHX2UHQs9XT67vn6ICIv1RjtHvhLSiqAeYAIo0mdM
QBl75h+1xcMXp2oeUDXCPZWW15i6QdUzMlIpnzvLDOIy/g4t9o52ZWL4XSWvahy/tLpAqJ/fqrjP
U8IIUBurnwjSz0PPfaKaH41N3gbqZHzJFm4D1763S4HvWzjvbH8JGp6iu9hWXC+2huMi0ijAea3s
J1qBWxPcE3eBxJMAtesgKpzruT1B3m7RA3LYIU0CtO62FtZ2p+z7vQUSPB+nfdWE+7SP1QLpvYyD
ronJWVVwQaVGaZ3MAeN8aTNL9TU9hSgCNAd4V5DM/dUO5atFy8AmKARWZqxRJTowrKRimO4yeQb5
s3r44O3CAmGSEyds26okGbeiHDKIhkfEiT9GSBtkM8X3tKnWfChtt5WrZleddZgvCbO467qXORvE
3lm0F1sWj3iSql2amF6exyUBy8V72xTwtcPovu5oi6NKD6Z8gJSDyjpe5K4cmE8Q5UrMEM/UcUnj
m1CGd21FCrtWh7dsyR6qCdtIY9ObKfHv+0qDLxPVb9XzzePGWW1kbTDrDfG2CVSEMWQob3dBMfYn
kZobdVZ3KXlBEYAJv9Rs5uazMR3AZgj0rJlzUh1Nv2/a/MkNy5+YfGGWl+6Zb+TV5gTIbAkaanjG
tk7LDEYHtFG8Uyp2G3W7Csb7nTFD4nPZqyd9/Ny4mrh1miTdFel8k83w9Vt99aDlw7uqJFuivZIE
lk/6DKf2lYlNeqsXyL7GNZM8LQ8hRmWfl+1DtT6WMj0VY33DT+DUYA6/rPsUr22HpwoJzjDgCLPm
XcS7u8J3KiqLWgee7yhEN9GUyk7s6qUztiWA5Fn/yQQSkdI8wW6usU5J+mC3OGjgaxeD5cMKpugU
7LdkZBAC0xm72ip/jWx5rBGwWqqxo1ysm3HqTgl/EyRBGbykOEgs9dKYFdtx+6XMet8aW88VsJ2H
7gE1+YWz+8YhEMyI7grFvvRVs2dWz9Ke3CAT5FmsXNVmCJSZDCGUYAqAXKjGpwXsjVpkH4rLdiJz
4ue40B5UU9k6fflgGPO2ApPj21W4w6TyjKPnAO6JHEvjMFrLWznxOBbOftDyg4Iw2xNje7uUJYk+
ZfKEuvo0k64cuvKYrw3EEDrnmqUu9WNqB3JiE6YtfJgJ7QtseBqraZhPuBd5YYxdWwz3ChMIw6zu
VLgKRTHk/jCrA2xCkwSkqNfOiooiq0/KIFKWp15i8Zjo7dV61zDCmWf1xrZI1YQskLD146drs0ms
LkWfaZulRSaTVBcFY3PMk8wa+X1o9Ru8Vj5i8k03scuVER+MsJ5Mcc7OAs8rBEeC/SA+cFCdi1kJ
9LF8VThc61Q96N3wJIxZevAf4U2l9Z2pEEZtT7uJ8cZhlBF7PYceM+vlbUIy1my53wLhoD432yFG
GpoMHOm6G57i2rS3Zj6ggjeIEq7c5GZi8sos1cgP0JF25qx8mImC3wsScmd5iUVMVuIEtrncywba
CTaltFeP2aIf2+5eHdULQPku98zwlY3+CEVbFDimSOym3V4UmCeh+GXJEEUr34sZV0caCqZr6vOs
pofYwb0U6rjJ6BBwgbfZoG4cs+ZrNB35BP8uCizqdS9hz7fUsfpQER50bxiGc5hNpzn85xeVfzSO
9r9sHI8/+f+Turr+Dn+vLQk+0XXXoW3EZ4mc+s+O0fjNYDNjuQAADVYwf93ZCAIsLUFApb1GVbqr
h/lPdTV5whblKCMQC4jrv5VSCQb/v9eWSJOR+YGERedt/ZMd2cZl0TqSfB6UImXQzPYBIfEWqt+h
lZybcfbJ3+rQoNcZlnOvFdyCiheiMZ6y+UY4HrUgC2EOSYhhWjt44zJ/aYT61HK86c1TltN1OURB
uKm1i7C8YQFDK9sfYvDRLSuHRYwHMtPJj+4x3M7ppQa0OEa8AH10IPyMtXf9WkVP2exCunju0CAI
xH4MkhfwjJX9siI0Oy5/ZBapjyl2g+kH7NytgbKsKDHfKAyY7RxBq4RPEUMttmK8kuIiloWNZehV
DmKdomu2owDnM7bpr6FGpS04lTZySY2gUR71lgWPI56XqL6donMfc0gXq5GvIhY80sbsmaQXhm2o
wxIYtXkgGPE49T5FytACkjUKnMXExkQYghrACkXyJFTjNoKjEeZvmr1t59cYUuYMqWUoDlRdqJf3
FTVE8ZJWD4oSqB1L6LZ/IzWPv2TpoyROfKOznwHtXiC0Ep6ZO184MPyBjErOMHMjRYLobRbvKfsI
3L0JEaPda1vQAdStPzUd/fCDBCAZNpKFwOIVzYNmxdfSUD+Tuf1o0+w8DflOj4aHfBbPdfpBFilD
Ju4JEjUo12tEYK39SIlRCS9KbjFouvbMev7dWWcHDspdrcGpepAwHvr+osS6P3AOj6hiLAQjRchU
uHrXesakTrKN+VZs99c0vhCgHJAvAG51PqbmGBgzxjhCxXYV4CivKOpDSJbwcDW0BA8Y3CW1BHHO
M7CYwRA9ptiypHMnVfQ2t4ZdeUJuRDa/8rVONA11wpKQGnZJvpP4vWdtrvVJIMx+VVSRk4pIuLmH
vAmPJgj1EZlXgC6jmSuvtj87/amMvjv3Is3xCc8QEmW3N7Z/6VTv/rYz/V8kId+Vieza//rfYAX+
+3tJHhKzJIwUwnTFmi779fGQyIj/Xfs/kW4tMGgAMMU1fk6QedVRqiHabi7qTRgLuc8Y1Xzosjvn
sCnqiXkjWB9Y9U71U8Cv0KfVYgzRItL5aS98erQCxTFJli9u1yqou2rEAZGLbZ0wwaCSfXIK+6lY
sRlZV92lXfs6wtPQoxGwBoSNOub/j2FuTCQSSqqtwShf5xXKYallFRgVs3N4HYxRV2CPCXenAXDg
jjqaeRzyeZz7tlT2CdoRE3WUCwfEsqI9s1USVACEWGFtYYds/Ap2yFJG9kH0/Ot+Li9FHL8LnRht
CW0kzMiqgz6iQCHpxwYuaFcciGLmoMkS7R7AQ9BmNavEkAUXwTorzaTK05c5t5UA2qqXqUTBYqT8
WcCfzACOtZWHYjjylzM7ENBZM2pFNuwT4CmUgw/KSlPpwKrMYfaLjgFz5yQ2lZaLABtchL6NrqLH
Irr09OQSuo/fQmuZobaU0FuGie45o6AcM+I4DZY7hiA2NNFexhX9gqjti3nWA2l7qFpXPIyq9Z/J
CoxB5o3YERC92hXnDk3+AlSmAi4jVsgMsJkB6AwhnrdDd0+aFZGEpE4QWzF7LpgaRR+OhuVCRhUX
U9d8pnWHJPzqVroNpymtN7yb1AZ2OGIFM8yPMuy2MVAcBydJSRwtQqAGw65c3wmlORBjeZZAdORK
01kiaEPgdRiXsSQG7FDhRCgUvg1dQ1xHONHIS1IjxTGa8litzJ5BQTMCxEdV2ksH1CcE7mP+TvnJ
jbcJ7E9MDJ4nHJUTN7XvhpUNVMqaqwNcEHwpK8gyCEK9CmATpFDWJ/sCxFBmGBd1RQ4VozeDIHLo
Pqnj7ieq0XXvcmk56AygRQO8zw1uzlOOV6LkFosyOkLMPP1mBHmUjhamIPMuI1PoMZIrFildt4ft
E98o3qFqh00CHZMW7cbaPrd99DaYnZ8BHuaL1dEqjUPgKiFmar2ATUcqLbJMXHdlCgLPd6z+CqAc
449xYayJclGeHZQE5gqcMKoCE2D8bo35Q65Sn7HCA7xGKwWGbqy7gyRlgnq1vJvAwHJD4I3NSHYM
w5PEm000vTJ4VmHfdZS1oaGA6ovgO01z4rmKXvsUtl+oBxFsLxWvl+IvbnTfzOZxmcIHJUdtpXH2
sX7Ny2prhyYj1fR5jPNjr70O2E79kUgE4YQGqkBs/bN5Jl+Tzgd4oK5ysDhLcnFDom/RNyHuYleq
XZKcDb2Csco0bsYYTAN26a8Jia4+Le+JhqcAxfGgQLhY+pNh8iH02L2h7tnqiossfgRdbdwv5UK3
BkN9kc1tVWKSjIfoxp7CZzfXcOX0h9S29iai2AwyXtbyMPY0FG36VrDc30wxXTMDZgcSSdGgbDWg
X8Mufq0T8aLgQfCHkdonyUN/GUofBw2gjP4uEdHsTUgbAocM0Y1CotU1qWQnA7Ugt6QID46NQlv0
RXazQieCJhlZeiXtd6Zy42exuAlHh61ccuj6LMs2VedUHtbhgzVE2GXj5p1jzT5Z4+zXyYR5XmFS
4c/GjNNCFAeLLuZYrPMOemlGHzhA9lU27jXiNpyp6PcT23rB8hBhJpNEulhGWkCfdUIs2GQtzRLR
//DnRovJ3GWdwKDKU/bzOpXp6ukYrXMaY53YgN8+uKV4d1s6d7tcr9DxoejyXbtOeup15iOl/ZEC
VJOUJbBkPpN1OtTCmUzXcVFr7TTGR5pkaSVr4KhglsQmYcg04fgBE/7MQPuoRAg4xnUelekiyGuy
OR2wYvjDfpIBl13HECtdp1laPnFUrBMu7LYxWa6Io/sQ+G9mEcRtriMxAUPhLlvHZLjBCs+muZub
EIozszQ7CQON2VrPjE0ya8vlcqMzemMCV02MAZnI5VMCnY8RXb8O64gcl3csyUEcM8mrSwfVLLO9
CnOWYNYnbbGvSI0NJFPAttI/IBu/zet4sGuba5nhknGX8AGN1Q1yj3thIreGf+HniRjRB36in7n8
X/LOI0t2K7uiExK+ADzgAdBSK7zNSO86WGnhvcc0NAxNQwPTfiyWPkmtKi02q9Rgg+RP8yMQwLvn
nrMPBm5+oLlIlRiZ/CJLBlq21FEq/QKuLvTgGxYnXwItE91j3aJtDqy5cU1QQNsWL75MloWSQVno
kNhCGQ1c+LJSiaXFSKcNOSyC8kpKjUaCeWirnse5TYmtnpJdJ/RXDDUbqQRZBmD4Fnn3pKHVuuhH
m7S35Rry+cCL7AHxVuKu27PR9okhDei+TkiNcTOPx2BuAXXJcfx03AB8zezi4IlLaGpdWVCdZDkO
QCKAxbNFZ7wYSDG4vViWlWZi+CwnSu+sYdvk9TbXQDMb+lSd3DjhyEiKi27aIWVp7riIt32JXugq
Qls8cfDrKC0tAmvPJzWk6Jnml07ox0yq55xj3aVlejYbfVcGKmNQgfqJ+nL7L6njYN2h5HzlZNl4
qUaO9HoefxcJC/BrY37GUZUYBmGobtWS6Eg97DaZtgsFGlKIcO6y+0rEKuVG17TBNf4ABFPOv24B
X/7dhQ8wU2/QxWyPOfADLwIMjsBEjMBUkm+ymvA4wAZ4GEtnk1XFQ6XOr808IACWywSpqOGCNetk
A7DCWxucQxi9VirAqiH8id498gcRWVMHWsS8MWHRL4qo1ZejG3wkYfVsduaTAQy98aS1rmT64JrU
ItDT950mVLN2hOsWM9nE3AZ6FDg4jt3Q4DL0geclDpHPwsk/oip9dEziYdzNn4KKhbWDkdoQ1HEH
pZwesSW3pzbWH3tFYsDJjyQU5N2lLGf+mEHY0ZK70S7ezZ6PfdlhGIXu2XDnB6q/yI242YcGr6cg
LrngtoOFqLoqpn4pW1oXDPjo7McIK4ltj7fZG8pjOprlsgyaPcaNZDEBUGk1eTsQo3SVaZvOwFWV
6S9OXmxJAROnyrZDzdl/ZKeA+rNzOvuYWOW6cdP/N6lxl5X0316X3bNFzN7Ybv2Rsfbrro0v/rkt
s0mKezZUNOLY7k+esvnDImYpPfpfhcVO7OeyzPnBXs3Evmd7Jvg1g3Hnp6DB4g0qm24ZDhaZP7cs
U0LL73ZlAN7Qo13BSZLNna4Yb7+dmww39UqHYPVqAJw6LSYbO/2CR5lHqisv97NvIbJ6FXc1zmkQ
OIiLIhKQMCisW8YXRy5lYYvrubMLYiZhz+ctx72fbkwrDomBmD4uVrJeyhfUTQeYJUSak6yjQkaS
8lxYtV8BG0q9mea/yAkGvJgWrj3i2Ch3pQdka1kN6vEbGAm2ydEI/XszmlrM/kAmQOjH5PWosQGS
kowz3wp9V9/nCRbuVVZWDQJhmvLptLsaHAYyob6x/UYbt5DUZ/cEA617T4KRB0Ju9tmDTAec81hJ
Gg6QPXQyaBwVRcix1xF97rWGDIecnuljJJBU1EhB3NRt99qQk/uKQui98HgiWBPGxBG6YOQABjz9
OzbasFjZOFHcpRFYCJ8mfx+YlVlA1qvVA5+YUKEXX1bj1/fQ0PWbLp20+0rtBWDFRoQXivIp6AMz
vDLtaeT5Vedtu/x/JEO6fxeAfviv/0je3ukv+rtcRPU9fv3Yyh9SlT9RfPBH64r9A0s5hx0HrcFV
rpafn1u+SNqWWnCTbvuLRvnzc4sMidPFYAVueUpZ/BMcdNo6//DBpf5J5+aAwVfno8tv+fsPrp7z
sG5K38YQ3JDHUv0UlDcmaxJz/TqwSDDTFQ93lUILXTVbSL2/ZRPBwZDSi9iT1yUq+6YsKAMGan7p
jRBCNHq36QGabSjPIJixKio+iTTHuDGLwladePqAPQvFG71q4PBUF4ejWjk49oPpbhcdqu7SVs0d
bm9tecgzY3pPmer2iFXLR6fqPlTvh0sBSO+ltwGFIG5JCSAFIaNLYITCkNTutyLxt1YV9acg60k+
RStgo0RkKRtJ7Pgr1+UH26dtrmcxxQJ+s+NGxhFTu+kidkWpftKUi6ekyqRSnSawa6/thIgZZSc1
cTJdtZ9kIAbnTH+dY3pRAm5unETpQaEyhQn0QddpbZ7DW1dVqpQh2/7Swz7pf0Z0rjSxPA6D+xSV
3a2lSlmi0LsetJR4rXU/q5NRO18XVok+GpBfJ3PEQRF6mk9nkap8KVX5iwtdXhXS3bJxxsBNQwxI
CYdz/rim0QuIkl8vTFUnEzM3bTU9MsV+FLAKqME5M6EzKqIsmEABranZeDTUGKqqhglqbSTzfeSV
N9PoQ90JiIzRbtOSl+tpuzEg+uBpok7RJ0LmwylcxaocZ8RyvSmJ1PSqOGcCv9SoKp0CZW9qSaUC
KHf7/CiRx7qAjLEq4YHifgjCSN8Y9PMMQp7h421qwaWT0ODT0A8KQAALeYixYun42YaU3CKq9APb
trWlwxcTFAL1IWkBVRE0qbKg2WVN6KsCoZJuiI2u1ZtZlQvJX3qGKg7eV34l7wc6ZLa8xJzXdIq3
8JEj26XE9e0gcm4dUcFhD6ZxO+gjbDyfjXE6+Xi6KExaThKbtMhQG/LRuQEHeNM0+bQt3dJfzmVL
2fkwQ29HaMT1CQWTFXF1iH3xXQ+F5FYc5BsqP8kC2XW7NIoGFVknxwFTuAEw2LnvDmcqP6KFZRWw
XF0mU4AL3S2mFoQBjofAfmiVWdkeu3rNQL8qU+3i0fWCyctW1Sf+AH2pey40czwaoIK3ImOuNemJ
3eNnQfzTx7seSyY7L/chEdC4/SZ8YG4YeAyaR/7Or/zHVVQabA/C5z5jAlplrWDqy+U709qj4dJb
2wI4b7LkwMTL3IodeOmMxlPSTWfT0BbUR74VIMiU2JXL6hgCplrYJJgSmkzsFjfEpIhjdvii4aNb
pEanESLh0zb2RwWwRHYlke2Ye9sJvwMhsYB9+bF5RE9cDwNvV+Snh8CunM8sJS1qYzT+wkVIRkXW
NlV1bB25cMpNhUCEWVN/lHOPNU8T9/XAoVbXUmjlTlO/ZKypSzqNrxmN8xs/jB4Udtym+8shZYYX
9wXTr6o76i/+XF3SDKedETMPpyAmolhAF480sDIlL7HGBdWM44dp+0ayo3jvU2BrpPKgwL0Gvb5b
CScTF7LPB3s0rgMMJB2+BzRm5yLQIDYCYjNTUHquUufTKFpQFeZn3jsAXoh2PMC+fDSDul95OrdK
7u8pA7tzY3OQ2enujJsVHtWKLbmA+0lWPi5D7zmHWbLFOHAqCNUxazY76k4rcnjQ4r0g8JZtZVvH
tG5dPEdK/89YBvgp3udEgsLtuqC4lXU8kWbM3xo5pMu4aPalrMWqKNMPthXJwfDxfij31hLzwrAD
87Bt4KiLxCZWm0Y1v5hEnAM2m+iwfoxh50Xk0ENsjs9aWANrqyp6Eywi3R7sQKO+ixJobzG1OEkU
UjGR4rsqPe0hoS1qmZbDVaZq6VJz9t5NquKqOL7HaxYsaLgL8RgW7qEg/1hZEzGUHGc39nN6cGHK
CN7VFUskdbAknV3zDel0124Y+QOoIjwNMiAjN/AqeQ0NpArkg7NDSLFqa+tYRHZ0n2ds6EfXR+n1
HxNTSD7F0sMm5QwfjaFVhyq0cOtngbO11OuC4HSyk+JUlRghPL3dOQa2GUzlvGTcOJyOPHM5vM/J
dHAdcyf6+5xEFslhEl3xO1893rhdfCUGnUW/4d8UvnMxA+cDo/NLqCliCNQA6EUXvzZfQ6dRrFTA
XwJqt3BmTEHGAdqZKllENp+9G6sdiSxPsNW7O9PMl0ZORMZCsSuG+iYNmL9Do3qya+BgzPR4p6R1
MXvvMaPQFdyvsxwQjpa54Dzgatm7W3LH77zpu7J4ZIuyfNAsChvNmDxrGla46h37dgjKXWImq5hE
Qujqq7YQ61A1sM58nufeubKnINoZc9ivnJZfhV/jJi9faGC8GnF5sL16oZT1OHukRaA33lW4P60K
u1bnQfgriVZCQKZIzg6B48ISWXuonwgjENqiuKPhyq22U2C0O5A786ocimbDcqzaVNzkSYl6BMqj
nH4U60TkfRc4xsZLVSiC09qibvThnPeEbuKsf9ad8TlO1QfPv+2x1nBsCXgU1AHelsQ62pWRrcPY
fU/sRz+K8F9p1pdhxKwoU+/g1+T6wyDiRSic7DrWQbQM+XSVlRApDP2102MLWVLrthn7MzljeKoB
DMbOcXYAUacrH/sLuFi5Huippf4SSixA/Dg2ltY8X+aajFA5o6cUHwTLi9e2TUFFxqALfNkoDkFy
jlsLfc7m5i0r57oAKbH2Uu2K+8VLNOb34FavpnRad3ZITKy+TKNYEYT7mhuAU7NoV66bYc0Yv+1e
Pkq/uEzUTi2DlqRwmA7RXpfRdaXzR0wzHc+DF7RXXkb7SePG7MismrsCTGBtH0y5AZUEK0cdBG/x
PCS3CKvzlbDNfFM03PGMMQ83ce0YW7KY3guNWhY2q87pwG2xvLD8vsbeldd7y2dp6HUZeyjTmA6N
WZuPDUVUByxJKtIc7mY/fodFFbFotlgxm/turg/VHMU7ijaatab52IKJKpOxckiU241Yt5xuod2E
hXWoDFDINLf9849Lv8oTf5eI9/jFllWNSgxDMD7Q2T9ZomLJ0D2XL/x1QDJ+SJQBJApL/NXr+6u3
3/hho03g7ceqoQJKv3EBOz/4CgYnXLt/9PajeTAaMTjhoftL8PZPDEiGMvn+NlzLj3AEpVOmyh1I
20CP+a2wEbk6Jc0t/JrKrOvvCjZytBjxUW7YHxD1Yzlaxij9S/i0nNIqo2k+tKDl7iwjxiaCNWOJ
ol3dsLQBhJWP+j4rwvFkzz632z9/GZ2jj7poiu/23//1Y/y3j6Kc6igI219egZ//9o/ZTKaCz39b
SDu/fRYcOv6mkqa++n9GcgVQ1F30KvcvpMS/pknsH1w6NqYcE0GNuyzT8F995/QR6OpqZF42pOSf
30pp1N6Y9m++35+44gCC/OGSo6qA2AqXG+VkXOS2ipv8xoPQ1zPL5sxzV6Kf+gc/jLUj2J2jYfan
InMeOzT7OCY54RhGvtE4LxIbzhYhJ0CLk2RFjjoWo7gUJZTsiujTZlaTdTt0BY1PffjkakDCU2Vk
ZpnDKdwrNloAjiFsxG0L8OjEqhDnwLnKfFx6WfHUzOLRalpnU4jkTPMsM1SXyI3DeiPVeKpMqTyD
2VkWbnNw+gLyLIwToIYsSwYUYjobLfIZDA2WUbzrHb/oUNn5NkiCiQZhEJEBUAv8zfW7YDCMB/Q8
Hn6QZeB65Gpeh7QBbF1oSzqFT5ZfEQAlFmnmebEci0Zu/Do75WkSuLfwW2MEgKoB9NHLpWuSZ1dO
iq4v1h554aUIwovDc9+iFFbaSUmvMciXKTtoBvSWoN5QkAU0arjPfH3dh2wLjGfdzz9M76EnWU2W
ZJPW/VVmJG+2W5zmMjuXM6tMywE6BghnNgmKRbTKyVdcwZR+9XQXcq7BgeSULoxK9zC4Cjlsfesa
i6pO3oFRBL8+mWTS0plU/Hw3w9KLsS3gxiJsrunNne8D8m+cWyM27i0eazBFzKPQnFNl2a9WMRmr
tDQnzAdqdQSabJk2uJDGmu9sgxjZSgm5DBial8Q3Db3wQcU2An7bQdcbHNQ1tGqvvhuGjr6g4YIj
6zHSvLOg+qBMPgj18Lt5FqVV4Q5e1F0s8d+MSfCAG5iIrkPZA1GaDyNvH1E5WbkKDgNOflXCR7zE
k7WMNBqkAzOdr/MYGCH+rGkjHQz9oiNqnroF297Rfk5L/C0zc6yLU8uwszvqHT/01JvWXublK5Hg
Gzc1ccu1fkvp8W1eYhyxMgt7ZSgfrc7CEi2KXyoliA175LCOSU05RUpIuxckdx0j2OmzsSvy8RJ1
2jpJjRHmmvtcFfRakT+9aqIcxTaFaOnH9tHtSpbRLmoS48RwaErCQaqCtIj9V3P0T2DuFXhplbIQ
zaPulIOQ2BleFRzJNISrqJueKU64Fk6NvYS65Li5tWv6OabGuyqotijT6uQYGKLDEHNpl6M4WRH+
WlPyMCn85DUo70JaQZLgu3D8bSXHe8lloQscKTYOpYXO+FtoMOH8Ad1DE/xuOTjGJY4qsUy8hhqI
qgGTyCGsMpn4AGs11iaJAlaFJaxDY9WP2nbung1SvVX7lFG0Rq/QwivJEfhPcfPd++G6Aw/GkX5p
9f2maUZ8Hc2Njbekyxike1R6TMMLuG1PHmPYom6TgyvmTWvb1y0nqPUQR2vHQYiB6wkgz37J/YGs
7kB6sxPk3qpuEYcc96cGolmd0P3NWkor5cVr3bUew2SUT57V73pJJSu2ax32XDcXGxsDmNe+kL5Y
VB59KZVz5+GBaSb/HnWSxMrEwMV63RxmaOjeumkeq8Q+ZRqVHHLEzCvsfd+AoBbFScTFtgwYtDRQ
d9mIguHpGIbJMohuXUOUA0d1KGA1BvIZl90auPu6qr8MeI6anu2I4JJ6Z5XXKORjSkpAISBzn6x9
0SPWzI9JC9+17N4oK83ZxGP/I4s2Q5OcFVYyE5Qdd1l6JHgB728M6Paa4lU7dUtXkSk1xag0Eofp
CWol5GdQF0TYwDimsLmIQexLj2kNLziJvxI/1EBlJayZ9q4GixmP7iECkxnLYeU3boAKAUBTUs8I
UDPvYagD2IxmilBikJtGMq7JfcPgDJv9DJQzLtkoRv2mdtyjBNoZAe8sgrTdSMXztBXZMwPxSe2F
XNLRVFKT7K+oMduVgv17wM2sVYTQNDS+RpChEzufAnVsE/TavremY1NVZx/IqDWDDG7uvJY1vVnx
qrhDtUnBkmL2AH4BphRcaUWBLJ4OCKbQmA+YSVZKbh25q/SkbPJBVW0DPw0digaKXgH7SegaJCfw
3eFTyPeTIqcWIFRbNN5o6K560Kq4xY6DJV9MT9vkCKbE4hndnMfSno64yba5W6z7Kb2XitnaAm/V
FcW1AudqgnXVqIcAJHntF4850NdC7dOBwOomrzJCa+AC2wzBxLpYoIDx1ktTEWQbK+9OVUcObhEn
IE3RscZtXLyaKpYt6R9N0p2qOo69T2CXe4q5kd7SvU6hogaHRHD7NBlXzZYUiRGRAjcwuSbbCNJr
pQi4PijcKShZEwPHHWggwumzxxFhnoVuxpdWkXQNOQYHe+oeQGesbEXbjXv/2VD83UC5fgDyam4C
m14eqHjccwEjOovbBpsE93R9Kb16E4P2jafkTeDYnwmLdcOuwgTWKxKwBAkcgwaOmuTCYf2q6+qz
MIebUSGEQQkT0TjkveDtDfznsRbnuNEZyoFzuQk/v3NcfEkOQ7XOPW4yow8DuMEpdeKvInEwi9p7
qh9e3KHYjHVEnVCaYQduKVKmdru06SfHmtZ7JTkeL1vWRg0nrw73UMg+1JgaFeaebp9P3BIKOjyy
nJjfCixlh7ktzu7Uv1ArgBJaHEOAypPerjqTAFfgr2hNXzQsvZsmIKvRPbtagMnQgcoSiHjtkPsI
w3FdpeOGsxCXfkrQyYxIEAZTsfGd8Bi6M06o4qod513v+V8gQt5GHazdPDyYTrEJ2vyYE/OB3bKV
Xrj2eObLvNnBVrgtYqp0NGl/NpV+BPp6PfTUPagzVxjHhPvK6YEU1pdf1ydD0mpfUApicAQLi7fJ
b/Ze0Hw2ehKSGOoObc1tBrfGyRu62x7YFQ0Zu8zkPR/c5GtKYMtCzHzUejxKcWUf9BJoNVwPPlQB
hlS8FID/qhHDLGEs7vLVw9y1CrhrYbWREFRji8KGMKE1YWSxQ9tqys/l/IKvUXkSUMwGoBeu5Fox
qtveAKqJpXzpsPCgrvJW5NxdrHS6qQaTItWw21lNFW+F368BWACs07J90MXerunkZbaimzTDIIPj
WcO+0H41RrktWOpqefWY8jPm2d/rRkrPicGpwVYEoiJpDyTZvA1ABnvB8nTtgjXCdWttfO5h8+Rc
wNLsUvmdu7ikO9Qj0V1JTn2brAAk07QUyujf0gUPUVJNBY8T8FiU4M+YY1Nso8wGU+pYG1frn0wj
fdN41BTQUao0Vq03wbvbGE/jYD6SgCeQmUV7d05OkW0sO/ovl+ilJOPC9Tyb4GD6pV7aBAOKtRlY
Zy1vN2VG+gk3pR6bbG6AGgieQLUWbU2SNL7jbCu2ZkjUr4kuCupGv7LIfor9AnPnu4s1Nm4eHalz
dOXzZlnN0YvKbxborIoH49KQXYu79INCb8qQyLAQ4IOqlBkfIU8fHk1P7hDtQNwKHvukvnR2yWUr
R/ZQ3V2P9QjLEw7SiavIoS0ibGbkfB33kXPfWeK1LrFRIpNBV2jHkHxR+onpqdkGnbjJx+LoV/62
rEDjNMEuQurhxpZttR4nVYwoPMr2Lkck1oSzEtHAX2WYvG2glGTbgAYsEZcT391WnoSdIrmka4eo
Dxp07ejw2uhOpdZzC/Jo2OUjzFWAnSGlxjEQSo78Kda1VW+2exfP87KxyzdpFtOqy5ri1k0ze+sp
ZdxUGnmq1PIwnVwKJ1DQSyfxlo1S1UMXB6uD0A6qSGxLpPdMafAi7r3nUenyeVwITP2k9edfVHul
35P+u/F1ZdNT2r4v0n7lI/f/ebXgH1MHUM6Xv60DHLv087/+M3j7P4oY1Df5VQ4w6VSAEIFZUFCt
IAST/f8IUDQZqhgRDCNQbmrm/40c4BK2ZZGBXIAy8Ds5wGJq96Rj4YMxVcbgT8gBrPz/IAdgrTFx
8RikhVA8yQv9Xg6o9AaFLaSuOi0lybwB5DoPOifd4INj9UTChjMMZwWKlEv3TWttvM99dZlbk7vQ
bGMLKZmdKrqs+HQ6A652Tdv5ZnLflc3e19pPBI+DG+h3ecuobXbxwovg7bRWZm4zndOoOzYUZidq
f5FTNwR1mSZymWa7jtxlNvNbaIa5mDPC6imEXKPftuRZcQrtzQwJ240uZs29xU2aaw8oP8tVkqSM
ORxeCV5Kc1s3nNqFbTxFdrKj+OFiDukxNrQ7WzBZU3MkuvhSecFVlWDJJC5BrTiI81F29IYaxlPX
k9xjwcMBP8bKPGPU17auE+mLlu29FzyYaXGdSnHMC/3d8Npw2SfNKenaaJHEAG3m6U13IcT4wl+A
XcaH+xrr8a4cXO57LoRn6JMj2Y261Da9Hp8D7ISsgqO3oIz3LX28wn0tRbB04xm4E77woX+E0nRV
D2Rj0nCQS9urHnD00aEIX06Kdd+yHLancCPd+Q5/60EEHHk6ZdCEnc2bkHDsM6en2Pa/o5xHb+4A
j9NcC/Uclz2/DT6LvGZNLAf7EiiyZqEGrJAoADs0zvFMGRwwVTl9QHuyzC3kkv5usgsfgLZzDSeM
cEXNWzxTvHQCNEKsWNfuTKP8HlJYc04FXlYrpuE8ChzTPOodjIMcwl+1OjjzHl5RB7fKPXIIZT0g
sM8QtcIivo0neRkMcSVtd9t3PCMxb/ZBiGUAI1XE3Fj4ODVAFLmzsdD9iKwa6xmX3Ad2SkuPDjbb
jKAqnoTew8kjplsMny5Pnlbvc9a0JOWgEIth2usxvmxHH1iJNQ9pkqgjCRH/smFRTs8Ps4xRbEdq
AzQWdstsdrfkzX0oDWzxmnRc5L2JrbdLz4nVOg9hkd8GBvACa/Tf09bdBvClhopu+rJ8Lizx0Nas
B4UFu7uiWqoZb2y6D7Gtom7w7Fozpp9F5Oxi28oXWDUp2M6rrSxb9hOFf8N27p7fJVp5nRm/NI17
PXisjpKqgmPNuWiSS3wFR+lDD8uZR4MBn35mB9sSVvhi1L/DMPyoSVsQrKYAz2O6m+fgE2WCaHo1
P1uVPLemvPOK4j5SplMjdlYZS7KFBP8CGPDsu8SzZW5/pg5PsyK4yYR9qSK6GHx/q8d2v1An6KGi
1XOIHvOiuTcSQYkaDVChL485uthkjc2C8z/VXTYV7xRgPpJ01c3Pdqj7XVF3IVmjK2+uTn4kPhpw
XuBtxGUs/AxFAYNvQIY4Y9UaKWSzpmqQslB1obdrkHsvvj8eWm1is5gnYBx7HzmHBhUmaJoH8hHJ
aYZ612Saf1X2w27OtFdLYJwbja/Q5qwTknocOPh5lX7P2ZZjIAbr3LcpSe0rSKrbUjyUIufz0HQO
h0qX0Vl2r3GLfMr+6QKPt71ptXY3+PGacMM2MmogFPzfXIqzZT6lur/uGmba3LOnNaVQp9AaNokF
XkvKFzU/BGyKQjc/Tm1yzTZ0N8TZtqNvTpuCuyYyj05unnSJG3yOx9WsGXSRhyh0ALHvqgjetAzv
x9nc13q4NXRgksoxj/WF7hZQBgktCyxFmKa72zjRtjUNby6+nSFxkRqIH+XTpaMbllv9e4gT0B0E
oHZ/I+tzmc3rBu8h6ASN3tg83iUy+/IGNhWppiDaUfJRzGJF2mI9lSYMnUgA/EXFSYuK9pYuNi92
kjxBYUNWyL0H0iIJqgtpZycNjkPYi7VtkpZpwqkCEfKJkLAsBGlqDOzHpGRkwx1eQzL2i7vWeYmG
ch22X6ZI82UP4Yc2xWaVhzBMIVu3ZvfR+PPtaHTIHLG+4yFM694crYVOK4iUGwbYozVW8DsElZw6
JoesNB409ZhBIV212qwEiHqdWdQVcXvg0+982nrwFMGYd5Lm6ObRye2ouzB4lunxMnfhD3ZWvTOC
+exUzZXrYE255mKBVMeyvSTeFAyYzmzzmlKahbBv436bAVYLEns7GPXOpKiUnLr27FFchNbCbXId
ZARN/OQ5j8Y7M0uZAwtd7IbO5rbohLzLqiVmcC+j3T8XWXLSZvM27qp+nTkUGtJMY66cQeyNoCVa
hA0FuPqDzCQBQ1zxKQZRbjT9ljq8fVGNxMWcmMcoMhMx/nxWRPOQ6TnZmPW4j7N0zU1rQasOnGHe
CMsO32cjPnAcL6mdRNDNRStWUTS+mTyCAc6uGov3OIy4/7jJUCwrHOMDF+5iRpRwMfxlYbLJxrcu
9lfxZB4DO99bAFrL5skqC4vUGeENRxgqOly8924IPEC+jkbw2JPbWSDzIB71JjbDKPrSUEOWxWhT
5WmMZ7tHGzD6liGbUwM9jShSlmMv+6bdYD2AUhB8VyLfpzWNAsZgiZVtRKWPnwmX3liNV/QX5Hvf
sBOgJ+0dg6c3BHTP8YhU6SMe0iuCk8R/k3TVqD9FKxAhmHikeW/UXFy+3j5Jo2257PEdwNRv69PI
eZ7XgFK7FuqILTKLuyaHFL+L8qVls1OPrN7eQFzgWxUlqwtZvmYlpA5ORoll7G2i1mXR7zRqVXxf
v7Ii8KVlflcG4i4tkAkrgW85mqm/DGsK1f3T3Gb0U2NjyZjTaJ3chUb+KWztXqTTY8Au0W/6O0Y7
ZMy6DrZzmO9U5wPOh1OZczfK67R6TqL6iaZtjnj+sY7nK4wVhAk0wl2TeV3q4XVj4VER4bh1mjHC
flVgm5Tk8EYKUMTUrB2e7ANvN8RNuIPaxmYu5xpQN2AUotzZaJO2an20+T6MNrqO4muFVnjLYVPA
uFHbjtG70YS+aGzvOrBbCpcaKIBx0a11RqCyvymTfOPWfrjRUxYeNRbJzLDX9kgJzDhR2uqtQYoQ
jdQpwrbWgYGncEq+Cy3a9ShOZuJd5vnBTxIuee9cF08DLA8qb1dVAFzSPWriaqhPmrE0g2Sl2de6
vXGtM3LvwmlxC05cjC+ky6TCW2xEvxvbAxqxjbbmrt0B1E2Nd+RkhPVK755Aty77Ec0itLDeVaN7
tvpuV7nyMBvQHvVoG3l1dRC1UV3hgn1mS7WVhv8RNukKyk+/CPT0RsTBx2yT4etrWJdTPs7rrrO/
qrD/9Lv6bZZtuDNC/bUa3Pus6Xa5Ft+4TZaB0Rm9Q+nH26jigRwHXss+qrwuCX2XvCW1bE59Er0b
o32BvYNPBIJw5bXrvhyXxFwnhmLMQO0HotYv6ppOn4nmg1rWy1dXhCctq9aBeLdw03OS2kRRRnCP
ry0pppzgp3u0thGdIokbYUUMyCFZWbgilRADhtROgW6/U0Zz0ompxQ9w4QoIz81tVNNs3B86+9KM
NI2T1MGy17TRWsu6s0kcJv/Fyw5Ev8XzKSc0Jmox2IpR+Z3DBB7i9lVyMs8n1OIp3DtO+5B5Om+X
fWiClwy3EOcyyoq568lhPIw5WFEiE6uSORskzTWu0Jdq8h5mo9injfFqETaLKKGxaDGIdbnPR57b
wlySZmcOAhXXj+aSzlw6xVOIxr1QmF2XIhel6jY7fobJ5I/QxYl+pRXWnd6DJ41I2wWNvNa7/MmJ
RyKsFY8OGEZ0TBAtSvQVpt6FcHLWMVhiR2/EbEd/h5nf9nyvMPcpZKmi57q+mqud7a2tO56gYZ+/
a3K8pB0fT1eW700nliOte0XYHR2EbHwVimxkLdoWkJh96kfrqRXyW/IkMUuav2Ojv56iZt/nIyJM
ZKz7vMSLw6omaU8OmstsPo5FtpaJd4UDiPmt1sjz5chGfQ+Vttc5R88SNH7b7yNE2T2rpbPu13ty
+lSu9O5Dib1P2pO5YFlML3ORzzu2f3LraFzx0LL3wS+F1Ub2MKf2FVdoWTS7Pphuu8mmvaY/MeRu
LSe51CbNgHr9NWpBsA398nmi1I4JLppuWHNWu39+FeQnMOXvJhWOX8lbjyHi6n9Fi373DX4VQawf
toXPxWXbaErDUcCSX0UQ6wd5HuQHbAm6ReLgdzEFpA/2E0QH+ELdQ1P5GVOQtmejT9l/CSv9KV6K
UPmJ39lwYNtDDMDBDlBf4Mz4Q0yhxDbb9aLhOV8Wz+b8njsPwuKQWeys9rYY2L4Kec3q2Vt2oEOi
vCenVmZrrW+XbkWDh927JzNId7P34dr6m0znc+15m0JxkuhPOqENnTEFou+P1WIe+DCak3yeqere
Ie4ehr7LDhDsuhdam5xjqc4i5DeSy6Rg9mSjs22P9z5ldvBw6YOaPf83eeeRHDmybumt9AZQBgcc
ahoCoUkGGZQTGCW01pi99fQ27sL6Ayu7KqverTbLYd83zUwGk8GA+y/O+Q6Z4Ful6c5JhmScHQb3
t3FT9vUhCrU76MHPGnWGHUI+Mo1NYtUHrVaYzsJ54uJOgoNuvBf6cAqHXY3EIp3EZpTxVSDFlSIz
PO4O1ZOf1ddjpS7pb48di/p4rJcNsV4jDr7UQDFAurRdT0e/Xldp+VVP3kNl6g9KqK9sj9zxYhSc
6KX67msNin/0l1VesGWm0yvAJkXDsbdZVEXUI8swbcst+qdHA50mNwD/3sna29Aq0mc7Erd9wMLO
NJnLC6W9VL76ISN72zbkNxIJFnUCBklfZsdC6vTRJdkbgBF6lXLVBiUmomzd16x99SKS2EbpSAL8
tH3NjFpYN77Vnuxceagn3AmeTQlinZh1EKjGPkkoRbg3SW4bBIFgpHaeiVpbt9OzriLaFTpuFkjs
Pf210507X+q7uLmexrBgXw5RRbJLVfXwIenrlWp/QuZfduwZaaxJ1YvWNCfe4NoTXf1k+E/fatWR
dStp8ywLWOHWXyMigsgLj71HqVi44zx4UlK3zjS3cZJTFQj0ILakU6pPhIhBl8uzLaHgMPKyEYxL
c2Wo19Bh3ZqAmrhU3L6ZVqLNd40HQD0SaXuwmxlqn3qfhm7MND95qKXJglltiW1iMrIQRbwtYBpU
PeNt7F3nWK2Da4/Ago+6vkKPEc5xQl25r2eaSUR7WYSE+3n3+YSwlA6ZZYpHQ6yxWhpT0LSPVMvn
wviOZ73T7bNifBby5JgJlbMbUHFUhzyp10Yybaqo4efCq9w0+6Ij9NkxbqaZ/eKkVzVmnEYjUtru
Ntm3wYAZQGXGLhfZMwYFftBRMd0uQ8jQx+o2sJW9GTBhD2J1F6oPc7yfGhjACOW2aa6s3l8nGR9Q
zZgluQxwRnNyvZgYS0KqMjXe+Y6O7x9HYMhQ0ke0MBndugUZkfgwIEsSYhtvX8TpRZbtQzKewq4/
OCmBBRXf0x7PZptBABrurNTfTgiX8rp4ymL5zBxma48KHsFwHSnEMsl64zkC4l2DRmQwgVoaY/KU
2dPNOAQbBxTAcBsTW+SylIqMzLbXTQZEJg4Hiw1Y7R/BKdZrb0RA3vqfQzELd1QkgjT9nu620zsL
a1zdPoYpWPxWsq5ok6N9kF7lZnQsx3ezJc3Nnxhi2ipzRhrnLrbwR3bJkqoUwl9Oq0FsETMnmbhB
lR+a0bvFI3wqYuGCcDFHa+UZDqNZw3dlTnmqMA0ihdzri41JAJQ5PJRyuG+8CaIhwUTxcAPWiQQt
6tYW+imhU8jtFyjqVqzykNQ6KPuPQ2QzrMYrDh0AcJXXXSfVcEmoqLXgNRkpghEl0YOAsyLWdEAt
RD/Xv6WUxZGukxN2ZXYOECnFJaZHRA7woGFhmO1eRz2f+zUany1+0nUBtek/vxr4XU87G3L/eSdy
DNO31yn87zLc+ct+FADGb5hN0RuqCG7ntcWfWxD5m443heKAfYcw4Y79vAVhH4EdEaEtfzmvOv4o
AKzfkFhLiStZdczvr/qFLci8nfn7/a/SpHI40kpQaPxtCQKUKtGKKjBXfuOA1QzixjiUpGqWq8Zu
1Yuut3JFWy5YRgdjcsg0WY6LVJtChs2dFl7FCfLxddAL/AeTA5kftmK/kaleyrVqJ1F99Ignea0m
GIILfSgSFJMApDXGN47DpLPQ6GVzP1aRZWipw6hVQfKUiVA+4izg2hmYgJxrHSRHJhzGnVUg26/G
1KpmkUH2YiSMOyGJsupZYRx8mxt1DfNI4V5itlTAj+nJe7MQc4TtY6OVDrWAYaQGk35SYehbEbov
bLWfOfhqTOOTO1rGMHUokFCWferwnDFMW/INg4ee7OPrlqCo50ji/tv4NNSQWxt9egBizOQ4hI8Q
sqrQ44JgGIzW5D5qVkCigGzhfAFhx5sX9c2xjhLMXLHfIxk0aSNfWH+TY21XFVBhQfQfWWyiYcAP
ktThPSjzqyGLwY1HEzyF0qsB28jG0VdWmZOx1ZkjuVxIAz5h2TJRUI2JQ/nXn+H/ZBW0zTP2z0/6
5TWp23/UQM9f++Nx13+jLqdy11QCpcAg8lD/qPdh7c9Psg0JzxAGD/bPj7utakyQ9N9dyX993CnM
8f+jhJ6bhF+zJc+i+p9F97qAf0mdL+bFp2T/yt//pIAGsBIOpg88S1V3fn0NHiTyf2/8EL37n/nN
7y/2M+rN+m8qa0HDw8/BolYzVPM7Veun79FbZVaXekT9EVv43Yxvw37U2Ol98m3jH+yqe7PsRtjH
xhMolWGqqa5sZ/u/rGc5BCNcuKHVEMc1prKgUHfqNzpgMihL+sHyERj54zjnUIfFtbDSLjpUvhD5
1uMWtZkBqYjY+oiRclBjjCHWjbd4mcAejlcIjsRb6ofqu407BSRcDPIs0MJgWCBiowoLFJtKjpIQ
NilDcjY3VRWM2y4y1E9kIM1rFQUW+OO40Bgyp75Xr2IwCq4t1JBRPML4a6XXPFZQFbx8nL0OhC0S
XCjBx4xYlH5qkR/JZtCaBUtG86aKFPs2AMe6JTtAMvlwohkJkqfViaOmYhoeY4r0IpMFg4g7/WC1
HjKxHKEc8H+VtFyDAkmQ/yuzfRA5DpGSCfsoxgY1GmNyjS6zkxa+M8TGXz8T/n/TOvzRpM838T8/
8Md//e/uX/+V/btn/i+v8OOxByxAnz4T8nnyVeHw5P147M3fuGBBAfDco3jgEf7zsTd/w/Rq0dOi
ggAro/E4/tnmC1sIif2BOkDDx/MrWgcOir89+HOHz7fQcPtAYrXlXAb89FDKPtf0IULO45vKIezQ
gR9rOmRx9giQjqPVVIYbx9PImfqC2d7mD7l/J7ml20D5zBI+jYV4ZPvuTvOHsLGwOBQ+IThODeAn
gylSR548B2RTnBGf9zeVFRt02EXJ3WVjJGcKG6RM9og2tsPyMwgsa10NwAkGhUfak5gU1Co9aOIM
q2OlwGFVWIEUpoKiPbvUNPIlWrM2qpZGqS7sor8xZHAc6G+KMDvphEtWrDLb9i2x9+rYkjvluU3R
rcviiMiUzI2IACbvuRj7x14U+D6jtW6GkPTHda8wHAfC1BZimzp+dW1mw9ERh1wnZ3XCzuy/j0m0
Zf/IrqF325jyXsuuh/rD1D9a5HeTX3wgGUYqynA7wppepcp+UlgQK+kAxSBoGeI3okTCSWIskXUz
ecx5YvtertUWdbrl4OKL0kEslVHH1ACJTSmw7xkW5fyIlbfE5KeigCj8yzyZj/TxrIEXFXLaJuOn
2XU7rN0bc5iRK/Uth91zVLGtCA3+JHdSTMk1rJQHRX0SABg9td8QX0dDeh4hrBls4sv6hS1nG0r0
Csj7fNcqWQ2C/vKLtl8yWFjEmXKNA8BftXFwZRD4toh1IFp+osxL1sLu6fm99C6XgKA19rpQqZYR
K3BbyOtk+qo18QB68mizXQB8LxCiOJcBdIJBKl4Pv985DmnOaODZSXBEIF2z7226kBhKYpDbuyCl
JeoBZ4AjQFtNWWhl7WHKSFdi5dbfx4x2ypi1pW6lO0s3HkQ8NthGq56NiL8kRfqxkPanVlo7uuTA
9MuFmhPN4n3l9UZXkruASXwfGCxUdglOA2Jb0QfkPCB8vwalceLbIYJ8KLDBFKaLvJkOftwBdfXQ
chR3kYaFpraXQ8S5LPgzmw879/2WBNljb5Ax3kcnc0JKP5hXXU7MjOVoT2lbnwF3PFSd6WaTw+pS
XXCvvlmtcnaKYRv1YIdHXK1egZwUYLzsLjiY4i2LexeMFkFSzdm3e3TR6tIubn2M6H60ZTeaS3+P
11epyLBqooNEQIjOfxE6bwHTlfllsqeWhTM0pCUO325fkkxLSuRQsr7E4I8DfJdWo/6czcZ/u/eH
NzXBVctywYnEBkxhFSdXgrmW1qkHbKDJuM8bg408ER2oJHsxLPLsukA5WzGjSLF5hJb4UKXGdhL/
fnAl2PmRCUZ9vMXbsJRmtU0SH1FLvijLHDTitFRS7+iN3QPoCvDgz2Y1qx666FZvqpXT8+FUaVXV
ewnwQExgwRJYI0PgrfNYey3AIihiekXSgKbg1KfxUjgQNZLp0TNhhRJ6XOjjbV0ychAYNMyrPnqR
xF6I9nVw2hUDCzr/zHuYwDFkM5eBk1Bfj57TQ1Jso6cwRLgAwWGA5KBI/VC2+YWh26ZjyuSnMYBd
5JwW8AerZneuVDpUteM4y3v7Tr1WoGevm7AkJq/EyizB3edGMxxQejw5htEvUzA1wOlphZQu24Jr
RzXO3Ee9dfjcrqfex+gYnytdu2dZtrVmcMXQWV86Zhxy6ioMZBjWF+Dolk1BSlyRRsdWYwLUKpBR
iLZY+uTbTux0DVBx2jBOe1YDMaDO4M2UOcONfHYJ+OWNOsMzEi27r6b2DtYAMM9BXUqVp8oL5h8b
EYheYnmaypvazNYyF1fOiBWm7njPUeNqpCWB6ZA5O04Er6vBsd8IMNt1U3RvlckBBqYHz3hiPVgB
vLbEetDlme0Zcc/APvj/sT8qYUIIF8PoqVCG+zizT33on5q4uLcC7514AhxePCN5A2kZt7mVV7tU
IzwvgUGxG63GInAeH0ngKOM693x7jZANlK6frkfYJLn0tpbaLiOtcaOUdJEuZHuCvKtAT+6U5uV/
UNGkU778c9F0x6Q++fi3ZtE/iqb5Ff4YjQg6JUsVBr5RtiBULX/sRkjyhdOkEQ8sVY3y5yeBKH+O
BFTiKIVDD1/tp6KJLQpfYxumlGgYtV8pmoxvP+hfuyVLVcFIUS6hR6V8+2vRVISTiINJEpDB2dlU
yk3thdfGLABMkvCYSk+yeNXRzNu97RYKFNnuRlcElGHOgd56TCrUl1nziMlj2wY2ov5A61edDD4y
PEjPuZc0azu3I8w22lkPWSF6eUI2evDlpZ61zm31GDcsa2Ehr41m1OBegqKElsipalS3gr312qwh
AClQkVPLxwTiPM1gtYUzZpvatDCIBXuqUrBNZHOgxwENXnqMM81lCKJDUrjoqClDuBEkcbNYPURR
2rLZJ6QbMuVrMcd2e44RHdU5ynuKkM6bcr7z5qDvnsTv0lCXFQngam22riATfLTQMFRzTHhHVKNR
gvsZCBAvSRLnaTobKGk1hV4lT+1VOYeOa7BuFXSgCWnkse68R3M8edMCWoLAZnLGwgWpSDHnu4F/
9DmWHCy1dUvUuQAu4cwSTW2OQZ/6MDyVYVE9WqALhjksfZhj07MONGRXvWSO2KdZ+IpK83YgkVMx
0hRQTXVtfUewG4iM5lD2whfNgguTAbjBWhgdJpFEnXkbkOb+jaGQHiYq1PpuZ8vHLOlU9MKEkLfd
QptD4fmAmhu/J6FYSuzBxRwfjwK6WEvO3pPfsQ5o1Ozg6Nq0S4eANLY5gt5J2CqpNJualWFFYYhk
MhZWkD+aYKtjYnM1wjQlufbs0djly6sOxNNE7n09jVt0iqvao+ziunxqfevk+yHZBxFOYt4hlv+h
ipE0jO98MX72iNuA7V+AvWKoc5pl7UnoL3XMFQ3TQ2+3qq8iBECXpGUbpEtuDi2+8LV9VWFj6tlH
LWO4m/GwEeEOKdJx4pvqzm2pxi65XQwK6W8ZAdx1obHPuDWRSO98vMe90W2rMF2rY3Orka1ec7Fb
VFl6J45t/TJY2YVp110QKFt65J1nDbtCy92qhLbM9mhjUFinVk8fINbM+EED4Tc6Tg4SF36V3KS8
j7WXuZlSos0oaPaLIushsFaPBmOFrGxXYSfPdog2AbEBKfMD2u7vAWYOE5nHXL/SEx3MT7LRK2Sa
VXQIa+2ZBulNjuMxrdhLVhCIw1q98AmlfvKzM0jSvR+TxezAT16XowBNVH8ZRvyA8YAPZ+JV51zF
r2RW8Q57UMZ+T4Pibeiuwb4K6lX8WIgydc20f/T1dlPH4irWvQc2T9VGju3TWKBDD2ICjtvpMZHF
xZryR2kiu0Ed+NLlDiblUL2NoccDmcWtnEXlRbFgRbKQotrJTRQHzCUOCH3dhl9OY2Ajy9FBtcyx
6N2QGJSevpcSYFWModpzNJSgOF+XrcEZFiuh5o789CBNhUYRqwmGNEVfriJq55Uoh+fZUA8J5AUr
1IjBCb1HlX01E9m2IgrvjDaPkIZLuRxH60Q1+Nw39TWN0hVKhqOZ+4cQ6ZlBe1eBBcm9fV7F72Nf
wn6K3Bp/dGRGy3Ak0UGBy9RSg6T1YYba6lW4NUsOgCzZC+jRoU56ePw0OP4lxkZT4vlI7Qs6xC1v
Q5PfD4mzdPRzHB0n+0SFRdc7gUjyvmZOJLKvSN2AkrvX++4qmz/FWQ6j1vRP4RTusP9teJdA4MIw
90jupfDcmp6AoBZLSnFZ7L4z2uysg8oUgIhRhxyOQO5T/WKA3/QcRoAwN+Ms0+GURjJkgVPSfeuZ
DS1ikhqVU+UhM8K9YnQPYwc/KLG3TQoBB54UrDNqQcSi7Dl7a5M7zbmsqPK0XAVCz28M0/ibzGCt
J1P21pbhOdWyXUbtJgTe25ZZGLZE7TwyLkuNdq2FmbMedRKKrahSDgRpsLhM6WL6pgs+JZP/y6SP
b4rI12YCYpnMj9h8MYpPhuNEEt83/kfvLQKKSM9AQlbC+nSV2oOttUnBDma3cRXVq9B/nUtXzXmd
PVahhfi1faXvRGG48K0ntaf1bog+MUAebXsw1swlAxQ0U8lHh8cTLIC/bnKgd8dQxReobbFGG+yb
DYbjtzZZQuH8gSfwAMVpX/o7PTt02PxIS+gsNy63k/I5bJIvukm0VaT1+dHCi16HmquTCJJh73h3
VrKtukttb/WGtOCZGKrOsKKFnbrd/LuCkkM3h4mtjtpNx564zz6nxkZNsOn1FxKsHXGnk6pmJm4D
5HvSP4L2OSXLGt02JfVyjDc1jUpzS+Wy8uWlQrEGgJsD8NXDORX6bsZg0muWZIbRwh4rcz1OGD0h
BA+EPl1Pym3NA+l/EEh9gry/tK2VFvvbOXu6o8kcbqcWYbUxdzJUGX1NgLPkwwCUXx67LHrI46py
ibDx1oWjSUhZaF+hi7kED9RuG6DR6iquUKx58Rr++PXQoogm7UDdDb4Rn//z698fy0BAOf9c/B7b
j+nflr5/fvGPutf+TZPM9hyJ8IfpvsPL/qh7Z8YO4h7MUcKZMTx/lr1EKBG6hMxyrmuZLv40KJyz
ceGZfFfD5i9hS5k8/m1QqMPjERTXXAe2IRztb/vAyKhZV07kv43MorBlxuK5zwmHDbwlqOBVitGC
VI51EIKzpuCYoikn6aS1FyCUMVqzA9PG0c3tL4kBGoQmhXNTqgQF2fvCGKmuAtJpEu2jD3i8KoAl
Q5kvGo00wtnlmFfNPlZBHTBQwYby4UwhCuOI0blinWLSOsNWfBGigfruQ28+VaSvkyrcthbrJCw2
Op5AjcOp8zuEF6waG/DeTu88NEP4IHQWBuF051Xv5KiRkyiki0zHDR1112kq1aKZ9e4oq3rleMUu
q9NLZnpXSN4XuS5ftF5y2CnlVY6qvWmK5Bhl/VsWTje2WidIrVkmhlia0kz99MBTIjlK5Elv482A
Td0Fy35bxnlwo6gYVyz0Udin/Q8nYPzom/5jMyBkDDLd27a90bu64Fx0JBVbla+LcTSu6ZNZFU42
qfHaXN2UeI+tyFzqE8MJRzVv6pzTHsDtpa31k+JEaFSMfFMRHSesKufmFZtmtL+AcdWL2sofMTPQ
R4xzzWaBEzX5D5Xyoptvvp1cG4F51tSX2Mr3DX9b4AoiDcVFKckwF44nefeS6zq17E1feKdKyKsi
VNYm7KaFVTXYp2qGY3MYpJfUCL9SFNngKjdCxyBh9A8euMgFMmQAgE0Meq6rdk6YfWYKpAdtioq9
SIGSZoa+ZJ/hLbSijJe+SgBVod3Yk/cBC++dFFmKDyHXimjGNVD2U6vjC0srEuTS8s5sGR15ZLwn
HiMoOyT6pzef/Z72LZoa9PgKV0ePD8qYlHcwPdejbi1HTa/4sXQteY3nFJTYx76fIpTqkvJsIkZf
ojpbVbZ/X3SIRJBv8UtgTKoBopHcwiXKYcoSb4hXmHbWdZmf03J4DzRPxZHsbNucOsDC+04yprcM
GkIjdUEsU22gbRoJwFgPRbHEx36Xm9T9ektlDau31l2tdO6iWGB/reKLlQVc4drtiNWWBCKD6JRg
x9GxKDPlZSQlac2ciCizxCCQS5OfvNipK2b2hsZdNR7VNtkkpUHN4z0PokPjQ95ELrsXq8k2o6Gd
kqSFzNbgAxtCKrpiUg+lynua2hXuN4T+ZXTVmebeG5OUJCwMUA7xGlYoQWNk96Hq7EA9bVG07cce
O/PkXFIj59WZitr5cCOqqdsnXUQKoWWu4w6xSmFIt+jqL+IBUeIp7fMo8cU5UcZyIjC7Jbqna3aL
zTlLNMIGs72G9R8rh4G/nLypizGq5KDZEMOwBVwUJd+ZWr1qgrHlOdFWKlJylDIfsqzu/WjomSCm
VJrS5WNyDGp8h0Q/LYykOMRqp67VYjhUY7srUqwfDWmzou/MM5BVBn9KujUrHgKDKbgUxglTaOQO
dTRBc1DO4xxqlE4gUiAGbpqUKSAGOv7n5I501gZUMN8J8TEJChutIKtcZ3atD9ZLiVgsjXsQxfmd
VbZk18yOIPpC3vDce0ri8eKXUmNJIB4az170jnaO8gb7VNQsQILuUSxNroPrGcMMnFI96zdZpt2j
EsDMl7WsO3TzMUQ8z4gMaAGZQwSlstlpHwcLqKqs4n3oCQ6/ZtqX2JVkG0TPOjzdoJLNLm36aEUu
SbGzsgp1Q23uB5HJpWyih7axyZ6LweZ42rzj8Lx3Q1HExuvap9phz1mPBsbO2Tkxls6D2dBKhPWg
r/2WqbVdzUBr7asbDZafKmYptseDq1NKwWnuiQaFNMswMpenKXZOBWikVVzVFTQbG/0Su5dlZQFR
gdvcesAn/JxUkczi2IG9EWI5KW78hqYB0j0s2DYiKUmm29AsH1Mv2Fgl0R6lMKeFQ9bluqiJU027
elN3XwEhN2H3lZTAgxLkmwAXJrr50HL2A/QwPA7FTucLyzDjo2FuA+LgHPoJx49U9jjmLunjk0Pe
lYRH0MHVQQ3KkwrGoktO0JJXnWHuckvmC1kXPH7V0mrCZQUPTKaXtK2+lPxDCS2OnHKr0UnCx/jo
YPr0aXTbiPeqrVzThwvsaJfSqtY6yVm9eBetZM7NLzcedqHyynyLEfigrmNZZ9tJTCQGSq28RinQ
PwWB4RwURrzM4dVDi49hWZf2VYHveKnX8ZUY4hslzLddDc2HqrzahHFHgrI8yFDdoAJlkUgsT0km
KXk8CObwkkG3YY4x+v11x5BeC/jj3MjwSIvyGBukepW+OGqkmml4jttufAor0mSV4cE0TQRt6Gna
8qXXuldTRYVs1CoEBMw0esWHEc1c6utrFdhxXqFBlUVt4ViRNjEmRnzPKXqK/BjzqlZycZuPc6gg
y8Z7coJAoowc/cGg3Do8HaqVP9nCf8079Z4Nfe1WyvQ62Okdq6q3KdNaNjEQacCWIia2EPyk79Y4
XgLGBHE2bPs+3+Y0HoP6GQ3afgBP7U5tP6xan1rEjFHSaX705nMWLzqOJgBiBF1B9n5qjXJp94oH
syYaNn07Nbhi8IemaT1Dfji2+nyvhjP4Iyxuof/eF1Hru1gTjl5c8klt0TVNL5mlnelMx5UV2Pbe
Lupm56vGhcGMt5KBulUm+RZBKaYcawbX73FqIaRYZXim7XmSwGKtH7UlbxCtuucOUn+copS8F5s5
fmyemylEmcHCuK8SFIWBwP7lN5dKSlzwY/nZQuaJiawkV2dnITtdMgFaSpk+NDXlm2Xgk/eVvWo6
l37sT6NDxN6ob7HWPUOKws1ZLzKfDHRpHmo/WlNTvWQlZWYXb/F141ASbAlQaiyEhz5syoJTZmLK
DspsSwl4arLEcacmuqZdBaU74eKr+0+/D9hiasGqVRnIDs74SJb9CO6HKRkc8D4qcHlrQK18HNJs
5Ym0UTDmeeXRtNOXBqP5NC9bOhgtSFvg83fizRzSc0tYXGg+xlqAN96D8wb2mJR6fCw5HmfckE2n
naKB1VUXccFaxMofoeTtyS98tk1ssbbFxtLoqs/MxBJlFfqH2s0q0eSV2wTmHRdEHp8s5QVL8Rp4
RjSlVCWmYL+eHYbW9LfSiN+aWn9pw2I9GTrLMITYYs5WKgoeJBrsQnzjWeqrOBW8Y1FIsZxPGMHi
Cc1ZpmE+0btzaXEalPbA9E7eVglYZ2plPhZ2NEBmia7sIYiJwYjGTROUTD+1yNUGm+bZAWBUjtqR
amEmd0MUdKZsqUzVTQ5ktgkIxrMI7VSxli4CFf9WO9PXVC11AeU++2pxasN2kdSMP81gfOhF+cVB
dTK19jnqZbLOy+RT7/W1PRbOyqhyt02sr1Y1t/Fg3ekJ4JgYifJto478+qRBAB25QMR9s6xkVdru
4xHlTIAP/hYpnEr0ZvulG0xr8ghV8CQYKJjMjFRAAAODYhcQO2pXX1v857e2fy5m/p96mLvX5PWb
OftvRHB/eYkfPS6+F4F5xSEMRrV1ljl/9LgkCLPtYbNimLr8Xdv6f+Ef5m+MHyz+NXk3P6J4/uxz
7VkrY/7uorEt41d2Ozhv/t7n8lqcPjThFsob055VbD8JYuqeRaLWCPwaurdM0OeQkzFlxw5RG85Q
z01DAIi9s+107UPFd2HMBoxutmJYeDKC2ZwBNLu97Smik1ROAPFGUvTqVev1q1iT1w4uvjogTSwT
pxpIVJkFmOUyCi7p0yASCwoMOyDCPUeKhy2jaMazX0EC9ymsghFfJpiB3rlVi4pdqXosZ/5jPFcw
UUdPNrFCcZaARpgWw/GsNJOju+uWRQkFTTEfDLODLQ9XizTvrCFDXAZrxbpM4s1LPkZzhoGucmZQ
HLDwh/p+iyfVtlCrk+Y7WB3COcgfxM+nobplZi4JASUDDy5FQjTyOgzFptUQkPfvVfIAZmXToqiN
87ukrLY+EfSdU12BSl8a8qZRr1OOe13dptVjaridZi/D+HY2lcZwwpY4xy8I886Tvk7ovSkj7mBP
4CyKCLBk7bvEDOLBicMGJ4eDntlcvP4qLW80+9FnUGco2CbwTloI/gO5NDDI9U6xr4zXJuCWJfgZ
K0w44Dg0B4okwD9lbaz0GqNldAxCzG9QSSyVLnyV4WoI1FPrActIjmOYbxrnuSyTayF3NfqcMqfH
GV7IPzMgGE2iOrOww+KfLWjcT3ZFj6vHIPNIRBkjf5dOvbFtGcIuWkJkj6n+bYoKukfJ+2GOTwQc
4TzwWR2kTsF/pz4F2GbCPL33R1z8s+dRN4mYS3eTODssqDSu8shXcbU8OdI/K86hZiitj8MRkCjj
YbEd+36VQoVZoON+ihBI002TzVASQGnckbFJCa/F8Skk1oDWzhhhZJxijXlzbu89s7jy9PLGl/KB
vL5NL1tuU9BqRjcshUoHo7WU6qXP4i0sdmIEniBJ92CpX3fDkwBoO/CZ5GraEipxcrqP2tqCUHQZ
kNhuZIXxubSbU6IYzTpW2DvgTmf9uQn1jMRTxM4p6odQHU6+NbxpwB2WtQM4RpI46U6VZe2d2Slq
zAX0hKV+2UzPcQyVHF9SPyvF+W++q7NlqcO75M8mJombScXVVOFusnA5KWZ7smjmpRK+jYSX8KCM
zBYwRkHMEYC+Mkpz59ipfGJaXFT/gy6H+QD959Hn6V//VbXF5/86tVn4HhavCUzyn00Rf1wQ88v8
cUHMukjLBgxlQQtkuf5jBqr/Jh2pI5UE/fztcfx5CDrHPWkoIzVGFQ7Dzp/moLaq2gwn0V0LTpxf
Ekxq8wj2b0ppCxEzMfIYM9BuWn9TStuyZP8ThxrRsi3yN2ABbArLnIztW+ClOKSsp0kBApyw7WAO
JdYZtu2nXGTBvpIizF1bR8nmN822az0oRFeFU18UAwg+uv4Asn9kIlEZLwwJVhPDiVUxm55BS4lD
wQ5xa6XRKQtrMtem/ZQhBQMHkW3xBywrlRBpvznFtcYi2o7pUU5Rqbr5ULlxpl+yPHiOBgfoK3rA
OufA6Gsi2khYLDYdKrIGaZ4T5Y+sd4aigV3JrJJ4Q8xp3SoOfFgyAdsx9ZkwghAG3Sq/iqn/EQ4K
RdsyW+yfmqjdOvaly0AMIGFqGYzGDNPGFpob7mLsfcrSM2Th2ln/mIezqdlRFznRHM0YngTJkMta
eekKstjGtWdrH63WP8a0aFeF7aCWSOkiwvvaDzRK2/qssHhBs1Mz+eJ1O2VDcN1ysl/0orepli3m
OhsgnyN7siWeDrESaM0wzKPTY4u95are6qO2jR3r3tK+etyBQJDQVi3HgUuz23ksXVALgkvJ1gS4
3UDHIFnYJPdIpsN7FuLkznvXUVpOwtRet6jSJ0M9AzPctlVxR0YHXkgdtWGcvdpVWblVb4froGU1
FzbRE4EQ91wlLnziladrxL06a/L0FrNJrY/abGWab44B0xXrK40oE+0Q8h6b2sBR3dgweG/1hccV
juD8VYPZyqBmlbTxyrPJkmVu0zkLg5I/jA+s6qAHUEJMby1Mxj5wrgJmdWN8BjqEztgdC3+pdPGX
Xj7YereOo9w1y50SXSL/pOj3LaysTIiNADqbW8NWY3OJ0ArSkb7zmWACFN4Jmbz6qnWoCusWNSZB
oqgYFiopNAtlnO7sVuPj0k/PY04+b6Xt+npGXqoBE6/OILYmx7VbDkjn456gp9L/P+SdyXIkydWd
X0jxW7jHvM15ApCYUdiEAQVUzJPHHK+h99FKei993mzrbpFGmqgltepuIwsoIDM9rp97zncw7QER
cvgz/IhBzB5UWPyl8eBfM8fYIe3dj2EFdIJVZF83oBnUdEHWIzo0HXUptT3h2R/4YXwU3tDediM3
rjaoDklNfNMonfvEVheWfdsKpjt3K2ATYXzy3DTYJfSsP2EJuhkR1IbyaNnoS6BRR+PnkGybsc64
4834LTJWZF5+LK3RuK+q2jpSO6bebd1+TDtDIAF1szNDCgnoSC5Ytad0JkMTzVY5LcpWbZI4nBd+
B7n3GZJCLMpeAX6dmVraF3jwR1yCmEz5+Jrs1A+zPydPoa5p9n0Q3mUJcmN0wi2FZ5DUkNf589ex
QWWC2hxz5feCHk6TRrC4vf860gjtd2z1//MfYL/v3ji+//nT6y5S3/+830Af/b8/spz/cni80B/E
QwGFyuLS8KdfzZKObhvkymk6mjX4lzsN1EKJX40eQIz8XIT+vNOQZadZFHO+87c70r8R5YMs/4/P
LOcvWX75d3ca6p1GvxdIGipEw6sEFb0DnJdKh4R9gck1r06uMb+IOWT0sXCE5XZQ7LusLdchHxSm
WKJv6SS+ikmBRZZ3xSghESJonFs630Ny6Vg6pbkx27a9FqG8MccouXSud5JO1E/rhWJd6K405JWj
99VakL50WUee9hpEe4L6dK8GBxi3YGS1w0/XHx57n4xehgBfW86PrA/kTWLZ/gaO7H7qCrFB7wcP
x1u8kIewa6FJFZGxrSkkbgp5z1jaHS2v7rd1lFNHjlwsqPlcVRUcFoZB/PkZnYZeoO6NcgG9HbSP
dAMB3antE47xXTpC7hNT8RCywZv8aW9bwb2KYQsn48NkQxEbfQBnPXF9O3F3aL05dzzgHe5yV/fu
js/coVTGXRJF3AH5/XmWaVxx/t4Uy0KBaDhn9JRLmE/xtC6UfVyCGvcBsqInqBNwDPnqA3ongSho
XfIuQZ48pnnGMsGhFiEr4kd3cH5EtfUwYzgKG25GvuznNSp3fmt01r4pWArp3xQO+CSFeRJOiLh4
T1Zx49OLWPVwcGIcrhEd5SNikBnM5ySJryLpKQ8CG93DDYmhDo05Q3QjrxxUFKJPHF7NAnbOp4I9
4Vq1XtB+J7HcZWBMNtJq/FUrgNQu4diytsLd3qR2S+5CFCsAQ2fRBAXqdDQjwIzWiXQiLJ7EYksD
oPXQmv5EosKctiPFcrdEpr9bb3n1Z0x3nUuvlc6H7AF87cewexjbdB8F6NQLREovp9lwpqUQWiH8
cRBn4pO+6dthADyTK+DdHOYCgGJHG9YCa+Bc+q6mjFGUMWHL0uzlCQhzbxHjdhGZFc5HH0wz1ZEX
R3XppjG4Y2uScwjSeQHtnIB4zk1n48ALRt06h3F38UFBq9l8xqQ0r4ycR9oELrq12qsZCsoJna+o
Y+dc1uLBATCNm4t3nzY8uvsKb1EVQZAGSE112vMMoHouwo9Fxr9awNXKZEsDyDrAgGxM1c7ShOtC
s647Tb1W4K/zlAIFcNijlW1tzccONCmb295bllIdMaHnOSiPILWLlhcAxDZ40LMJcpumJsLy8w8T
FLfdV9MpTj5bntCrOtXCONjuxrKOPZsUT0ZfhN+O7W98b036TqP2gXOQvpDlOGkWuAAK3gIHpy7H
Q+KvNbr+PQEfTlPkfbwU38jg6cWNo5+VJo0XM/rxwBMWVxeMJz1v2I6OCjo3/uS9kYSDkuj6MzD5
nIEPH3kN4JkiwQ23gn6nXHqKsx9eH330BqOqsvZEdvxVjxWBOYuVHN+jDLpzYLeHSMOR0tr0t5Vr
731j1AjuNQB6yvkmruTu1ubDBPJ8bffuKvRq6F1o0v4w0sMAmXykMB5vWT1bW5mLU0REZhiDz7S2
Nc2IXUf4KGgEXXlAlURuP0IMutQOcaY2/yksmtARcXBuZe1yHPvsbnC1X6JIvyhlPGMnpNDLuZE+
k3kaPoxzn+OPVLfz4m4J/cDQmzeMTrvJVZsiBAFmz8w+yhopc//O6GDt+1tT0MYcpwe65/f5DLeW
nuitiVGXZDAWMVjOuToo/3P0DbXu5ogAwSDEFmizA8DWuKFtZEeDwk0aD3d0rn/EcbNLnIjB0eqR
XYrx7If2YVTjq9vC3rPgqp1r0913g/MWIwgvdvbeRA7rDIhtUA1E9G1kSNFdqtEUtjiX0bjGQFVv
GOE/Bjp2tNKUAXvSJ1mYXpy03MsYf7UJyTX+lqF7n4fGYYpIbNAsahXxe9xkX3PDHAZusuX4INbk
EV0o0nhV+SQ/yiHbzq1Z7kb/kZEbYyHOXeqjD32Yf3shu8ZhH/o02QjcDkn4Fuf5Q+n5q0WCxAdl
DYfn1kT8HmNzkxrZZxxN0e04+EcPY7XUDmtL1g+p9lxT+EFZq/ZhR1at12liVWPRLqBkU4VnfBdh
erC1i5t+nftA+7pr7fD2VJb+GDF957+5v7UPvMIQbmMMLzBXjqP3annW3ubiEg1XMCiXlIN7N2hn
uY6BnEiwXjCcsCRN4rtJBdcQfuWsfVlKO7QCC/HL16Yt7d4atY9r0I6uuuQwznK7XVOIB/QvWtaY
Wvu7yoUnDxduJD6LI2Eo5rUhgQb7LXCUuuDnOnf13o4G9Tp6ortiZ6Tcj7qBOHWuaq5uTNIylrSv
Yz7d8bSy1sRMNprUGA2wASzZjdupQW8HZ+ujFNGzQaMqkh2Zl4ODhLdgRi61pjdMELxsZD5X632m
hVyJjtPvXGV/F2Le4Rvc8oC6xUEJz1XxktYvXeTs2/xlHH8O6I+uvcASDQ7RMtw6OR6HtD23rXgp
s+I15iJSa4WTUpt94SwvFt0MHHdbt3OxzXTAlqMW2TSzph7Hn7ed3eDRZJNVa6W1R3INfDGvO2Pc
9p35WWl9tuD5imQrMD0sWS2IIOntZ23cLUH6naV8ZBN6UXpog3JyXmugPiwioPssLWXLGU+2BgxQ
2+N79oEDgd3CCqR5QSLoKR4wJP4hqELUE5BroywmGsGphnn2bKe8bhpMFGpEUeAvt2k3sW1vmWjq
MllzBzsLMEcZuCMSPr8EO/FgDt8MKMiu3xAAc669z8kSaO5N190jwmpqtR+dllEudyX/mZJFAIZT
FrkgCMRi8mnxqPyscIleiEsn59yrBCHqkZBMnUT7Ilbptg7b18DxsNpaw4kmP4VX/mcQlFs37jam
2k3U3tjObnESuDkUZrXNPlk+a2azhPIg/Fn1JsWtUo8PutygSAy2zNGhZzNaqaXe44L8SDo4jXHv
H8JwOUoyQcoAkTsJWJ8BALrQr9ZeHV6aPEjXsrBOWaleSNJRc5u7AceKcVMtlPEOBu86UHcwaqf7
IRPvUqhLbZDxLhvWYV4HWrdUbBedDfPPgcbUevP/zfWJm8Y/vz5d1XeSJ3+V+36/dPGnfr840fFG
2oGyQTgnlgnf/Y+Lk6u72rVBh8wO5ev2X6AIpKMB23iY+FyLjJjeIP15cQKO5klT+AiFUNX+vaDP
b6bGvwZ9bNuyuNbxD76LRRD7/1wGycimtiBqAvAa+dVxX1xIAPjjnbemAKrdVcmFcg4eLYzdBhSy
0i++rMT4UU+wo2idJrvMUAaj4wFvOFA+p7MOUI+Iibo1NRxzbDwU5njKE/c2Qrw2RgNsLjRl4bAD
9c6Yfyhnzn0wg3n86lbiEJbsXnsJ6Ui7H6IeALwrvpy0+uB9uiqa4sGU7l2VYz8LWcf2ZnhTqeck
orvbTOP7fqqeZGp7m47iq3XZp+ARC+NIlHTX4Bxb1ymZjWa8wziGi6le7peC24IKJvQnl05mCZfX
7TlVpHF1gSmsFDLiJL0HubDfKr91HsTTmesoeOptoKuxNazpYHX3uVG8heOVbPAxoWahtAIexHX5
s+lnAJXviEM3qBa/bCPrjpk3XGZj2EvJqRFmbDtog32dmghRi/xOnH/XosKEmL72LHmXjrQDedOk
nJmImaT6WDxw0LJfKUmQdh9xi8UnRi6cE5/+mprkc37IneV7oDzYqNwPtgobZ37DMgfHunzv2mmX
4Qphjc1mCWeIjDyGJZyYRgNUJm2CLSdPypytaJ1r+603e9zwCg494BXGjZzjYeVN7iV0hj3ar+Sb
D08iLoyDMMtbh9JqIjp8Jdu6b+r6xkwIJIROhK/KNswtFA48aIAedihdFRbDernIpnnzoTUOmUag
cftolIlRqwM6nvTLdy9oqOrd/FKG3bsE/kC9hddvraT5LFV4QiLERm/QjuZhTtiPCR5Ndu/7NMcY
ZZYTZrk2vXQl3OsQQ0mYU/uXyHeQPD81+T+FHqd43vXJgMWKa7B0bgiwAK1OjwYYsEAo+nESbBXW
LuzdG2rsVoXPw8rNAX4yasxDjaGSwqWVRE+wiulkjt676dlXALQPc063Atn+ZQYY15v9VnjZJV7Q
qGaeqve5X74aY1kcK8V9rLWoofVg2b4uBtAtBH+g8xR6sNzD/stGd9Uql5/ODhkAGyrovPHa51yX
p0UcBUFltUAfXbp1ifFxFVbDcB9b46NrcAV3IvCFrhvjfS1c/8r4+WnT4L5qgvq7qrS+GFnjxlpw
2mHTIwzVhO8qYp4xmX3WjWe4z0ri86pIX4wGZfN5RFeJJNIdtM0hj2Lk71IyJw+vQ8exMIbysxqo
eKKDBsIPb4kvI6h++LKjKYWvUDCtWk9zjvuwoaoGUzUONkhwdKfRQpbFDFC1Dme7tdefKuIzFYtk
wvKKNLd9U5D3nlg1Gt54zEiDx4n/zb1+h+E5P4w66L1UN70Rm+sKgDgzlvNJ6/ZtQ+Lcmo3nnAS6
MZhv0NPRlMmmB8J4HsirU2V5CWqPNQSG3pJf/7jorW4LRDYlLwn9JK7uhVWcPMuTBJ4Z6VrhnTtg
dglhe0E7fUf4PvYiYvjkp18kwXw3g0GcoxYLndkfGiCKpQmfUef55UzVvE75d7Z7NAZg7ra3DT3j
wdWEAEgBtfYLkbusj9nyq5+YhfjiXGyNiI+9Z8Vrp5b5sQNPIDSnIMvjq+17Nft9OAZuH33W7fsY
+Dee/jsoIIplDu2gq9DTR5+xa/7hCNQSIojv2fwNUK7h954chgx79WjS8cGzbRU1cBlsk/M6rYiv
mLXz4bcoURVNa+TOgzcUBLVBOhGXUnMfohKfaCkpzK41FcLj4SHARLR9SsYedgTPok0PsJCjb6S1
Tbu0WSKBjWe8ubI5bu6KYNGIPsocimtTRo9d0b8CI4CSlx1sY/iIeCWF0htwbvkijS4ecAwYuycF
NKMSjLajZ12TYfoyNGUjGBChw16Ip2aKKcAqqw7DrKZ1lN40XqPEte6VZnkEmurB/QWZIuLNMzRk
b+Lhh6zcZoM61W48n+W22+KOd73hWAjMSmw77n1jYadaOxEtp8V6tpd+LVjduNXCvZ5ce9Vhd8yn
5JMY02oOSdA0FABeemtW26nqOGpVkt40aTBt6pFrej35t0aBV1oUTXRC48N8UNNTAQDg4Jgp3SIJ
IGYxttrZi8O1/8kkcUGlKxD1+mWTlKLYOGP1ZCnOdwbegxFO0eO4ICzNkjsRyb0Na23aHn3jJfCG
YlPj+eB5E8EpyOu1GJ2HJXBfcseBlrxgDUbo3VgxYojn9kzeWBi6zEcqKM5R7F0Sdmv6hqs2qaNO
Ac9PZ12Mpjo0lvHh50hPKg2ejbnMt27A/4aE9RYbn/RFvFXEEakjPEqz/2jjbzOK780MXaExsi2T
63IyCi6oNpLXOC87BLcGuvhCEaE4UZRHfRPfuPvQRBW7HJ5HN+BeI9KLIkYoo6rayKBDUwjv1YjV
jf6M27BNXrCttf8Pg+5/Jinsjz22/S+9Ug//878v31n5f7EP11/njxmZnYIAGYYzimnY+StByNOp
YRZ0WKocz2dX/edywWeeBhXkuX+LBv11RoY2LNyAbblpQg/794JB3j8sxCVzOJM6aSUGZVsyjf/V
MEVeKTc4O8NN047cIelStczkvaqTb4yb54G6n6hVZ7PG9d1SZSB1iCevHzN3uTplQcwZfCpiAejV
bkcVIfFkb9+V3trKHUxH8Z6mrrUBozNS6ohSuZ4JB8h+OEfRr0gOCAjunkwlmgwZVdam+zxZPhpm
9M3sm2RSnJNtxGePhXaSJLt69g/wmi596F+BYzSbKbQp5NCLY0zOHL2k+go/+9V3+HU8cJ9Dh6+p
8daEsxhNNFrbhLS3MtL0YSgZ9JTvc11Oo/XIkw4WEX12jXUbRW2ynoPeWeVDlRzqRnJ3D95q2+3f
TLo2nJIhKGSXYXTnomQ8juOatGhDKMILniJv3M+pPJoGPsQaCOCqGzgy5+S1GUl0UtumcvHc+eUe
hulKaD9m277XZvtgM/NRFlK8+fSnlwsK3BLflyxnzIUfroKKE9nD1q7FyRxi6LTjSPIzpUoqoKcZ
ZLi5pCfVfwLO31c+om6xPBiu9wZZ0WXjjM3LYoTbTBJmIaMyvexwzxMHLXT2k2PK3d+Gkb9bomV6
443ctKjp8aWeB4v3BE9iY1C4aiMe/AFRfz/6tCi+WRkRnU7S7TATgFSISJ8f7ELaKLGKR36PoIgW
wrhG5qg4+nZpbpPBfyUlPxCMnPMEfIj9CS+bgW5Et7fc6tBzjnlYd1MsvDZ7r4h2hbUNrLfTLl9K
8dDLMf5WBpqSdgILKFbFaPm7fk42UYzy5WAb7gpKiLWPeMZQPKUta+HSukmwGlfac2xiPpbahTws
iEkuxuRCO5RbrMoVluUxwzqMhdlInTPdreuo6aC/E4KwQuwNFkWj8OixQFMN/GxiiR5kezcZxCHG
pH4ZME372j3th+Yxx07NiXyosVcb2uc9Y7gOF9fb2DbP4JTHzqS8iX2de28F1dXUfu0gI9OBgXvG
yF3ZAPExdmfQF5Rw1izAN2NGgs7SHnAiE8y8lfcZ9QKDFkvjyvOeAu0ct8IsOFm/uckxNjTYyxPM
ugF2c9MSF4HmtKsxoicY0nlumuC1mhNMgmOpPeuzdq/zqIXQrR3tgfa2hxPBKDP64eUs4Ebtf4+g
S6/6LvpM6t46AEQWW1P75WftnDcS+xRk32O0bCaM9RlIg4QZznLMp6z4yX4HVgYLM6kd+YbpUMnY
2J8QLR65CX7E2r0f2fI5wM7vV+otZIsRYfMPJRVOs0qZrprgmV/QpicSwCh+m+mMQEdYgMam/Fnp
/ACtJdrxBgEo69szSOOtis1n5eZE29Orre/hCci/w0QwISOgULB1QNC8ixvzBUfCLaUJbwXuzBDq
BixCElbUcwkiD7XOPlg6BbHEvMWCiRJw8hHcTKkE0ZmJOaBKpMQYKohTRK0gE2CfQYVfusZVe6pD
sk3a1wdJFMMmktHobEZHSANysbEOpvmsnBEkgU5ySAt3DmVYzZ35t5wHiY+K6IelMyBux8w1HZVh
3JhERCbxc0mNOxcXCm/XJ48gybDQ3CJ+Aix+GBvWNBhVScMh8yPtpt5a2V+4Fn45xVNLRMXIUshg
ah3p8zj2ia/XiOaEWqyyxH1HHJl+55HQS0Wtmk8IpiAMozL/GOp0TF2RsCYuk2LnBOJIlAETktcc
Z52rmTuSAxqbEdt7Ell7J5KXdPjVcfR2wy9pdfs8pR3M13mduaLaoVxCHxRXTA9z8xqlHAxzGNL6
JnMidsgCXaeunc4CseBqVpGDGWXQSSEKLylZh6VlUytp6zRRxjrpvtEJI5OokQb73gQ6feQMVNQp
y4m3ts4muTql5Omtk4oQp8cGcFnEAVYu2Uj3OR0fACrPpZOruzleqO7k7XvAm/Rz6DBaURi3Ysjk
OOfM4pm/Id/FEnlGwC2thlsGZOlwIMSmkjVJh40kQp4V4coal2ewUlugOf4vl0r3PY2Z3iqzw/p5
SWFOlyASUItepTktGHvNbyOBKoV804nT7DjDrWRpqKTnbkyH6B0ML5JT6SfeUcIEQUDpFm9gjyy7
Is2eWioDfdKj5aI4YcyPd0vVuOvAjtszwRZcmGMUeg8Yfi45dSg7QSHLGqQnUYCweSyq4JJ4AP9S
d7z1Bo4zdNaBYIL9kY3AQBY/P09Jdk0UntLRpuGobHal4HEVNs2tHZHV8AJiuqUVXeskfZHx8sPu
nf4SquJzCEjkw+dZu4m8Mr2fE9FiSAZLEU/FzzkEzMUSrdm23Xh2ympaTUFy6SkzSCl/C32MVSxI
YRBQabupBaOB0wBzs43l2fGycN3ai/XEYpiOEX3fJ/XPzV9rAAtiwKxVAQ9MMK8xSkGpNYMmL78t
rSL0neQv1/tXgP3pCqsdWgN80zX/Txrk0CFUCoujdHHkIVHUM9czJItOaxfcm65qlLtaqxpK6xv2
zOMziG2aCtE+coPqPQQzWMRaGVFaIxmNtD6EWjdxxvyVVGJ6zzOOaDa8r45JZtZqS4Psgu9olVX+
Q+bLK/CIdyWQ65FpGp6CbPkLUhnB1O4KxByZz5cYcUcK6mEQe0pEn3qpMWwjqfvxcUYUwgtzw6Jt
3yEWWR6nD+KRp1uvzeSnW773Na97QdVJr9WmivabRetPiVaiaiQp5czZNpQ1P7TWqwKtXHm2f5JI
WUaOpgVnlfOyU+8dclenda8YASyfdT+D1sRKxDFswVDO+m4vkM3CKFourVeDK9KamqfVNZjU5jbQ
ituitbdmKm9cxDjPoyPLRp6b3PzW1HpdhHAXawUvQMozKv+CZDtgDEDla7TehzchYlLot1NWJJs5
YjXJ1pjae60UNkiG4eIQVCNcplI2OzQ+OMW48xEZWYZro3cF3CdEglx82i0m+V0jTXYSyxhSZeD2
95HWLtkVfnSImdz+yNOIh0UQh4yROyNkzxn5U2IHFcihsPHvR+TREZk04E5PF9ur7NCBhVZSSdRQ
vDtc8DZ0R67tvzimCCm9N9N4xxLxZ6E12RRx1swQ9tBqkWznNvKwYQ/rTqu5DbKuOXWb/5bbqhjb
3DGQR9Jd30C8VkWzKcoxWcsguQ9Fx+2/7bi4psQS9OlpXWMqjJt53qYshaz4VdH8NQ76wx9vXDqv
HMVnqWV8Laj5Gif7OcjkW0UGIY4QlKVYKzLQJER2anJuvdTfK+GyLYxeIh6stvRODVmyvZk0N15C
x3QroXEw7fF5zl4CrPbr1ONDgzMhOI6ZfYvRhg7spvi5tHQ9jBAiJ2smWa60X3XComeRu45jquFx
RI0zqYGQ9fcsIQpWzxgtH7Ml4C3FWR0s/dPAmrIPy2OigoeqKG/adty0Csem4GtCBEffkF8UJF75
7My7//zt0Z/XZaxo/3yBRIrx43/9j39J2rX5Ar/fk+3/wjbuE92xHRzfv92G/zDhCceCtMt1F9mR
f/vznswCCl+47ZuIc574u12SD+XICqS+WUPW+DcseMDr/sGCB5fflhgBheXZv32fv96S6SYkfSGp
zWvm6OgPX6Vp33gEIoIUfgYBiY6gBOH7DW3CSJ4tH3YEzQbMlk5W4JZvVpRerAedupiIX0zEMOzE
e5GyvRrEMxY3OLUU4gXFzUx4Y3ZHKk4x02Y3js52jIQ8nOa9B5CNGwbbuiHfwFj7q4lYCBgwgNqc
68RFFLGRMDjHrGVd8630xC1hy11MCrmkXq7nYaz8c47EWREBSgmkcJ1bJRLAgm4OpABjJRUCOesU
m+tOjM2bhAvqadj004UnNVQrnX0pZs84jMRhDFqV6TleFcRkNAY1IDZjEp8JMFN49XMZfdREa0xd
xGEfawI3bfAD8MC+888dYRzSzAXRHMOhyRK1OR3fWWHP7UUS4pmVu5E61LO021infFo+5LCNHUrT
HGbD1FrGrdHjTIji7uBzNQ27ZOeN3buNucNPjY0Ma8JYXJkko1fvrRf8DUPT3GAjvwY0oabJO8l6
sHhjSMy7JqcSrnLhw2tz74h5qtcW6ojjo2sMWT29B9pH4WVcKnsumKE9B4dKuy2E+Wh1doANq1jO
RTCftPpouTMx9QmFVNbweFzAPMESOSjTErevwNIfeDDU6nsc+az3FxAqFMee+/qJLJD6MWfGqq/D
ZGeU8RH6UDTnzKr2Rixq56nzVG4kvzCSlydukZZ/6/hPZWtv3CHlnL1R9StNdKH1WvB4xD9YKmAr
aDjGBn1jkFsq8IblLkjctfryoz2LFv3lDfdkLaScRL5aXDyR1yk/WNW293d2fCYCZWJhH4e1w1MW
4bGHcEbmVQ1YSFAgh7UZ/wxnoHTQF6iho/jOTnYjyIj84MbmKu8xMD4yxnZwfJlKUqKxUKS4vNJn
KDDe5Vjrh/MQ7BperQErRkHrgvUkiD9PZ3s41u4ucl4lldXDExubVTqd2gxP+Izh695Nt/j83Qhg
ym64hBvn0hzE5wRbpIUV1ajbNBdk3bGk3g3hnnrWyrwNIEy5oX8UwSNBMW8+puW6L9jt+rcyP3jL
DzM6Tjn3v5tYfGhqC9C3VcYnxMCD05YfouB68Zb5EO4+Y8SLuf+Q6dltD8P4LQyy9GeVLwdoCVjH
eQZlJ1OcDXfPqg6wNH6RO7pMsYqFa4o5Ylf9sr23oWc7XFN66r6rJt55wLkWl9OmZ9eLZZSSPdMF
41yz20DyvXM9dUtVlLvroqk9+W1Joj1lvWtiCFscKU+0cbGw0zQwPt/bBTxYjQwwaF6Y05uYtkCI
AXBhmkjuBw9nZg7uNbuRznzlXvQkLKgYQ/uiyhsUgnnjTk23CU1xKPtnbc+qRnGpgZU5BcbHGbrj
7Gdvc1YcKi33FHHF7xOf3NR9ZPaEm/1o52/x8mQ1X1nT3/bQ0CL8Yv1s7zIIaTZ3Hm5CmGCoJQ2x
mdrBqTK7aN1RcXLAH7ydKN7hHX1QqF4VDToVL8jYPXZ0r+dpfezEnQtSppusY9U9DqZ8Mcb6acjb
G69km+FH9n03pPtctHRVLmdjMFDTuMKP6UkEKR2OI/tGOh775NhH8wk0zjmwjK0fzW+lk8S8wx5b
pInSiW8UFyI+mfSLQB/w/G2CK8VpLYCJ9m2eiUMws8Zy6ubbSurb1E45GEuyD/p3M9UM7ZzDlvtY
k46YTOPbBwsdogrSTLzq3VsHVsQEmQQSMe4oa51P0zoVOzWS9+vJDHB2VBFjsnEN+msqrGOB9qZB
2ToaKjgkfWAf1ST32s3Gwb0Zi8b+Vlk5X7Spsa5OMu1bPn3242IaM1gZCJ9DCCaxTRPd7TIZ6ww0
wnEQe5hGq4mWVfbj3btjqavlG+bKkNMjdiJvzYUrhTVNZWfKNneqn7ifAFsxq/vWpA8tadxm30fq
iUgWyw0xWR9GHdCdEnB5tSFB6tnar8Yje+dVVfDpjzcT7/TROHvUN7Iioxch2wbsyRFwNiz+BS7u
DM+knybrcEm3yew9uHLhJn2H4LTPS/AOk7zUpngqxLWnuL5yiIWMv4b6GjQXwfi7snluldkpmiMy
hywGG0BrABO0QplUpwKo1STxA2r7AJvTfcG+iJa4JjG3Zcd/DtpKagVPXrY8U81tg9h/aHtY8xz4
JbdckzuAHGaeuHjeVo14c+d9YHcnCs0OiU3TOswQLvxfHHCQmcz4JlI2t2Fm1kJROjVjWLPw0rZ+
C9+80EyqfDjOIF8S47ZOu6eMlOUUzVRBhOcuQRzqAcUAYpm+FyfDhWWM2eU/f0L9m1PJ/ZfbnJeP
vEi+1b9Au+k///t06vyXnv9c3xZg5nl9CYL8MZ3ivzUZNRlE2fJ4f2G7+VREOA60R4/P82/ZxT+c
TgDhfIhsvhRkG21hi39nPiU29vfzqWQZRK2UDS3OpHyCEfmv86lK1KgY1/xNt/T3c+Zx2xs7dfIi
ZLduAQtMQ8y6CLiFFt0+NrnfVJO3jlKQYzKyiAW7m8bj9tZQZOIRqWs15ijcL5NraBfeyRNWsMpS
vTd2QwfIkQ74Ef7zqQc3oIMofI6hPwH7lPJQcGrUoeImhlWVXj7rCwFj17vWWjj4SWKUNWQtVHZW
QEmIEIe5epwKEk9TfFfZ+FfGGRSRicwd1sumsQIm0AICrdkMxBLDFEPT6L4EPOsSkinQyvSXzylo
i4mqrViKA9wsZ5uMQrNjwb1rjfha+EX92ra+v+Ec6teWMXdP4KtpdpEJxXkuunhHOqOV2XOZ9KA1
yHAaFbaRkmJvNch725qiU16mTx2KcynlNy8F+FzilFp8LOi79NPgu5DOz8GaUxbUDOqibz+yAK1E
xK4D5S2R+9go900O2MyunYq2NhTrVHnq0FZZtpnDcoK1hM0haQKQvMkNBKZDXHFsQWKwLugdL0ul
LkFvIE6ZyKmBweOb8MxkNesiDm9MLsCTzQttI/wWjkNMwJ5KNtlil0pJP5WNrYzIy2Kepp6SXvSR
tYjrS9JC4a96Yd4kYjpVafUIywvYF36PiYeeqQ5ZZ15m5uItzfQc5gJXL2s6n2XQhHckmle5xQCW
+MNFyOmaZcuyH0C0b5J6mjdwA0oYWdZ+KsZtqtglGXTtgKlNNtCZK8orxFcY9SXpkOyDGo1+F+XT
S21FO2TIA17a9yofOFyt7gt3xi0lW++hWX3NbXdQzvDgGdbOUky283Knpmk3AgIjxvGzdoztNJkH
V5PZhuhU2v5LbzjrnoEjZW6Ff3ImJnXnLm64z30KdQLj2sfJxbCa7yYmtDuDaeCYt/axNI9Z2QPS
HZqDFRCQjIF5g+lDkCrxA5FQ2ga8NLLxzVUPl4df63KxlufemAGAQSFK3Gpbak+xmVy7JsaxCiiN
Dgse7KFN4GFMf1HydC4XuhnFcqi8zliLRpzNwHryzeyJBtM1/ZRfjleC6bE/CTluLcv4clMDE7aX
3kf0norE3LlS3GHg3dlGC941sd6cEUmtiNwHera5P0zo9KF3rUwbWs8yXUwnuSOXv/JmdJBlHFGx
82VHgyoXvQFejsKiIEuYvzx3PzvfLYxN07GDW4L2KFr9t2prONQD02bUhtUmIWWF/WmcP3josWua
cay5nQy2Vpy1xMHsmiuW36xZ2yRHlfpYf8f8ivNdPjh2f2z+N3vn0dw6embhvzI1e3Qhh8VsEAgG
kZRIUWmDUrhCzhm/fh60253GPVW99UyVy74OV5Yo4AvnPec5K3BBsGreZu0wWQEdamHMwIRIsk6K
oOTZdzRjeUxLJGmkZnpQIjpHkxroLSGBxEKJbYgcSU1ueUY/nTrRcuXWPBsjUhhKkMF9BzUqUIlf
GHr1RXumwedkOuXMl1YgGwBiPokaaCixUTwqa9jERafG1oLnKblkCxPlJQi2psmgwVIma4d/pmLh
wR7FarldolDgXjy3rm6K/CyLJtmixp+0Du1RHNUOvUz8Qv/3ulqij5VzqzIs31o/vBJp3uU9eApA
ipWml74xpglOdQLL9TWVa09izZp7AA0tN6ysjJxR4dyuIgaGwbn+OYsCHDAq7nBQ30KVggjRwhGp
8tC/GC00c/TuQZCuUp9ceLpZ1bNtlfzI+Um7VPnUlelhGUFtmdYpF56itNxXc8vsJveMM654JXZV
Fp9h+oiiV4vMOe76qPes8c4kH9YK4csEh0rsfsgZtenXdVhUbdqZYLmnVRx2fNHYxtOXOh8p8CyU
zyraKo3lJfKDXmGGi0BTbxR5N+tQUQTG8ZhdgppGmxBdt2Wyc00LqGifutE7ORuWLqNI3mnirmYF
j5uPyriCsoJV7JnmjdyjL5scAPMJf7/dqZ+ccxlooZUcx24fUNfbO6NMLpgCmJRhYqTyAKkqE7y6
cDHrusNA765AHa+c3YF4D/3ZMn2I5FdL6CwH34TojbXuJiV0JPyJs3xo9Pw+1p712WRc3cibfCKx
lNBmPN9zi8dlwT0XhMxsQpNXAE2zQlGF5uDn41YHy1DR97kE5T3U3KEZz4raQjeP+kc51H2S+DlP
PBZFUYqrI+88kOs2jTaQxPjpJxWGuhhv9CD6TCPGLo0IP9JVG9JqQWDkXpaazkwgWV+xm53QcaEv
5Fer1rityAud6FZ4UYKicRgpoFGTQuTWW46npY3elE55Bt1CVUvXj16W8ySVmZZ+dSxvLsNXstol
nThydhbIjdk6qQdHU+qTyAQc8ttBTFC0RGs/lu/YUR+qEviICOIj0YzGKaoY1nktKHtDhrreFJAq
daW70Yd25vKAf05otX1eMTxhd5SgZnN7FEv8evpC90FkcjVMpeFE7yrAR3xQx0GmZ70RRmlT1Xni
W/JYc8YgmzSlFRR4oqzYRubRjVV0gAl+gWdo0qHJA8meKH2HybcxK+lDTJgACKszC494j5WHmwil
xXqB6yChqdpJ0gF0o5F/WOpEqjPdjITg7ZkgmTMpTb038J9zaTH20ZIdsr5zLKM9TrDM1LxS2ELk
QzsItGeFAvWvXA/wXtJnW0cXfdLfZIpLrKL8CCsRJVE7p2E2O2LX3lSDJbLKpqsZa8l+jpjXZvlk
bEZUeq5PAfPX0k9NofuUZ8Z/E8xOHlX1Emer4DDKxb1opuPsa2Je3Aj21C9qVhKT7apnrKOIOiL0
3CfcjJ6syS91ya0yW1JZcCt883kBH0fXKy9hzDH21Wc5L1tZhsgLhif1xIVzo8SqDII+ktQ3VbA8
dSYnMxdHK1S3EMrwLgc7UkCsyPy6ktKLTGlviNFLMBHAmrmPYhI1W31jUhWQGM291qRebMCfw3gN
c81ZYkpcmIc1UXlPYcCRSYHbVTp2w5aRX+GWOUdTqgFpy9vpMkwbUm0hONbGErEtSo8WC8CQPo0I
R7qQnFUDAIjWnwVr2uHA2Gjwxm0cu7DNEJxmfYNrYcDQAV0fNw6g89mh0rsOKx9958Bi2S3yhqMI
9jwwP8ZRwDFd46WGTHlO1HgHBdNOCSKi77afKQwASLJkccLlNGakPfMUTQiagmY2jwudpL3Q79ib
XGUVXfP5PFv89NAGrOFeMZ7BB2zJo/uF9aT2OXiJaFuC7AcMy9ugrewKUJVl1J2DcNoni/VDCUoN
cJPKuSvGmhXvo4kgdZ3l47Upr4yLTiHdcPJEjpgoLpNmpJJ9MLCiwFvSHWOgHD5suT8UqzeiuGvE
A95aB8j0DujGXsXbYmuUsRJfTa6mVqJIivORMqX3ziTgh4f8Kob97BnDKPmmXOZOVy2UHdEVV03R
BXbcaUna1BEndVPUGr4mRWO/tp6MFvjSgLuzkeBEiRdyinthZJGDjucWUovRhbWvnpJDP6jYGMoN
PEMiDoEpOlhcNV/AGaME3Ug5HY99YeXUFVHQ3SzpU9ArMh3e477LWR2ZkrfUN5TdQUvn3BVG9l0W
MG7+mVTAiGUUvHCFstNZ611xIMI1SWiRXRW/1kr9KjfUbSB2xK6ka+WRVAGsaiG4LwyU5RYKHiff
+s5YKCxpWcHbrqxQfvTOY77E9iYa2XeCDWIVGRVQw7X8AiUHnClWObSWC9a2VVXf5wh7JU8/hrU3
SQ32mHgcztN3QjlvZotRepCeW7F/7Ur9bZgQSWtVF1w9JuNpFBanEqty29HaaxL3hRFXsJr7vSDK
W7Gl5WWMRtlDcIi5QUnWTdGgR8XauSlGEZO28jHqNYlA40IViD+H0ZWk6U6MGW/ks6yRYF3ifR8n
odv0qgCAiXBXmpuNHYnE46KAlzca+68iaM+F0bHdT4cgaD8h0EJIJR6N0x1E9MQvFWHNZxNltm/g
NmqVjs0wW5P61GEkA6XlgWBSgqaEh7bMX8SMy5cS6tx8i4JTFqnDZjTuZaiArBAW+V8lqh1Fk71W
7V6MSfmwehljgqZ2N05uAU+27ugpCUkzwsCPTqouhJIHvExxc0jDhe3ZtN6UJbhFLZUtKnWbaJX9
h7XMD9gTyVQGMYJgyn2gIDLEWzQ6QZ44SovBXZxW2BseHXYUM+19uc5o09FYdLLeUzMc7H2HLmRU
xl41X1SBD63K2+8sGA8QyLk21qHpRBWXAxJ9YZU8ylHsxwliHbY4IoL9Ok4feHZjBp222fGAYIt4
/7+i/5j/63gS8uFX/9d8kPUv/yL+yOALwR1yxTZFWVZX2NUv4o/0k6Ws0gs23lUA+hMfhPmUyT9E
gygbBb+/ij/6T0g/BN0MDQAVDPe/FXMjPvYn8UfEPIyNArYiM1BRNP/E9m+yUMgzdaHxU8YnOfBa
2Jw2Wi/QSq/uUJ9jSMJVIV7qEiVlpOcoD7WDjmlByfTtgE1zTUNteEcJTVIz686x8T23uMfi8bni
BJyJeBuqbhNJZKNlTr1Mx1HvawsZFwnVGhLmTJ8DIv8tCIePFEx4X3L5TTTlwKXphHpP3ryTMLES
FHYrQ5o4/JbvIQbOsaWakoqZXQpaHtHUQ2pXKfnmvKYFL9wHEK2lUYRW8ZAt8n4w5z1lQHbDbcFU
l4dU0L1EwzmHzbiEIapW5g9tFt4LRfUFRaElLuXMIFZWzBADZqLGpTmuVQNdwQoOdRZgcuNwIHdc
jFMdAKLxlbScRfvibOprrV0R5vuutpKdikWTgR++mfp+iXCCGkB6MAZMgHzFXTCY3wGOv2wWsDNE
R3SQiKYj6E610G5bOWCoSd4iDOx+wmNtcMcoLeLVrczEV33rCMEn/XANS5h57egVfYonNStOCgY9
KqOYZDWcSLVpu8ziccBTTPWT39aNMxSgwlcceFyuIx6UMglvp15jfhpnccCqI8Lxw7Qhq9V9uIhO
W0wPeUvzkyLupUQ8yBGrjpX10PhZStxkoZWp7bixVCx+blMYd6nFrUnuK/iVYMqW7lCCvhryLnLn
rj8HemTR8ZLt6PzZVlP+OGnLa5NouyCYL3PI4atvnxTB9EvCEWDXFozZ5cUUQj/OpYuYpU9hwBNr
itG7iPNLTdJDKJR3q5gZLuVBagavLaLHSY38QoJBFVbuUDXAEYyTIZ3hcpMOKznNTadiHi6Tapx1
wGghZbjqYjzjbLzryojKLeJnbfoYK2RL0JIO3aIdlUTSXIt7KKzIC3Lc97RyVwZc6r0Qc4k2SjR9
UQYLmj+LVr5TNcLlSxEydyrVQwZRvM6/K9XyKY5SNoliUNuMtQ2+wbYCnV+rjFsps8R+Z1twtUcY
hBn9B6Y43Tph14+PJBgxPI5ReOjL9jhDNJG096Kf3gVzoLJzqqgABXGr5OF7Pi3JWY66l0BJnmDD
0LMhCTERreGN+TrckNlI+Y4XbAlxQvimepLmYt8Lq1+/ER/VfNjKCVlUMPbfmP+cMs33qF2HmWen
lcN9ArbLLTnrdplwRjMr3JA/6KXl05brhZWG7UCt0TLKN2kBPd/GzR5Ul6MG+l0zPPU0bhSMlbCT
gx9TMBkPG8j7foBuIAjxsKXfisBfvs/M5C6oJC8P4p3ayYzow5TayoqTO45CmEL1JpOVW4rIQseS
1DBkUgCNLcLerJuDLNTM7pddYWgh9zECWHmq3wwOSEvAHdBK+ue6qpmZ1vNGLjCWhrr1jb3rkEcd
LWrRphTJcSb9Y7M0gj3kE1yYyo7KBWmh745GkHM7n72FSjRbIelkRyBZ70RgejbHdhUuHzk0yHe8
cftUZkKjfGsBjR0oSUpzkYcPK+WKFwAckOl7CK3mPAxpuVMy452DxpaRABNw7Znt/GamrM74MemY
yJKkdU2tAk8HaNVTQOSdh0zhZNSHnVNxo+I+2oTXCdYPvrPlQwmbzzKcHgQ93ExLT5GoBGI94NrK
9aFdQk/IxU1NumCsUCtqd0A7qurZk4vlbpxz5O+598lL30djt82k0BHXASDHRSbTcnCpaAMIxobk
I79xMVb9MitcZLtnMI3IDOBQ48lT8SikE/cQtd3xynttepjqq8b9ohffIsvvhx4unfnEoJEo2qzQ
1znhiO2QmbmGzx1in2w8jFlzsDoF90n32mr6xho1TLJKC5poGS5jnl/VaEndojEeuchD09AQ4TWa
14MFVJxSwgdAha0sk2EtEWdsM/y811GNsMC25n3Qy8krDSSxC67yUSuDB6IkXN2KmoycBe5bpFtp
oWspVtIj7AVgugOvNbr3K/+7h0qrcZkrJKF72aMv+QY3lRwf1a4ItHln+toUfERS37gS/JFM7Yyb
KCfHRZjJAJrRRNMUHFZWfzdb0I3CCl7LUL0PFKf5YtuQfqvamto54zDRT2YbfXsTEEfaoe1smW6W
hkSc3ho75M7CaVEfRmH+oukKoM20FaryWYonblvxnkiOPZQYAPlFmU10kCeFhAbbj0TlI6i6h4Rf
Zx+uCHVuO720oTXTL3XpFM/62cqiy7hqlGUztvskxlOaCTRzNdlpEYM7kVfepLNDkpsNXSqHkLrt
Y6GLvLUJrGNJqr5DSbjWMwd3MTeEuyqiI0KtizX9rt3XYwyIqxiuXD9VN0aGpng49pW1yDYz1ovk
Um/LTuqZC+NKrxflXDbkM6xliri04TJfoAfFqNDDISpgPSmB8V3E0rPUp+Up700ISgKPOVMXR2RP
Q8C8WgSh+64bXFDVXhYNOyuZ7iSpvEVVozvtuGJ+xuKU5N0Tvwb26NlZp9xVrkNiP41GtFOD+L1U
uJIYZnSEBLLpROrS6LM0NSV369H8HKp4m4EYLrKLAM421fqEvM78njITQeiJgZ+1d5XJCSYvxQ8t
kw9SVt5X4mOLdmQY+BO1QvCrYHbTNDtW6uzlBXDmTpSk51Hvz0ZUij+bb6t0hZdY4Unuk3PEMCXT
RDflE5fG7GC22bnuky3C13PdTrmzTCCc24G/iZBEOy4qsqlxtoHrtrIcZzP70nVj17bZLZIGbJjh
fs5pKIiwTUPQ2shxeVfpGS6OiWRwLlMFYQJ0FGNocG4hYvaq+rUCJMZ2EcBbMwQRCJwxXRnJotA1
Xzl2f0tOH5dOoO+xM3CoqRY4ycpiwLfgWebVj8AelTQJUMdQydo7+fOMP7SngdiDwTchyCl4EcMe
UUTTSsdQLTF0yeL5oY77FNda9TILYej3IiP+Pm83maL4eoTleEp8hg8e8GJIYjwQC93fJqdJUCEc
4QFMWv6s0pZIVWRjPltV7CyCAECKNJEiYMpqwMmFVI00toXPhlgrh4UZ6n9xTpMEPpFA70CgPTTZ
4pkBlQzZcE+B4i6FZMnyMEjDtSvD+0hA9hYxCnUzStKETLB2FBQ6d1mmN4z7qWD2YghS7hjUP9pe
9ZtwELy5wLERpEdSBTChFqXdSIJ4jQXRrZr6Ykm5p2r8YIIhxOciM+s7cHOJ04Yd9uvaYGI6sg+F
mag6WRju9TUNFcfpezbWdK2QLAu7ew6D0sQWpTHXWSNEspHsalX0Vexjucm5JQwcMRcfBLPfx8mw
0yH1ZeBEq6Lf4bUd3LivcB7xnOl0S9PCrej1A8kcgLbBOwetAlgald1z+CHhaRvTt4krQ4dWguOZ
onPDy9viXPSfKiEXaX6ny/6hY/KS1vFmBsglUfBlDppXi1+1HkLRnVnWPhG0H6v4Fs31YYley0Kg
uodT0Rzie+FoJea+JHYHwCKcyzhSNcD6FnGyWWs2GteWHglOVCYKMn6MIM21jv4hAzm6VURXMp4r
s32Wk+9lMM4RnQRa/l6we2QsZOgfbpMKD8kKRCvUvbY6gZlJzgMB9Un0C1gTvQ6WLZ+bmS8VvUqz
FvldUBKeQZM65XKFzYrsSB2zIAgzJGCxvGQzUTKrKfkGShzJQ+hxpEDxKn0lhfqB6bEPSloHU1sY
p2M3BnsE5mDT5qXL3h4CZM/umOi966yNLZ08TDIhkGkUVxUdt6U6DJ47kh1agG6Y9gcVM5md4zjF
Qj8BtEOlSBZ6iHRaTUSsoCIFb9bU57yB1RssoNpbWvM4TJDKMpVFbRJyijH1rY5jaMLCzSnTelbH
0I27Bal14nKAawW6gVCWnpUn9HiLdhiwZBcmNtHOXPs2k+eKT8yFB/6cpcM2r+PalVqauSgLZkoH
mR7fxZqTSj6MAmuWgpmpM0EoKTBdKYpy5wFNl3MOH6xOVyzDy12PNcaZWxpf61x85pJrdyN2wjIy
N4VxqjF4MrHsNvTP/JAV9dTN2I4K1lFxjV38+2skv7q4FTK/f+3ivr73WYpLpvtfjdzr1/jVyI1N
Rsc7gfEacKr6GwFc/UkBvq2YGLwVWZZXe80/A89rQaK50oJ+jjQr1ED8qpasHm+yziasVW31hf8t
tUT9V05uDNw0NFpoOTi6EVN+VxChkrsx5C6jg4CxydqGMjP/MZb6MA4cRDjFB/KZbjvIdxEDlcKI
mXq1nA1g21A/XaxY60SvcE8KvOSEN8chtAWtIUlA+1b+oxjoKbGHruP+ZHHeaaeCOrMA1uWLPslU
7sgQ/byOgbmbsRacqlEkK2iKGtMBip7GF8VMB04nc5njupMIoCkmAqqQKPTZTyo0MTNnRmklJrei
ohvMx96aGLz0Q6Xe/v2faYPkAA0/nA0IyCOFqSqy218/208/Cj7qOPtXKuC//FK/CoKKJEsKPiyJ
B/P3bjCJR1wxZcjylqHzvfDw//aI65qBUUzi1eBvi38QBC1QvYppIQiqhBb+FuR+FSr/wLhHD6S2
AZ1Q0jTSCjKv2e8f8USb2mxGzHGx7nSGrbUdLRjlz1jXmql6H4WPCkkurFk1NgolaUIaoDMjuAlJ
P4cbSy5rDJFhK/hikM1k/gEAIjhFlXFGmO9fpzoXJofnWt1qiWrQXF9IqFRUYzBKIBtJNlCq9dhr
+3IEy4f/4LPvUMEKrrS6C3BdODN2KB+ZpbWD3+Vjc7RmCWJOmfUq7d9DBPmvjfq3YkoTiLyUhsOq
Ute7MBNkxr8lzV5+1tQhbMecQng8AwXmhLFhK4Y0HGwCxD1+vFIH3tomEVYjWR2790UtpR8T5NN5
GySGzSVxL2EkMG296nqmzbnQjadW6gZMb2JilZBL1CgnUpsVbHSzujaPS237KajlgNXGVKlenFXO
LnbTTQErgGHU3z3e5NYzMjmR9lZEn4UpJuNWSfBzdPpEAC1KLdDubMoCnv44VQBD6Yv4pKwCtGeE
oUF8fR5plmfWhrocbf4vvNYKkzNLVFHURVyTooTL8q9f6/2PLHwfGHPwetNYsfv6r/8EN/c/v8Iv
b7PyE1Y9Xk3eZJ3pr85W9ou8r/yk8zKu3RQ6zWDW772d+k+6JaG5Kz+/angvf9uwANyxkxl8t7Ki
K3A6/o63U1H+LO/zjaumrvI2M33QqND44+ucR0XO21tJriCqo9uZ2bZFZBsS42AM0dbAmm93LRU+
nd9GX5LeOEildkTQn1QKsczVIkLwBhaSAVMUO2ibuKYOCG8qUj9W+0cDd8869cWcMmENlPpu14Ti
Tl3Mb3OsDutsE8aeX4RUqdTFVyg9xm12j9gKIHi3Bp+ngRIhNB98GqK4jYMTteJuEg6bsL7PkwTV
nAlA7jbLSNYRhqO8KUoclga3iSxF5pcsv+0f1d6yO+ORDdor1SsMJEcshbcqFdG+hG2TtxSYjm6v
ZW6cQBbOqzOjVVth2lZh7lvO2lIfNWrVJ1X1FpNsUsvVbxXR8xc23vcBQ6wT1OSzlLYjzb4wzaif
xAK8rDY9mdJOlchPTC81Ssgm4jSeOxYz7THt5qeo65AeAOPaGXfHlDm5ctJFkqAUUDhm9dgqjRfy
lU2uP+p8KqQHHZQZvCAgvjJCHGwmZWb+8MadIY9vs6Bv4ExP0oNlXkFbsC4QVJJs0fBiC6sOgwL5
fsh3lEzkcKlJAU8dvY3xKex22eSufZNeMU2fY3uojgVhaBSJgpO22lwAvMnL+BUTLjbkArMQ+cdS
4w7aSIhYy8WUD+VEvWuWPObpkNuihZFSubNkkrBjE5yS5pqbwRWrP1Vr39bqJokuipC5zFn5hW2H
IPAFhBtUuD7LvNFUtxmG/FH/rvLIH7WnqvwoQXMsBeLg6jMV+Nc0PPeJ7JcRmQ31Q2z8KM+45RG4
+kYKKTMMAwtOfS5F05qEbrdS7YqP3cBY1Wm4b+RJ6oZAyJQv7mYgdE3zdTRk+g1Jb5oWPRtffX5c
hoMa4mauGLa/CNGp6Vhp+2MFW7tQvgoT+InK1eXNFAi+URVcQH4zHjpuU+UrX3/KkHagDTRxtZc5
cJnjfVI/1eE9QX0ukg+JTUvypSqgSMFimVGpYwbPTULkKAauouSOvk0kqN/8/rjDFvVpCFci46Fl
wq/i8FcKL4FOo+Q/EkBOYktD0yVstkn6BUDOntXVDAVK4pjDJsSJVFPMUuuX3jrMpM40mxMmeVbq
DTE+qWh4KfW4jPPpIi5D3+AKtignpdjHzTEKr6n5GIE55AQZ5I9Jvk9o4dKOyH6o/zbngDS5E8Rj
apVO8Bn7QMVCDIjQKxd2WyE+KUzMAsWRJQ9cdD4S5yJdQs9XPYGRPunDA4m00tySLjplsha5cdv9
jGU8/vtvVP/IHRic+v56d7r8+Bki9fvd6be/9suWxHXIoBH+5x47lY3/ty2J/4bL08qT4nQnG+u9
658HTPYdDMI03xEAsIyfr1e/gVUJJhiyxan0729J3Nf+dMKkTV5GIpKxHnPU1fU/bUm/BchToP2v
ANVllNgnroOerpF4n8+G3XsEvlCnquVU9QQ+d+KMPfJx2gwuHcDRxTqD3qTh5hPCyGBbOkEiHwvZ
/BUZbDVvzVliUBZd52nHqFkQHkwYyqt3E58hQyg3L3/oPjA2kcqIzps9BBT+yH+Ac5lsguEOd9DT
9cJP7ifZZRAUfU3u4p5jJo0MGR0mWfbiCjYeC/wcDk545mxEayzNwwAD/wDL/lu9xvzzU67ZOJaJ
32JmZxyyr4BsegqCN4H33aCfFzuEYmQz3rXb8hBKOG2Bvz+SKvfgLXQt0MLdsEsqSiO2C+31eqCC
LC9tRJjZwCv7xP8vsJ5lU0vvxiPKVmftzGzfPOJq4oxIKh8w4wDa2uOf32DBU1gMZjvAxpPXu+w6
oomwsU/inoF8xQ844Mh2gS9BAegf5PBh4Zvb8wESsciPZENIC6L96E7wRIEHBfGKy5B+rXwTHPqH
ytBh14hpXR53O7bY8Buzvs3c1GWOZ4tY5Ixj/xYO6TP9RZmPS9CGpnQrXItq1cWXqm0+Hc0nXNZ8
IHiPisYDizQQytwHr4vCCofB+Gwe4JFWnlLuCbQK6n4aPiP8QfK2m4kWn6p5qyHpMrqaXbKHS3cR
kh1a5UAFruAFmaPi0snIDdvtTWqvbXTtpAu8hGnHP+Zjd44+IVI6xqF/y5G28+5dm710fONZTftb
M9G6/EwJMGf777A6mcEpjLGA2yqlUBoAVuW1bDc1EGksppV2jG/d82jcCaa4kSIBp49D3fFy6yL2
nE1SbNA9GWPYIWM8o2hPvfR1vyDpMgOCPuCK/HqXvQSf1ABD4a+/E8vJIt1TTilz5NSxHAoQbFWW
GOm+yNjrOHhIF8Iw6pe0oFNit442I1nO/gmHvkKlXjT46fTeiKdRhkVIWprp7OTi7vUs9RsjE8hE
/i0nsf4yazTk4kuy68bYm6RXRlsGhyTeSe/KJaqv3Tuufhq+BDAhFHwZwRVrb383CsehPCQX+JMY
NjhfkHwkoCnvg096U/BUiRsxOONlCriwOX3JCzPkvoB5WNJfdbdlKCnJJOyMLT+VLU9HtH7c8l3G
ZheaOwxgOzodRsa+MY2c1x7wkP1MBZMNijjk7BV3rtw7Xe/OtW8xqi2d6iFGdq6d8kqNH8wUAI96
4oCnmBh8wznOGeU7wuSFoReTKKHErLWXN+oBOBMUiY9Hduq9ViSG4k81jz9Zw61xJ72KFDsbBO5I
9dr1PXTTFSSLeT2g1cHNE4i9TnephTMnaSk/DekuEG1J3ugojaYvUfUEFEwnJskcz4W0JJe28a18
086D5w2Ge7IHnPJMeFpbSV74Jxz1rCHcLhuC0viwB75BAiL31KnPFiSWjdK51n0Z2cPbQA+lPTzx
yVgkEnnE3uLH/gzolMPLcClO8WOyH6ZNTZ73CzinMx/KD/ES3KYXWizv8oa8PL0fNme+e+YWNRA+
ip3Pw4xgZcOiem6pUoEdOtrVD/1DuqWv4+AzqkFZqq8ZjWLle2DYq0veZiHH5srnzlC6e+01m1wz
sn2QYX23g1u/F0/CnXmiuXgxPPnEMdp0OKWAUAWD1Eo+PVriQ7tXT1jzDsEBVugou4z0NyqTeSw4
IHv4Zll3bP0T58J3vWmvE+Ha5/ZZuJNPktfuhvf2dbmgxLMicIA3AXl7uHBD7XtcvXmfC0RafBB5
gGLOx5jyw57rXei8g7wKDpx9Kpvyi+KsiX70NNJR7Rfzpdrfxit92emncotfGqc/U5th07J1SOy9
eWBQwjnK0WXnk94eO/peXY1u8VBfMcJQdbYZjqtl76083/Tn1GXrYxrsgpQzfJNNjVeQpSexGcr0
m+WLfj6wsM6yWVAIp1dyG6CwgFZvPolhKHgQ2/GaOV0ME2JCV/hRTMT5jeW8vPAJptomg5obn0cm
PEeVtUU9EVUPQGWZmwAnrQ/jafp80K0TQXGMyCWBK+Eey4VLf0dwAQVgPTLSj296cYhu3MW01y+L
NYVv70j2i1fA2GWOsTMv0U1VduPsvaT6ISKZzRyu2D0Ij+2WZj/JIR/G28eYI/FTuC7vxmt7aI79
mR18w7l++02LUr6buadEb+G1/xA/s/30JNtfupc/zzYQBo907BaoNQ+XTdZtox7hsXrCLnZeE1v6
im5IMsWNDlz2eahKP9gLb1wP0vvsQbs3D19Ukuz6s0g3jE/eJfGnc1sxMrIhDvD6vPbb5QsOWZg6
0egxxTtm0Y+YMZoj062yzSuXdp7sWKs7a9r3z1HvMgq9VQStcFM+mP03ayEFu3llN+J+UA9//1T7
7wlR/eUQi3zx12df950KHybjWfsvjr/8zV+Ov4grHDE5/mKRpJZN/22EoP9EWMKyON5qCllc63dp
W+0nRBzNNCVUVGRgZJdfRwjaT2R0kY5kUdYVgM5/i5kq84X+oK9CSYXeZpmo8nBpJJnv4ff6amhE
YD5aNsWkga6hz/BKQVMVDwBCOIj5JTgYgh5qnXlSGROfxfwPBL9KSU5SAUajU5zSNml8GMpwH04w
M3Px43cf6v0/Kg7+o+jze1o6uva//lNaP6H/8T3qzFoMXDwijLdVVPrdmEMnmVUJVW+4gd7vRBwr
zHgOZkF3e2gNTsasDPIDwQthP5qJGwRAQaBVzmA6SKDmVQRoDUf01piKeJtnGCsJ+zy0IRb6laCt
NfNdxvo+MtvjV+XERtvdKqEnOReu9hpxW8qKo4473Da0NNFnqH4YDbt+/rDQQLeEfkS0VunIhOnp
OQAI00Ozo7iF8R6sOLcmBS/Wd7V+UNNDFF1qYjnB9G40I3uQ6hli4BHLtUMpJRRwZDTY+7manVWd
tiK96T+lWPqqke/w51wWQ9usV/KB+iG+UU+pzFcIfP1jVMmXutJ2wOOlWhjcOYFAqXVz4FQhc9lc
FryieEvrjOzYWiCdYcbJJ3SQMOhBiQabMaXks4yvDWL2XVW0h36RP/U8wuL9ElSZO1Ic07baborX
zpnlPZfKF5FOpryTxX2Zd8dJwIhSKz3hEYuWE9gHT/iVbM6t2nCWq+fcQtCOVTPbLWJ2H2gJccjn
WrOem+6jNMlDZlH7KgmZxzjVjSWC28uWCN0uUuQ7Cx8lVsarBXN9rnZFuZElkCowW1JYYOnyoOdk
8YDsKGXvxeziRnxKSl9m+GRFWzO6tNpdKj1k2nOEMp+xuXbLC2FX2UDhwGoor0eT5o307wvhGBvu
4bnKWINNFWjb7Kg04v3/wvkPbfofC+c6ifzrhfMu/lG9J3+QtH/7a//N3Lnstm1EYfhVgu7LUhQv
UoEGSOMiRa5tEhTokrYImRElGZJpxF41z5AnyDqv0KX6Xv3OcEiRFEXLGQKZQTYJFQ7nzLmff85o
rTmiUOqFPgUmwn9RnFUe23WmE0/0JhfWjkU31pMGpBdcP5xSXxBUeiOP7RPa+/QvcGlUHfLoAT20
BO/e0EgUwwKfPDpDqmCSS69rJPdjuOYINpnh7YbTWjcuVwFm4TKDHz/cLd4t5stnGWnwH3Hlaba3
Wl0t/177+S1NgG6W79bZYn5+94HrV+Yu3eHCDITvJLyi0/4qdQla/A+cP1+NbibfcjXq97XWP118
/HmerM/i6/g3Vc34M082t28BBWXX23I/5KmyBe85Qi4lj4f+qP9Fuo7y/vYq+eWHeLYE1UdOb5Ne
XB9acameNNhYfZf6nr7XZDGfnc94fxA6U39KTdUdY+cZMGu2Xs31Y8+Xlm/U1oLQVQPrzHw1Mh0j
RP8aC4r2/6ZvAftSU4mroMRrSoqIBiI4GlK5UgOZaZJiTM85b6o8ooJS34UUF+t8dS1MOU/XqwZL
CPziFG5ovaHBDXTOVwWwggSolSYJUHRRSCHeNjbQ7jBbdgoBWlLVIEDoUmOk9lcQAAVdJ0DgeIH4
ox6E+S6b3/ryQznASzengT8d4cUKmqO++DGV1iAaqVS3XYsfUUkWz3uA7ceBjrgKjT5BarQpQFY9
REXop9ZxQSEGYTsqfLBViBzf426gwKU5t4yWKkRTAh1zBSRgt1XgzKmpNBDo4pSNKfY0eSF0OPdN
fUeCPcukAdC6XPlnunKggPivwCo45igDpV9XB5GDl+riGxQktsgn0L66MQFIf7gTT7AlhRS0OADf
aMLtBNHEUg4IjdUh5U/OL5LV2Mt5nQOwhpyEDRT8VFHITkkQ5KuZVxBJrZdwjpquGi11GKAtwxE4
XG4d0oJil0YonWTa35mSQsreAIcj7SO34wWi4hAopg8UtBh2ssSkjRl4sIUkaUqvaz+ip5QaFOXr
ojFGNPAkAsGd2sUL2kUwZgSsA0xAdrelFbGLAR1j3IAe3mrYRoBOqLGpfgBhTz8A6VVQ54KRAzIZ
D4G2A2pYFzbtFcMQxpKFSuxYbHuLLSgKgNKkm7t1NNChIwJsxgSscApIB+xop0ZAXsLRlHygVhiW
0mEyREZJDAQQ2oIRWsaSJh5A9UU5Fo+tU5CVTJh70CG3LEhoOtakaMmE71B2o1Ut7rqd6kGLxgC2
ApNAtEgRTw14rK4mfQcXk1snNO9ZF0lIBt9MN8AIdOiitHqwcjm2gnuts6/2CoO5Ey19eLiak8Yk
BRPggtWZIMSfILWIH227XhAUqBk7SOjMwaVpmT9pOY++A9zUw45YGllHhe3a10q+wXsOQAhwtITQ
uc4EkRN5ZJ4mnOlSoxA86xRCOIRC4Bpayipa9R8IA6BjKOTZGkZVRlJcXjNhoALl+gLvKLOqTZbw
HdfnHCsw60JtWOc3VaSQy4ZNSRHRUH6q2tQL/7f8hTH9z3Al6MGjJrJILCoaeAPEESH5pkgwP2q0
3EfCy3AUcHq5HLaRQvtMxjYidKTUOA5KDXBIBwoxHIizVVNWLKHzw2bWYsqhKPJOhQpomUsiK7Ek
mEzNE7axxJ4UxkEmyhK/gXvKSwFoK0tPqhWoSttJMTZOyuJTg5dh0/drrbsStD/gZDq+hG3cUCgI
OUduaixCQiqPimS11/X1ew64jhBTYr1UjI2TsWiAwCfjKBa4TgNuOeRCmBEVe9uYoFIJGklgoB2l
VgsuxeUYmhotp4H6pStYMLegskVOgxYEY0VANCXJJjDHnQTwgC0InAPkXTFs4wVNhwG8Rw4fcehQ
/shoMcIYIYFQno8ngeaxjhHkXKOZRiR6pEJHNm2fQqhrg9ChcYCLB/0AApxApQoX+PQyzWYKEZgm
2y5M4LEflDi4w+caAyc9FUaguxo/FIBgMXeBApK/P27gg9Qe1x6We67m0f9dL/Bw6sZc5arKf/xd
rvLaXFzeqge3+jNfx0sghbt/ZvdcRKuwevvvOkA5VlzQN82TfP7fl5k64dB5qVilYQUCYjrZWUov
oXS2oJ1/sky6GthU00mJ1XS657vPi/j8SKuc/UzEWsYzFc07elckiDLTeV4kC3qEbB+9Xt/Es235
PuHrajmSbjed5uXu683u06q3eZZkMk3nebX7tMmvkkev8lV6kV7FGSjg8q2NRUl6xHSyN1mcrpJH
V/Em3V6Wr2vMIn6P6Sxvd5/VSfn71yQBnfFsJ95WrfDVnVDok5QEXefjYy2nKsaTUMR0PQ/o22a6
pHSeZ7N+lScetfGKltxPk6z6lZ14r6YT/RVv4sXu3/vEVjJL5lNli07KFS6YeCCmU7xN53H5FmW2
FRhPcPqmb36S5YvtKilfVHv5ANJ/4vWchrz7dPd5m26Pahi9C7hnprR6Fc/Wq76dxjc2neNZnp0f
kQ+9kAGE49c4u+myZsUMg5jMfHbXQymp9ZhSqr8HiyFPvaBbJg2l4nu4KhpAtv/YJGmWlvTYC2A0
gHTfe1bXkExP0jv6iuaLrFOha3YaQPLezDd9Mwwgdy/T5Xl817UNg8hbvu0zEXLdi6k4nK3Pk75t
EHCi6RynXLdjyFEvcEN2X+f3CZ6AOkxX8z5f5MuY1kvt4KHgWwFgG08RZ9vjinYygItYtT8tP3av
QCYDCF7/mVXDvX6eb5a40o0v35+5MaV9RZmOHe5Ea5pOeHLLyl6ydaVOqrzaYUKlPPPY9d+a2SL5
xUWWxJvH/wMAAP//</cx:binary>
              </cx:geoCache>
            </cx:geography>
          </cx:layoutPr>
          <cx:valueColors>
            <cx:minColor>
              <a:schemeClr val="accent1">
                <a:lumMod val="75000"/>
              </a:schemeClr>
            </cx:minColor>
            <cx:maxColor>
              <a:srgbClr val="FF0000"/>
            </cx:maxColor>
          </cx:valueColors>
          <cx:valueColorPositions>
            <cx:minPosition>
              <cx:percent val="25"/>
            </cx:minPosition>
            <cx:maxPosition>
              <cx:percent val="100"/>
            </cx:maxPosition>
          </cx:valueColorPositions>
        </cx:series>
      </cx:plotAreaRegion>
    </cx:plotArea>
    <cx:legend pos="r" align="min" overlay="0"/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90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7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90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90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0.0597</cdr:x>
      <cdr:y>0.06106</cdr:y>
    </cdr:from>
    <cdr:to>
      <cdr:x>0.12127</cdr:x>
      <cdr:y>0.1432</cdr:y>
    </cdr:to>
    <cdr:sp macro="" textlink="">
      <cdr:nvSpPr>
        <cdr:cNvPr id="2" name="Rectangle: Rounded Corners 1">
          <a:extLst xmlns:a="http://schemas.openxmlformats.org/drawingml/2006/main">
            <a:ext uri="{FF2B5EF4-FFF2-40B4-BE49-F238E27FC236}">
              <a16:creationId xmlns:a16="http://schemas.microsoft.com/office/drawing/2014/main" id="{4A225C09-F3FE-7C2A-4CA5-5C008B94F2E8}"/>
            </a:ext>
          </a:extLst>
        </cdr:cNvPr>
        <cdr:cNvSpPr/>
      </cdr:nvSpPr>
      <cdr:spPr>
        <a:xfrm xmlns:a="http://schemas.openxmlformats.org/drawingml/2006/main">
          <a:off x="599852" y="267480"/>
          <a:ext cx="618641" cy="359840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accen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fld id="{EF177946-68D6-4363-838C-226D2309B1E5}" type="TxLink">
            <a:rPr lang="en-US" sz="2000" b="1" i="0" u="none" strike="noStrike" kern="1200">
              <a:solidFill>
                <a:srgbClr val="0070C0"/>
              </a:solidFill>
              <a:latin typeface="Calibri"/>
              <a:ea typeface="Calibri"/>
              <a:cs typeface="Calibri"/>
            </a:rPr>
            <a:pPr/>
            <a:t>42</a:t>
          </a:fld>
          <a:endParaRPr lang="lv-LV" sz="2000" b="1" kern="12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0.93128</cdr:x>
      <cdr:y>0.05864</cdr:y>
    </cdr:from>
    <cdr:to>
      <cdr:x>0.99285</cdr:x>
      <cdr:y>0.10682</cdr:y>
    </cdr:to>
    <cdr:sp macro="" textlink="">
      <cdr:nvSpPr>
        <cdr:cNvPr id="3" name="Rectangle: Rounded Corners 2">
          <a:extLst xmlns:a="http://schemas.openxmlformats.org/drawingml/2006/main">
            <a:ext uri="{FF2B5EF4-FFF2-40B4-BE49-F238E27FC236}">
              <a16:creationId xmlns:a16="http://schemas.microsoft.com/office/drawing/2014/main" id="{AB4BA5A6-C77F-810D-3C27-A5F6C710DE10}"/>
            </a:ext>
          </a:extLst>
        </cdr:cNvPr>
        <cdr:cNvSpPr/>
      </cdr:nvSpPr>
      <cdr:spPr>
        <a:xfrm xmlns:a="http://schemas.openxmlformats.org/drawingml/2006/main">
          <a:off x="9509125" y="498475"/>
          <a:ext cx="628650" cy="40957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accen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828DCC44-81D0-4F0B-A009-6D8F77D36792}" type="TxLink">
            <a:rPr lang="en-US" sz="2000" b="1" i="0" u="none" strike="noStrike" kern="1200">
              <a:solidFill>
                <a:srgbClr val="0070C0"/>
              </a:solidFill>
              <a:latin typeface="Calibri"/>
              <a:ea typeface="Calibri"/>
              <a:cs typeface="Calibri"/>
            </a:rPr>
            <a:pPr/>
            <a:t>18</a:t>
          </a:fld>
          <a:endParaRPr lang="lv-LV" sz="4000" b="1" kern="120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0.93128</cdr:x>
      <cdr:y>0.83847</cdr:y>
    </cdr:from>
    <cdr:to>
      <cdr:x>0.99285</cdr:x>
      <cdr:y>0.88665</cdr:y>
    </cdr:to>
    <cdr:sp macro="" textlink="">
      <cdr:nvSpPr>
        <cdr:cNvPr id="4" name="Rectangle: Rounded Corners 3">
          <a:extLst xmlns:a="http://schemas.openxmlformats.org/drawingml/2006/main">
            <a:ext uri="{FF2B5EF4-FFF2-40B4-BE49-F238E27FC236}">
              <a16:creationId xmlns:a16="http://schemas.microsoft.com/office/drawing/2014/main" id="{AB4BA5A6-C77F-810D-3C27-A5F6C710DE10}"/>
            </a:ext>
          </a:extLst>
        </cdr:cNvPr>
        <cdr:cNvSpPr/>
      </cdr:nvSpPr>
      <cdr:spPr>
        <a:xfrm xmlns:a="http://schemas.openxmlformats.org/drawingml/2006/main">
          <a:off x="9509125" y="7127875"/>
          <a:ext cx="628650" cy="40957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accen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65246A12-5472-4005-83A8-5A7ABBC70EA0}" type="TxLink">
            <a:rPr lang="en-US" sz="2000" b="1" i="0" u="none" strike="noStrike" kern="1200">
              <a:solidFill>
                <a:srgbClr val="0070C0"/>
              </a:solidFill>
              <a:latin typeface="Calibri"/>
              <a:ea typeface="Calibri"/>
              <a:cs typeface="Calibri"/>
            </a:rPr>
            <a:pPr/>
            <a:t>19</a:t>
          </a:fld>
          <a:endParaRPr lang="lv-LV" sz="2000" b="1" kern="120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0.05815</cdr:x>
      <cdr:y>0.84183</cdr:y>
    </cdr:from>
    <cdr:to>
      <cdr:x>0.11971</cdr:x>
      <cdr:y>0.89001</cdr:y>
    </cdr:to>
    <cdr:sp macro="" textlink="">
      <cdr:nvSpPr>
        <cdr:cNvPr id="5" name="Rectangle: Rounded Corners 4">
          <a:extLst xmlns:a="http://schemas.openxmlformats.org/drawingml/2006/main">
            <a:ext uri="{FF2B5EF4-FFF2-40B4-BE49-F238E27FC236}">
              <a16:creationId xmlns:a16="http://schemas.microsoft.com/office/drawing/2014/main" id="{AB4BA5A6-C77F-810D-3C27-A5F6C710DE10}"/>
            </a:ext>
          </a:extLst>
        </cdr:cNvPr>
        <cdr:cNvSpPr/>
      </cdr:nvSpPr>
      <cdr:spPr>
        <a:xfrm xmlns:a="http://schemas.openxmlformats.org/drawingml/2006/main">
          <a:off x="593725" y="7156450"/>
          <a:ext cx="628650" cy="40957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accen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accen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F24336A3-9E7A-446A-847C-D5252D34FD1B}" type="TxLink">
            <a:rPr lang="en-US" sz="2000" b="1" i="0" u="none" strike="noStrike" kern="1200">
              <a:solidFill>
                <a:srgbClr val="0070C0"/>
              </a:solidFill>
              <a:latin typeface="Calibri"/>
              <a:ea typeface="Calibri"/>
              <a:cs typeface="Calibri"/>
            </a:rPr>
            <a:pPr/>
            <a:t>411</a:t>
          </a:fld>
          <a:endParaRPr lang="lv-LV" sz="4000" b="1" kern="1200" dirty="0">
            <a:solidFill>
              <a:srgbClr val="0070C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0.41986</cdr:x>
      <cdr:y>0.48069</cdr:y>
    </cdr:from>
    <cdr:to>
      <cdr:x>0.97444</cdr:x>
      <cdr:y>0.90544</cdr:y>
    </cdr:to>
    <cdr:sp macro="" textlink="">
      <cdr:nvSpPr>
        <cdr:cNvPr id="2" name="Rectangle: Rounded Corners 1">
          <a:extLst xmlns:a="http://schemas.openxmlformats.org/drawingml/2006/main">
            <a:ext uri="{FF2B5EF4-FFF2-40B4-BE49-F238E27FC236}">
              <a16:creationId xmlns:a16="http://schemas.microsoft.com/office/drawing/2014/main" id="{F3C1022F-75AF-42D3-AEFC-35EF6EF2D6DE}"/>
            </a:ext>
          </a:extLst>
        </cdr:cNvPr>
        <cdr:cNvSpPr/>
      </cdr:nvSpPr>
      <cdr:spPr>
        <a:xfrm xmlns:a="http://schemas.openxmlformats.org/drawingml/2006/main">
          <a:off x="4912572" y="3244224"/>
          <a:ext cx="6488801" cy="2866665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0B050">
            <a:alpha val="25000"/>
          </a:srgbClr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b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endParaRPr lang="lv-LV" sz="12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0.05039</cdr:x>
      <cdr:y>0.48288</cdr:y>
    </cdr:from>
    <cdr:to>
      <cdr:x>0.51233</cdr:x>
      <cdr:y>0.9051</cdr:y>
    </cdr:to>
    <cdr:sp macro="" textlink="">
      <cdr:nvSpPr>
        <cdr:cNvPr id="5" name="Rectangle: Rounded Corners 4">
          <a:extLst xmlns:a="http://schemas.openxmlformats.org/drawingml/2006/main">
            <a:ext uri="{FF2B5EF4-FFF2-40B4-BE49-F238E27FC236}">
              <a16:creationId xmlns:a16="http://schemas.microsoft.com/office/drawing/2014/main" id="{371948BD-A74C-437A-AEF6-65BE81A6E1B7}"/>
            </a:ext>
          </a:extLst>
        </cdr:cNvPr>
        <cdr:cNvSpPr/>
      </cdr:nvSpPr>
      <cdr:spPr>
        <a:xfrm xmlns:a="http://schemas.openxmlformats.org/drawingml/2006/main">
          <a:off x="548891" y="2867316"/>
          <a:ext cx="5031502" cy="2507142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FFF00">
            <a:alpha val="25000"/>
          </a:srgbClr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b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lv-LV" sz="12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0.88683</cdr:x>
      <cdr:y>0.73787</cdr:y>
    </cdr:from>
    <cdr:to>
      <cdr:x>0.97078</cdr:x>
      <cdr:y>0.89187</cdr:y>
    </cdr:to>
    <cdr:pic>
      <cdr:nvPicPr>
        <cdr:cNvPr id="7" name="Graphic 6" descr="Smiling face with no fill">
          <a:extLst xmlns:a="http://schemas.openxmlformats.org/drawingml/2006/main">
            <a:ext uri="{FF2B5EF4-FFF2-40B4-BE49-F238E27FC236}">
              <a16:creationId xmlns:a16="http://schemas.microsoft.com/office/drawing/2014/main" id="{3B9B2BB4-6C56-59DE-C166-4C3C5DACCC1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9659471" y="4381500"/>
          <a:ext cx="914400" cy="9144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0.05556</cdr:x>
      <cdr:y>0.73787</cdr:y>
    </cdr:from>
    <cdr:to>
      <cdr:x>0.13951</cdr:x>
      <cdr:y>0.89187</cdr:y>
    </cdr:to>
    <cdr:pic>
      <cdr:nvPicPr>
        <cdr:cNvPr id="9" name="Graphic 8" descr="Neutral face with no fill">
          <a:extLst xmlns:a="http://schemas.openxmlformats.org/drawingml/2006/main">
            <a:ext uri="{FF2B5EF4-FFF2-40B4-BE49-F238E27FC236}">
              <a16:creationId xmlns:a16="http://schemas.microsoft.com/office/drawing/2014/main" id="{1BCC29BF-A7AC-E69E-7782-9D431D5651D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96DAC541-7B7A-43D3-8B79-37D633B846F1}">
              <asvg:svgBlip xmlns:asvg="http://schemas.microsoft.com/office/drawing/2016/SVG/main" r:embed="rId4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05118" y="4381501"/>
          <a:ext cx="914400" cy="9144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0.05453</cdr:x>
      <cdr:y>0.09058</cdr:y>
    </cdr:from>
    <cdr:to>
      <cdr:x>0.13848</cdr:x>
      <cdr:y>0.24457</cdr:y>
    </cdr:to>
    <cdr:pic>
      <cdr:nvPicPr>
        <cdr:cNvPr id="11" name="Graphic 10" descr="Sad face with no fill">
          <a:extLst xmlns:a="http://schemas.openxmlformats.org/drawingml/2006/main">
            <a:ext uri="{FF2B5EF4-FFF2-40B4-BE49-F238E27FC236}">
              <a16:creationId xmlns:a16="http://schemas.microsoft.com/office/drawing/2014/main" id="{1E80C1A7-1452-51AA-F692-BBB22D5AEB0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>
          <a:extLst>
            <a:ext uri="{96DAC541-7B7A-43D3-8B79-37D633B846F1}">
              <asvg:svgBlip xmlns:asvg="http://schemas.microsoft.com/office/drawing/2016/SVG/main" r:embed="rId6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93912" y="537882"/>
          <a:ext cx="914400" cy="9144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0.88429</cdr:x>
      <cdr:y>0.09536</cdr:y>
    </cdr:from>
    <cdr:to>
      <cdr:x>0.96824</cdr:x>
      <cdr:y>0.24936</cdr:y>
    </cdr:to>
    <cdr:pic>
      <cdr:nvPicPr>
        <cdr:cNvPr id="12" name="Graphic 1" descr="Neutral face with no fill">
          <a:extLst xmlns:a="http://schemas.openxmlformats.org/drawingml/2006/main">
            <a:ext uri="{FF2B5EF4-FFF2-40B4-BE49-F238E27FC236}">
              <a16:creationId xmlns:a16="http://schemas.microsoft.com/office/drawing/2014/main" id="{173EB752-864D-B912-3716-061F3FB728A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96DAC541-7B7A-43D3-8B79-37D633B846F1}">
              <asvg:svgBlip xmlns:asvg="http://schemas.microsoft.com/office/drawing/2016/SVG/main" r:embed="rId4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9631829" y="566270"/>
          <a:ext cx="914400" cy="9144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0.05082</cdr:x>
      <cdr:y>0.08027</cdr:y>
    </cdr:from>
    <cdr:to>
      <cdr:x>0.51341</cdr:x>
      <cdr:y>0.48192</cdr:y>
    </cdr:to>
    <cdr:sp macro="" textlink="">
      <cdr:nvSpPr>
        <cdr:cNvPr id="10" name="Rectangle: Rounded Corners 9">
          <a:extLst xmlns:a="http://schemas.openxmlformats.org/drawingml/2006/main">
            <a:ext uri="{FF2B5EF4-FFF2-40B4-BE49-F238E27FC236}">
              <a16:creationId xmlns:a16="http://schemas.microsoft.com/office/drawing/2014/main" id="{575508FD-1E93-B8AA-A222-FFBE1BC02943}"/>
            </a:ext>
          </a:extLst>
        </cdr:cNvPr>
        <cdr:cNvSpPr/>
      </cdr:nvSpPr>
      <cdr:spPr>
        <a:xfrm xmlns:a="http://schemas.openxmlformats.org/drawingml/2006/main">
          <a:off x="594610" y="541746"/>
          <a:ext cx="5412526" cy="2710737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F0000">
            <a:alpha val="25000"/>
          </a:srgbClr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lv-LV" sz="12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0.42115</cdr:x>
      <cdr:y>0.07942</cdr:y>
    </cdr:from>
    <cdr:to>
      <cdr:x>0.97484</cdr:x>
      <cdr:y>0.48104</cdr:y>
    </cdr:to>
    <cdr:sp macro="" textlink="">
      <cdr:nvSpPr>
        <cdr:cNvPr id="13" name="Rectangle: Rounded Corners 12">
          <a:extLst xmlns:a="http://schemas.openxmlformats.org/drawingml/2006/main">
            <a:ext uri="{FF2B5EF4-FFF2-40B4-BE49-F238E27FC236}">
              <a16:creationId xmlns:a16="http://schemas.microsoft.com/office/drawing/2014/main" id="{00CC16D5-E7A1-BC87-C132-4777F272379D}"/>
            </a:ext>
          </a:extLst>
        </cdr:cNvPr>
        <cdr:cNvSpPr/>
      </cdr:nvSpPr>
      <cdr:spPr>
        <a:xfrm xmlns:a="http://schemas.openxmlformats.org/drawingml/2006/main">
          <a:off x="4927566" y="536043"/>
          <a:ext cx="6478480" cy="2710542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FFF00">
            <a:alpha val="25000"/>
          </a:srgbClr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endParaRPr lang="lv-LV" sz="1200">
            <a:solidFill>
              <a:sysClr val="windowText" lastClr="00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>
            <a:extLst>
              <a:ext uri="{FF2B5EF4-FFF2-40B4-BE49-F238E27FC236}">
                <a16:creationId xmlns:a16="http://schemas.microsoft.com/office/drawing/2014/main" id="{9379F09E-4C60-45F7-8449-A93EBCE3B8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D949DD65-AD15-4445-B50A-376DB3EA9E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2E1E-74F1-46D2-A519-CFE0E793EB53}" type="datetime1">
              <a:rPr lang="lv-LV" smtClean="0"/>
              <a:t>05.02.2026</a:t>
            </a:fld>
            <a:endParaRPr lang="lv-LV" dirty="0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2BE4CB01-1AF4-496F-B25A-C0CBA86C26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0BC68D3A-243F-4B5A-876E-DC9BAB0F2E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24247-3D82-459C-B1ED-40B8E081DF9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14806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 noProof="0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B4E18-4C9F-42E9-81D7-17284957D0CE}" type="datetime1">
              <a:rPr lang="lv-LV" noProof="0" smtClean="0"/>
              <a:pPr/>
              <a:t>05.02.2026</a:t>
            </a:fld>
            <a:endParaRPr lang="lv-LV" noProof="0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 noProof="0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noProof="0"/>
              <a:t>Noklikšķiniet, lai rediģētu šablona teksta stilus</a:t>
            </a:r>
          </a:p>
          <a:p>
            <a:pPr lvl="1"/>
            <a:r>
              <a:rPr lang="lv-LV" noProof="0"/>
              <a:t>Otrais līmenis</a:t>
            </a:r>
          </a:p>
          <a:p>
            <a:pPr lvl="2"/>
            <a:r>
              <a:rPr lang="lv-LV" noProof="0"/>
              <a:t>Trešais līmenis</a:t>
            </a:r>
          </a:p>
          <a:p>
            <a:pPr lvl="3"/>
            <a:r>
              <a:rPr lang="lv-LV" noProof="0"/>
              <a:t>Ceturtais līmenis</a:t>
            </a:r>
          </a:p>
          <a:p>
            <a:pPr lvl="4"/>
            <a:r>
              <a:rPr lang="lv-LV" noProof="0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 noProof="0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A3A6C-5B2A-4743-802B-3F22EFECA128}" type="slidenum">
              <a:rPr lang="lv-LV" noProof="0" smtClean="0"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11603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05557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FC964-E7F9-F54D-9E92-0D6F2897D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1D5A7C-D383-F31A-4916-C3F24DDA3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6AC375-8915-F3A5-B4BB-5FF1358F6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3780C-7382-490D-A086-9019D841E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43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1024887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4A03B-42BC-D7BB-9338-2A5CD3CA6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B82223-ACB9-45A4-28D3-9D56B76ED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F2475E-463A-61F4-EF43-48A72A57A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86A39-88DB-D4D4-A72A-61419382ED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44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3446236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88A4B-5856-8B4F-0267-D4B87F7B5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91CA51-0D70-E5C7-241E-CB630242DD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BD9726-F1F3-436F-7868-CA2F03241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7ABB5-0600-D57A-9A10-270580E60B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45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133238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93122-99DA-57D2-477D-17F1C209A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396DB1-9F4F-F33A-9112-F06678D7B1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7F2A1C-7487-BFA7-249D-21115D21BD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0AE3E-7696-2A20-AB14-DE149753B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46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18245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5F816-F602-5927-48F1-23E1A8FC0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C40C3D-179B-263D-EF58-C9A2E2C9E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1310DC-83F2-95EA-625D-04338B11B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9DDFA-DB47-E5EE-3E03-402D50B9D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47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3665525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20171-551C-DFED-3151-39B86B346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C91B43-57B3-5372-9E52-1AC2DEB83D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76A3EA-0DB0-041F-940C-FF9200661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D6CA3-70E4-D900-1BA7-6A47255E04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48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1927113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26149-A4C6-447E-C83A-ECEA5C555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77023-2575-81F6-D7EF-2B10259F8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D3FDBD-B66C-F909-66BE-2823F8A7F1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51228-0096-AF2D-1FEE-9170C4E5BC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49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509901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471FE-D1C3-3C33-8FE7-258907F41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E16777-3B0F-8EF4-CC43-1CE395DB5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6C4C72-22F6-428F-E128-A22E771F5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5CD05-D3DD-E142-7E31-C63B8AB3F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50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23098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6E835-8F46-079B-1A07-84AF5B95B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B4D442-B25A-C9DD-7D77-6AFA22D228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B16966-80FD-1D8E-140F-9DA1A1EB8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A79D0-49D1-06AD-295C-A5756A3962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51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3839694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923FA-902C-FA14-7143-EBDED4603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391AA9-DAA5-1C65-B37A-8D34840E8C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7567BD-F381-3218-7F0D-B89F15CC6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EF508-AA32-B3C7-1FEC-B5F9D5D53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52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70451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Vidējais vecums stājoties amatā = 34,6 (pirms gada 34,5)</a:t>
            </a:r>
          </a:p>
          <a:p>
            <a:r>
              <a:rPr lang="lv-LV" dirty="0"/>
              <a:t>Vidējais tiesneša vecums = 53,1 (pirms gada 53,0)</a:t>
            </a:r>
          </a:p>
          <a:p>
            <a:r>
              <a:rPr lang="lv-LV" dirty="0"/>
              <a:t>Vidējais stāžs = 18,6 (pirms gada 18,5)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3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955412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BD960-924A-D599-B5DF-01E6FA540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D44F3-E04D-7F08-3C37-DFB3CCFC33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AC66C3-67C9-19D7-244F-16251D0CE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91F5D-827E-3574-BB13-1039E2126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53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2478839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8A4C4-9C9A-8C37-09CD-07074EE37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62AFAB-0154-6A7E-E2BB-55F6FC2C0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31605F-A9FD-E933-E758-D27191DEE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335F0-78DF-5A91-06DD-22196431F1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54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38657275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4C4DF-8BC7-AC6E-FCFF-70BA15FC6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700E85-DA91-6E9E-E15B-1EC3B2DB7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04D480-3B01-AA8F-B23C-6851E320E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2BA94-B26C-4C22-93A4-6C52C07F5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55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2845229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Tiesnešu skaits krities par 22 </a:t>
            </a:r>
          </a:p>
          <a:p>
            <a:r>
              <a:rPr lang="lv-LV" dirty="0"/>
              <a:t>Vakanču īpatsvars pieaudzis no 12% uz 16%</a:t>
            </a:r>
          </a:p>
          <a:p>
            <a:r>
              <a:rPr lang="lv-LV" dirty="0"/>
              <a:t>pagājušajā gadā 512 tiesneši un 70 vakances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5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900406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Problēmas:</a:t>
            </a:r>
          </a:p>
          <a:p>
            <a:r>
              <a:rPr lang="lv-LV" dirty="0"/>
              <a:t>Ludza 1/3</a:t>
            </a:r>
          </a:p>
          <a:p>
            <a:r>
              <a:rPr lang="lv-LV" dirty="0"/>
              <a:t>Balvi 0/3</a:t>
            </a:r>
          </a:p>
          <a:p>
            <a:r>
              <a:rPr lang="lv-LV" dirty="0"/>
              <a:t>Madona 1/6</a:t>
            </a:r>
          </a:p>
          <a:p>
            <a:r>
              <a:rPr lang="lv-LV" dirty="0"/>
              <a:t>Valka 1/3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9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2347576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29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3687690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39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2924422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C1EDF-813B-964A-8C80-16F1BE4BC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05B3A0-C4C1-1358-A316-CACC208B0D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723860-F34E-DDEC-E61F-35D87087FF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4D090-C4CC-163C-305A-1B141CFC40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40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2012489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CD05C-8F54-E278-E382-608779376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972C42-0949-9738-6FE1-D91253F0D5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C23439-E681-A92D-608C-B4182FCB0C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0BE56-221A-F349-C8AB-1170BEB9F2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41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1758321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52909-373E-9181-F219-D13D9CC2B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133071-976C-3EE4-D525-B3CBCD1A38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6088EA-FA5B-3B2E-608F-9C651CC68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14A85-7FF7-860E-4953-3E6D72947E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noProof="0" smtClean="0"/>
              <a:t>42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649345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231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762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07591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0336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48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7721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38126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83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290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726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677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89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5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28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90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11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531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34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Rihards.Veinbergs@at.gov.lv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63.xml"/><Relationship Id="rId4" Type="http://schemas.openxmlformats.org/officeDocument/2006/relationships/chart" Target="../charts/char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66.xml"/><Relationship Id="rId4" Type="http://schemas.openxmlformats.org/officeDocument/2006/relationships/chart" Target="../charts/chart6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69.xml"/><Relationship Id="rId4" Type="http://schemas.openxmlformats.org/officeDocument/2006/relationships/chart" Target="../charts/chart6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72.xml"/><Relationship Id="rId4" Type="http://schemas.openxmlformats.org/officeDocument/2006/relationships/chart" Target="../charts/chart7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75.xml"/><Relationship Id="rId4" Type="http://schemas.openxmlformats.org/officeDocument/2006/relationships/chart" Target="../charts/chart7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78.xml"/><Relationship Id="rId4" Type="http://schemas.openxmlformats.org/officeDocument/2006/relationships/chart" Target="../charts/chart7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81.xml"/><Relationship Id="rId4" Type="http://schemas.openxmlformats.org/officeDocument/2006/relationships/chart" Target="../charts/chart8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84.xml"/><Relationship Id="rId4" Type="http://schemas.openxmlformats.org/officeDocument/2006/relationships/chart" Target="../charts/chart8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87.xml"/><Relationship Id="rId4" Type="http://schemas.openxmlformats.org/officeDocument/2006/relationships/chart" Target="../charts/chart8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90.xml"/><Relationship Id="rId4" Type="http://schemas.openxmlformats.org/officeDocument/2006/relationships/chart" Target="../charts/chart8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93.xml"/><Relationship Id="rId4" Type="http://schemas.openxmlformats.org/officeDocument/2006/relationships/chart" Target="../charts/chart9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96.xml"/><Relationship Id="rId4" Type="http://schemas.openxmlformats.org/officeDocument/2006/relationships/chart" Target="../charts/chart9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99.xml"/><Relationship Id="rId4" Type="http://schemas.openxmlformats.org/officeDocument/2006/relationships/chart" Target="../charts/chart9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102.xml"/><Relationship Id="rId4" Type="http://schemas.openxmlformats.org/officeDocument/2006/relationships/chart" Target="../charts/chart10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105.xml"/><Relationship Id="rId4" Type="http://schemas.openxmlformats.org/officeDocument/2006/relationships/chart" Target="../charts/chart10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108.xml"/><Relationship Id="rId4" Type="http://schemas.openxmlformats.org/officeDocument/2006/relationships/chart" Target="../charts/chart10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111.xml"/><Relationship Id="rId4" Type="http://schemas.openxmlformats.org/officeDocument/2006/relationships/chart" Target="../charts/chart1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ntage weighing scales">
            <a:extLst>
              <a:ext uri="{FF2B5EF4-FFF2-40B4-BE49-F238E27FC236}">
                <a16:creationId xmlns:a16="http://schemas.microsoft.com/office/drawing/2014/main" id="{C1668208-E23F-5065-7968-C1DCE9ABE6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" r="49" b="72"/>
          <a:stretch/>
        </p:blipFill>
        <p:spPr>
          <a:xfrm>
            <a:off x="0" y="0"/>
            <a:ext cx="12192000" cy="6873288"/>
          </a:xfrm>
          <a:prstGeom prst="rect">
            <a:avLst/>
          </a:prstGeom>
        </p:spPr>
      </p:pic>
      <p:sp>
        <p:nvSpPr>
          <p:cNvPr id="6" name="Apakšvirsraksts 2">
            <a:extLst>
              <a:ext uri="{FF2B5EF4-FFF2-40B4-BE49-F238E27FC236}">
                <a16:creationId xmlns:a16="http://schemas.microsoft.com/office/drawing/2014/main" id="{B6DCECC1-AD48-CF9B-B646-8131A67AE405}"/>
              </a:ext>
            </a:extLst>
          </p:cNvPr>
          <p:cNvSpPr txBox="1">
            <a:spLocks/>
          </p:cNvSpPr>
          <p:nvPr/>
        </p:nvSpPr>
        <p:spPr bwMode="gray">
          <a:xfrm>
            <a:off x="672517" y="5646559"/>
            <a:ext cx="2414632" cy="8703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500" b="1" dirty="0">
                <a:solidFill>
                  <a:schemeClr val="bg1"/>
                </a:solidFill>
              </a:rPr>
              <a:t>Rihards Veinbergs</a:t>
            </a:r>
          </a:p>
          <a:p>
            <a:pPr>
              <a:spcBef>
                <a:spcPts val="0"/>
              </a:spcBef>
            </a:pPr>
            <a:r>
              <a:rPr lang="lv-LV" sz="1200" cap="none" dirty="0" err="1">
                <a:solidFill>
                  <a:schemeClr val="bg1"/>
                </a:solidFill>
                <a:hlinkClick r:id="rId4"/>
              </a:rPr>
              <a:t>Rihards.Veinbergs@at.gov.lv</a:t>
            </a:r>
            <a:r>
              <a:rPr lang="lv-LV" sz="1200" cap="non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Apakšvirsraksts 2">
            <a:extLst>
              <a:ext uri="{FF2B5EF4-FFF2-40B4-BE49-F238E27FC236}">
                <a16:creationId xmlns:a16="http://schemas.microsoft.com/office/drawing/2014/main" id="{D3A120F8-E4D6-83D4-25FD-36FFD3E202A1}"/>
              </a:ext>
            </a:extLst>
          </p:cNvPr>
          <p:cNvSpPr txBox="1">
            <a:spLocks/>
          </p:cNvSpPr>
          <p:nvPr/>
        </p:nvSpPr>
        <p:spPr>
          <a:xfrm>
            <a:off x="9840287" y="4999839"/>
            <a:ext cx="1744910" cy="125911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 b="1" dirty="0">
                <a:solidFill>
                  <a:schemeClr val="bg1"/>
                </a:solidFill>
              </a:rPr>
              <a:t>Tieslietu</a:t>
            </a:r>
          </a:p>
          <a:p>
            <a:pPr algn="r"/>
            <a:r>
              <a:rPr lang="lv-LV" b="1" dirty="0">
                <a:solidFill>
                  <a:schemeClr val="bg1"/>
                </a:solidFill>
              </a:rPr>
              <a:t>Padomes</a:t>
            </a:r>
          </a:p>
          <a:p>
            <a:pPr algn="r"/>
            <a:r>
              <a:rPr lang="lv-LV" b="1" dirty="0">
                <a:solidFill>
                  <a:schemeClr val="bg1"/>
                </a:solidFill>
              </a:rPr>
              <a:t>Sekretariāts</a:t>
            </a:r>
          </a:p>
          <a:p>
            <a:pPr algn="r"/>
            <a:r>
              <a:rPr lang="lv-LV" dirty="0">
                <a:solidFill>
                  <a:schemeClr val="bg1"/>
                </a:solidFill>
              </a:rPr>
              <a:t>06.02.2026.</a:t>
            </a:r>
          </a:p>
          <a:p>
            <a:pPr algn="r"/>
            <a:endParaRPr lang="lv-LV" dirty="0">
              <a:solidFill>
                <a:schemeClr val="bg1"/>
              </a:solidFill>
            </a:endParaRPr>
          </a:p>
          <a:p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14" name="Virsraksts 1">
            <a:extLst>
              <a:ext uri="{FF2B5EF4-FFF2-40B4-BE49-F238E27FC236}">
                <a16:creationId xmlns:a16="http://schemas.microsoft.com/office/drawing/2014/main" id="{09EB236B-B2C8-3606-7873-AF59961F15F6}"/>
              </a:ext>
            </a:extLst>
          </p:cNvPr>
          <p:cNvSpPr txBox="1">
            <a:spLocks/>
          </p:cNvSpPr>
          <p:nvPr/>
        </p:nvSpPr>
        <p:spPr bwMode="gray">
          <a:xfrm>
            <a:off x="904052" y="947441"/>
            <a:ext cx="8827245" cy="21313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lv-LV" sz="3600" b="1" dirty="0">
                <a:ea typeface="Times New Roman" panose="02020603050405020304" pitchFamily="18" charset="0"/>
              </a:rPr>
              <a:t>Tiesu darbības rādītāji</a:t>
            </a:r>
          </a:p>
          <a:p>
            <a:pPr>
              <a:lnSpc>
                <a:spcPct val="90000"/>
              </a:lnSpc>
            </a:pPr>
            <a:r>
              <a:rPr lang="lv-LV" sz="3600" b="1" dirty="0"/>
              <a:t>2019-2025</a:t>
            </a:r>
          </a:p>
        </p:txBody>
      </p:sp>
    </p:spTree>
    <p:extLst>
      <p:ext uri="{BB962C8B-B14F-4D97-AF65-F5344CB8AC3E}">
        <p14:creationId xmlns:p14="http://schemas.microsoft.com/office/powerpoint/2010/main" val="356326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46343-21A7-F8C6-CC3A-6112F44F0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6266-F1AA-6F89-7029-C73F2D2B4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600" b="1" dirty="0"/>
              <a:t>Lietu apgrozījums</a:t>
            </a:r>
            <a:br>
              <a:rPr lang="lv-LV" sz="3600" b="1" dirty="0"/>
            </a:br>
            <a:r>
              <a:rPr lang="lv-LV" sz="3600" b="1" dirty="0"/>
              <a:t>tiesu sistēmā</a:t>
            </a:r>
            <a:br>
              <a:rPr lang="lv-LV" sz="3600" b="1" dirty="0"/>
            </a:br>
            <a:br>
              <a:rPr lang="lv-LV" sz="3600" b="1" dirty="0"/>
            </a:br>
            <a:r>
              <a:rPr lang="lv-LV" sz="1800" b="1" dirty="0"/>
              <a:t>*</a:t>
            </a: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visu tiesu summa</a:t>
            </a:r>
            <a:b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** </a:t>
            </a:r>
            <a:r>
              <a:rPr kumimoji="0" lang="lv-LV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atsevi</a:t>
            </a:r>
            <a:r>
              <a:rPr lang="lv-LV" sz="1800" b="1" dirty="0" err="1">
                <a:solidFill>
                  <a:srgbClr val="EBEBEB"/>
                </a:solidFill>
                <a:latin typeface="Century Gothic" panose="020B0502020202020204"/>
              </a:rPr>
              <a:t>šķi</a:t>
            </a:r>
            <a:r>
              <a:rPr lang="lv-LV" sz="1800" b="1" dirty="0">
                <a:solidFill>
                  <a:srgbClr val="EBEBEB"/>
                </a:solidFill>
                <a:latin typeface="Century Gothic" panose="020B0502020202020204"/>
              </a:rPr>
              <a:t> skaitot zemesgrāmatu</a:t>
            </a: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specializācijas tiesnešus</a:t>
            </a:r>
            <a:endParaRPr lang="lv-LV" sz="36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E3D42C-730B-A940-919F-F83C87876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949" y="480325"/>
            <a:ext cx="5876601" cy="589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21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F8FBF-96A1-5E21-F30D-EBFB104A0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8C8B3-352F-906E-B8C6-FBF5E5C66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6" y="973668"/>
            <a:ext cx="11410950" cy="706964"/>
          </a:xfrm>
        </p:spPr>
        <p:txBody>
          <a:bodyPr/>
          <a:lstStyle/>
          <a:p>
            <a:r>
              <a:rPr lang="lv-LV" b="1" dirty="0"/>
              <a:t>Lietu apgrozījums tiesu sistēmā (summa)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1526CAA-3584-A89C-5559-5E180828A8C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91441761"/>
              </p:ext>
            </p:extLst>
          </p:nvPr>
        </p:nvGraphicFramePr>
        <p:xfrm>
          <a:off x="-3174" y="2261419"/>
          <a:ext cx="4093393" cy="4596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DCE23418-E23A-7315-B44E-99C5FA5ADE4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36394061"/>
              </p:ext>
            </p:extLst>
          </p:nvPr>
        </p:nvGraphicFramePr>
        <p:xfrm>
          <a:off x="4059777" y="2261419"/>
          <a:ext cx="4093393" cy="4596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8">
            <a:extLst>
              <a:ext uri="{FF2B5EF4-FFF2-40B4-BE49-F238E27FC236}">
                <a16:creationId xmlns:a16="http://schemas.microsoft.com/office/drawing/2014/main" id="{30831706-0247-1556-370F-72F9337989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3194089"/>
              </p:ext>
            </p:extLst>
          </p:nvPr>
        </p:nvGraphicFramePr>
        <p:xfrm>
          <a:off x="8098607" y="2261419"/>
          <a:ext cx="4093393" cy="4596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59735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97574-D15E-CA7A-2948-7C64257BD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1360-7F1D-7462-1E4F-22C93776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6" y="973668"/>
            <a:ext cx="11410950" cy="706964"/>
          </a:xfrm>
        </p:spPr>
        <p:txBody>
          <a:bodyPr/>
          <a:lstStyle/>
          <a:p>
            <a:r>
              <a:rPr lang="lv-LV" b="1" dirty="0"/>
              <a:t>Lietu apgrozījums uz 1 tiesnesi</a:t>
            </a:r>
          </a:p>
        </p:txBody>
      </p:sp>
      <p:graphicFrame>
        <p:nvGraphicFramePr>
          <p:cNvPr id="9" name="Content Placeholder 16">
            <a:extLst>
              <a:ext uri="{FF2B5EF4-FFF2-40B4-BE49-F238E27FC236}">
                <a16:creationId xmlns:a16="http://schemas.microsoft.com/office/drawing/2014/main" id="{CC98CF00-F224-4412-39B9-49633EB0CB7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35814947"/>
              </p:ext>
            </p:extLst>
          </p:nvPr>
        </p:nvGraphicFramePr>
        <p:xfrm>
          <a:off x="1" y="2261418"/>
          <a:ext cx="4093393" cy="4596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ontent Placeholder 12">
            <a:extLst>
              <a:ext uri="{FF2B5EF4-FFF2-40B4-BE49-F238E27FC236}">
                <a16:creationId xmlns:a16="http://schemas.microsoft.com/office/drawing/2014/main" id="{216A4E00-4EA3-EAD1-9E65-8448D4734B6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62344565"/>
              </p:ext>
            </p:extLst>
          </p:nvPr>
        </p:nvGraphicFramePr>
        <p:xfrm>
          <a:off x="4005213" y="2261418"/>
          <a:ext cx="4093392" cy="4596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0B1AC188-B047-7410-58DA-66D0C3DF21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8687367"/>
              </p:ext>
            </p:extLst>
          </p:nvPr>
        </p:nvGraphicFramePr>
        <p:xfrm>
          <a:off x="8098605" y="2261418"/>
          <a:ext cx="4093394" cy="4596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37889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9D825-9481-B872-EC83-C05674DC8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Saņemtās tiesvedības </a:t>
            </a:r>
            <a:br>
              <a:rPr lang="lv-LV" b="1" dirty="0"/>
            </a:br>
            <a:r>
              <a:rPr lang="lv-LV" b="1" dirty="0"/>
              <a:t>lietas</a:t>
            </a:r>
            <a:br>
              <a:rPr lang="lv-LV" b="1" dirty="0"/>
            </a:br>
            <a:br>
              <a:rPr lang="lv-LV" sz="1800" b="1" dirty="0"/>
            </a:b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* tikai tiesvedības lietas</a:t>
            </a:r>
            <a:r>
              <a:rPr lang="lv-LV" sz="1800" b="1" dirty="0">
                <a:solidFill>
                  <a:srgbClr val="EBEBEB"/>
                </a:solidFill>
                <a:latin typeface="Century Gothic" panose="020B0502020202020204"/>
              </a:rPr>
              <a:t> un atbilstošas specializācijas tiesneši</a:t>
            </a:r>
            <a:endParaRPr lang="lv-LV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8680B-DB56-741A-ED6F-47A97A6E9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074464-BE06-E2E0-0A6D-2350C5D82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209" y="477964"/>
            <a:ext cx="5917672" cy="590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26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446B1-590D-2930-7688-66629A44F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45C56-7D2A-91C6-6FF5-B4A61E58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998821" cy="706964"/>
          </a:xfrm>
        </p:spPr>
        <p:txBody>
          <a:bodyPr/>
          <a:lstStyle/>
          <a:p>
            <a:r>
              <a:rPr lang="lv-LV" b="1" dirty="0"/>
              <a:t>Pirmajā instancē saņemto lietu skaits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623AEE5-EAAC-4551-A170-DEC70BAF62F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45870230"/>
              </p:ext>
            </p:extLst>
          </p:nvPr>
        </p:nvGraphicFramePr>
        <p:xfrm>
          <a:off x="0" y="2253343"/>
          <a:ext cx="5980113" cy="4604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E9AE9421-40C8-4EEF-9031-466B5B6C68B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90752534"/>
              </p:ext>
            </p:extLst>
          </p:nvPr>
        </p:nvGraphicFramePr>
        <p:xfrm>
          <a:off x="6211886" y="2253343"/>
          <a:ext cx="5980113" cy="4604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5760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EED74-8973-7BAA-7CA0-05A8D5735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1632-91BB-88BB-F522-10E134CEB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532096" cy="706964"/>
          </a:xfrm>
        </p:spPr>
        <p:txBody>
          <a:bodyPr/>
          <a:lstStyle/>
          <a:p>
            <a:r>
              <a:rPr lang="lv-LV" b="1" dirty="0"/>
              <a:t>Apgabaltiesās saņemto lietu skaits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AD3E1F9-2279-40AF-B422-897C02963A1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74568874"/>
              </p:ext>
            </p:extLst>
          </p:nvPr>
        </p:nvGraphicFramePr>
        <p:xfrm>
          <a:off x="0" y="2248348"/>
          <a:ext cx="5980113" cy="4609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9D5C602-EFC5-47F0-8EAF-0F159328D65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8596658"/>
              </p:ext>
            </p:extLst>
          </p:nvPr>
        </p:nvGraphicFramePr>
        <p:xfrm>
          <a:off x="6208712" y="2248348"/>
          <a:ext cx="5980113" cy="4609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9857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86ACA-5C45-910B-A75F-99C39F9EB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Augstākajā tiesā saņemto lietu skaits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041E5F1-5302-4D3C-93F1-B4F20E55CAF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64697242"/>
              </p:ext>
            </p:extLst>
          </p:nvPr>
        </p:nvGraphicFramePr>
        <p:xfrm>
          <a:off x="0" y="2237591"/>
          <a:ext cx="5980113" cy="4620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E911C3D6-A3A2-4BE6-AB14-2CB3CBA2AF5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48977308"/>
              </p:ext>
            </p:extLst>
          </p:nvPr>
        </p:nvGraphicFramePr>
        <p:xfrm>
          <a:off x="6208713" y="2237591"/>
          <a:ext cx="5980112" cy="4620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53970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5CF919-464B-660E-3A5E-54FFB97D2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10283210" cy="706964"/>
          </a:xfrm>
        </p:spPr>
        <p:txBody>
          <a:bodyPr/>
          <a:lstStyle/>
          <a:p>
            <a:r>
              <a:rPr lang="lv-LV" b="1" dirty="0"/>
              <a:t>Izmaiņas saņemto lietu skaitā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5A4594A-B4FC-6AA5-8121-B2656682E37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70268195"/>
              </p:ext>
            </p:extLst>
          </p:nvPr>
        </p:nvGraphicFramePr>
        <p:xfrm>
          <a:off x="0" y="2603500"/>
          <a:ext cx="5980113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9E1425D-8A0B-45E5-87B1-DFC5FE94D85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28060589"/>
              </p:ext>
            </p:extLst>
          </p:nvPr>
        </p:nvGraphicFramePr>
        <p:xfrm>
          <a:off x="6208712" y="2603500"/>
          <a:ext cx="5983287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368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F69E8-65D7-DA7C-01F5-7CACCBF0F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7FDF-1FF8-FA61-A6FE-85BBC3D4A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Izskatītās tiesvedības </a:t>
            </a:r>
            <a:br>
              <a:rPr lang="lv-LV" b="1" dirty="0"/>
            </a:br>
            <a:r>
              <a:rPr lang="lv-LV" b="1" dirty="0"/>
              <a:t>lietas</a:t>
            </a:r>
            <a:br>
              <a:rPr lang="lv-LV" b="1" dirty="0"/>
            </a:br>
            <a:br>
              <a:rPr lang="lv-LV" sz="1800" b="1" dirty="0"/>
            </a:br>
            <a:r>
              <a:rPr lang="lv-LV" sz="1800" b="1" dirty="0">
                <a:solidFill>
                  <a:srgbClr val="EBEBEB"/>
                </a:solidFill>
              </a:rPr>
              <a:t>* tikai tiesvedības lietas un atbilstošas specializācijas tiesneši</a:t>
            </a:r>
            <a:endParaRPr lang="lv-LV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BBF1E-6F8C-39FE-0EF9-BA62F7491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4BB07B-B357-FCE8-FAD5-174A40656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277" y="462516"/>
            <a:ext cx="5938191" cy="593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97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3E197-84C1-1920-708F-06A6DA8D4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88203-412A-11F9-F40C-7686B46A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998821" cy="706964"/>
          </a:xfrm>
        </p:spPr>
        <p:txBody>
          <a:bodyPr/>
          <a:lstStyle/>
          <a:p>
            <a:r>
              <a:rPr lang="lv-LV" b="1" dirty="0"/>
              <a:t>Pirmajā instancē izskatīto lietu skaits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AB51E1BD-3093-4D9A-954B-C6DB3AF2779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84338783"/>
              </p:ext>
            </p:extLst>
          </p:nvPr>
        </p:nvGraphicFramePr>
        <p:xfrm>
          <a:off x="0" y="2603500"/>
          <a:ext cx="5980113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7BBB5745-B829-4BEE-99CC-178810144F8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97114297"/>
              </p:ext>
            </p:extLst>
          </p:nvPr>
        </p:nvGraphicFramePr>
        <p:xfrm>
          <a:off x="6208712" y="2603500"/>
          <a:ext cx="5983287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1339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08E95-50CA-A0BA-301F-C3C345000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600" b="1" dirty="0"/>
              <a:t>Latvijas </a:t>
            </a:r>
            <a:br>
              <a:rPr lang="lv-LV" sz="3600" b="1" dirty="0"/>
            </a:br>
            <a:r>
              <a:rPr lang="lv-LV" sz="3600" b="1" dirty="0"/>
              <a:t>tiesneši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60BBCD1-3DD8-DE13-6E76-BF2283972D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5A73C8-4C03-AC8B-D092-B60FD759C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888" y="462513"/>
            <a:ext cx="5917549" cy="592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3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FA6AF-3A0A-F736-2BD9-35B2DB5DF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BD4AF-6829-EE97-0E64-C046D548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556589" cy="706964"/>
          </a:xfrm>
        </p:spPr>
        <p:txBody>
          <a:bodyPr/>
          <a:lstStyle/>
          <a:p>
            <a:r>
              <a:rPr lang="lv-LV" b="1" dirty="0"/>
              <a:t>Apelācijas instancē izskatīto lietu skaits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5553573-3F5B-47F2-BBF0-1E47E2A5C55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29327452"/>
              </p:ext>
            </p:extLst>
          </p:nvPr>
        </p:nvGraphicFramePr>
        <p:xfrm>
          <a:off x="-3174" y="2603500"/>
          <a:ext cx="5983287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B3B5735-74F7-4CEC-9023-7B3E9FD6ED8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27950647"/>
              </p:ext>
            </p:extLst>
          </p:nvPr>
        </p:nvGraphicFramePr>
        <p:xfrm>
          <a:off x="6208712" y="2603500"/>
          <a:ext cx="5983287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89495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18A1C-11E5-EEA4-646E-39120321F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8151A-56DE-4DD5-095C-C4E0B832E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Kasācijas instancē izskatīto lietu skaits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00CBF09-99EA-4E68-B56F-9BCD688A0C2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58575762"/>
              </p:ext>
            </p:extLst>
          </p:nvPr>
        </p:nvGraphicFramePr>
        <p:xfrm>
          <a:off x="0" y="2603500"/>
          <a:ext cx="5980113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9F7310B-D026-4B19-8D8B-C50FADC3335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30892153"/>
              </p:ext>
            </p:extLst>
          </p:nvPr>
        </p:nvGraphicFramePr>
        <p:xfrm>
          <a:off x="6208712" y="2603500"/>
          <a:ext cx="5983287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3258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191E0-5271-AE6E-C1C9-10C9B9B68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6A50C5-44B3-304D-0EC1-8D1A6E1BB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Izmaiņas izskatīto lietu skaitā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8A7E65-0DC2-4D08-B642-E5311E09347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66069156"/>
              </p:ext>
            </p:extLst>
          </p:nvPr>
        </p:nvGraphicFramePr>
        <p:xfrm>
          <a:off x="0" y="2603500"/>
          <a:ext cx="5980113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FB5447D-F659-4C33-9285-CFD486335A2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11855736"/>
              </p:ext>
            </p:extLst>
          </p:nvPr>
        </p:nvGraphicFramePr>
        <p:xfrm>
          <a:off x="6208712" y="2603500"/>
          <a:ext cx="5983287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6656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DCDAA-DC52-4D22-CD5F-EFB8C0250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0DD0D-ABF0-E3C0-4668-012DD62DD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2677645"/>
            <a:ext cx="5202815" cy="2283824"/>
          </a:xfrm>
        </p:spPr>
        <p:txBody>
          <a:bodyPr/>
          <a:lstStyle/>
          <a:p>
            <a:r>
              <a:rPr lang="lv-LV" b="1" dirty="0"/>
              <a:t>Atlikušās </a:t>
            </a:r>
            <a:br>
              <a:rPr lang="lv-LV" b="1" dirty="0"/>
            </a:br>
            <a:r>
              <a:rPr lang="lv-LV" b="1" dirty="0"/>
              <a:t>tiesvedības </a:t>
            </a:r>
            <a:br>
              <a:rPr lang="lv-LV" b="1" dirty="0"/>
            </a:br>
            <a:r>
              <a:rPr lang="lv-LV" b="1" dirty="0"/>
              <a:t>lietas</a:t>
            </a:r>
            <a:br>
              <a:rPr lang="lv-LV" b="1" dirty="0"/>
            </a:br>
            <a:br>
              <a:rPr lang="lv-LV" sz="1800" b="1" dirty="0"/>
            </a:br>
            <a:r>
              <a:rPr lang="lv-LV" sz="1800" b="1" dirty="0">
                <a:solidFill>
                  <a:srgbClr val="EBEBEB"/>
                </a:solidFill>
              </a:rPr>
              <a:t>* tikai tiesvedības lietas un atbilstošas specializācijas tiesneši</a:t>
            </a:r>
            <a:endParaRPr lang="lv-LV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FBA1D-671F-205F-3BC3-A21483CC7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D671A7-F158-0C1B-5033-B37BEDF81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418" y="463402"/>
            <a:ext cx="5931195" cy="59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55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915A8-5E1F-67A9-F095-530DEE23E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62D3B-71F6-8E75-E4AF-F19F4A90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998821" cy="706964"/>
          </a:xfrm>
        </p:spPr>
        <p:txBody>
          <a:bodyPr/>
          <a:lstStyle/>
          <a:p>
            <a:r>
              <a:rPr lang="lv-LV" b="1" dirty="0"/>
              <a:t>Pirmajā instancē atlikušo lietu skaits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99D5C8C-26C3-4E15-93D1-C634CEACC4A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42360454"/>
              </p:ext>
            </p:extLst>
          </p:nvPr>
        </p:nvGraphicFramePr>
        <p:xfrm>
          <a:off x="-3174" y="2603500"/>
          <a:ext cx="5983287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4C533AB6-A7A6-4125-8282-C579573461F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37209581"/>
              </p:ext>
            </p:extLst>
          </p:nvPr>
        </p:nvGraphicFramePr>
        <p:xfrm>
          <a:off x="6208712" y="2603500"/>
          <a:ext cx="5983287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3814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2AF82-D80C-A1BA-97DA-A128303DA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A194-19BB-C396-B480-236C0BED4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687217" cy="706964"/>
          </a:xfrm>
        </p:spPr>
        <p:txBody>
          <a:bodyPr/>
          <a:lstStyle/>
          <a:p>
            <a:r>
              <a:rPr lang="lv-LV" b="1" dirty="0"/>
              <a:t>Apelācijas instancē atlikušo lietu skaits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9A0B005-0662-4215-99B7-C50CB80E476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95656237"/>
              </p:ext>
            </p:extLst>
          </p:nvPr>
        </p:nvGraphicFramePr>
        <p:xfrm>
          <a:off x="-3174" y="2603500"/>
          <a:ext cx="5983287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8796CBD9-1772-4FCE-A2AF-7924A302A37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84011079"/>
              </p:ext>
            </p:extLst>
          </p:nvPr>
        </p:nvGraphicFramePr>
        <p:xfrm>
          <a:off x="6208712" y="2603500"/>
          <a:ext cx="5983287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10709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01BE7-449B-FED7-B78C-659363A5B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7ECF4-0328-8116-3D09-38789B256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Kasācijas instancē atlikušo lietu skaits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FDB5F3E-3E43-44F7-BEB7-52D394E4096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27858899"/>
              </p:ext>
            </p:extLst>
          </p:nvPr>
        </p:nvGraphicFramePr>
        <p:xfrm>
          <a:off x="-3174" y="2603499"/>
          <a:ext cx="5983287" cy="4254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DEB01BF-64E9-426D-9212-2CDEF474C75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28568695"/>
              </p:ext>
            </p:extLst>
          </p:nvPr>
        </p:nvGraphicFramePr>
        <p:xfrm>
          <a:off x="6208712" y="2603500"/>
          <a:ext cx="5983287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98672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1D05D-A25B-6467-083D-5C96322F3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74A843-CD99-D631-D2F0-0BEB2606D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Izmaiņas atlikušo lietu skaitā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E47CF03-059A-4311-9AD2-F2683E2C1AD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33975226"/>
              </p:ext>
            </p:extLst>
          </p:nvPr>
        </p:nvGraphicFramePr>
        <p:xfrm>
          <a:off x="0" y="2603500"/>
          <a:ext cx="5980113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BD9F933-C732-46D2-AE8F-AD5F7003482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90601995"/>
              </p:ext>
            </p:extLst>
          </p:nvPr>
        </p:nvGraphicFramePr>
        <p:xfrm>
          <a:off x="6208712" y="2603500"/>
          <a:ext cx="5983287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271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B2FF9-FE41-99E0-B19F-095830DC0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E3AD-7454-F771-32EA-AE2C3A21A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Lietu izskatīšanas vidējais termiņš</a:t>
            </a:r>
            <a:br>
              <a:rPr lang="lv-LV" b="1" dirty="0"/>
            </a:br>
            <a:r>
              <a:rPr lang="lv-LV" b="1" dirty="0"/>
              <a:t>un dispozīcijas laiks</a:t>
            </a:r>
            <a:br>
              <a:rPr lang="lv-LV" b="1" dirty="0"/>
            </a:br>
            <a:br>
              <a:rPr lang="lv-LV" sz="1800" b="1" dirty="0"/>
            </a:br>
            <a:r>
              <a:rPr lang="lv-LV" sz="1800" b="1" dirty="0">
                <a:solidFill>
                  <a:srgbClr val="EBEBEB"/>
                </a:solidFill>
              </a:rPr>
              <a:t>* tikai tiesvedības lietas un atbilstošas specializācijas tiesneši</a:t>
            </a:r>
            <a:endParaRPr lang="lv-LV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B0DD4-8A78-C905-2F7C-AA29A3C17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CEFA8-E976-33FB-4AB7-BCD902E3A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623" y="467430"/>
            <a:ext cx="5906911" cy="591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16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830E-6224-4F05-271F-EC62E64D2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Lietu izskatīšanas vidējais termiņš</a:t>
            </a:r>
            <a:endParaRPr lang="lv-LV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1FFD33C-32BE-43E4-A5DD-7C0C1A2B693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04353831"/>
              </p:ext>
            </p:extLst>
          </p:nvPr>
        </p:nvGraphicFramePr>
        <p:xfrm>
          <a:off x="392806" y="2603500"/>
          <a:ext cx="5587307" cy="3906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E3B81E1-CFE1-4096-FC1F-5EA01A78FF9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39961793"/>
              </p:ext>
            </p:extLst>
          </p:nvPr>
        </p:nvGraphicFramePr>
        <p:xfrm>
          <a:off x="6208713" y="2603500"/>
          <a:ext cx="5587307" cy="3906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89036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33865-6D97-E2F7-16E9-D3B45602F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8266E-770F-FBC4-0C79-052E82AE2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Vidējā tiesneša profils</a:t>
            </a:r>
          </a:p>
        </p:txBody>
      </p:sp>
      <p:graphicFrame>
        <p:nvGraphicFramePr>
          <p:cNvPr id="13" name="Content Placeholder 4">
            <a:extLst>
              <a:ext uri="{FF2B5EF4-FFF2-40B4-BE49-F238E27FC236}">
                <a16:creationId xmlns:a16="http://schemas.microsoft.com/office/drawing/2014/main" id="{6FC099AD-F93E-6745-5ED2-6A3E88EE9F0C}"/>
              </a:ext>
            </a:extLst>
          </p:cNvPr>
          <p:cNvGraphicFramePr>
            <a:graphicFrameLocks/>
          </p:cNvGraphicFramePr>
          <p:nvPr/>
        </p:nvGraphicFramePr>
        <p:xfrm>
          <a:off x="9553297" y="0"/>
          <a:ext cx="2447365" cy="2345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B14BC705-5DC6-5103-9714-ED7E7FB2E9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873536"/>
              </p:ext>
            </p:extLst>
          </p:nvPr>
        </p:nvGraphicFramePr>
        <p:xfrm>
          <a:off x="9388549" y="0"/>
          <a:ext cx="2803450" cy="2276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5CFE50A-5746-73D8-568D-DEDCB9F835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8496871"/>
              </p:ext>
            </p:extLst>
          </p:nvPr>
        </p:nvGraphicFramePr>
        <p:xfrm>
          <a:off x="3921127" y="2276668"/>
          <a:ext cx="4223414" cy="4581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711E13E9-6A84-4421-8487-6746EC8B5B5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48451085"/>
              </p:ext>
            </p:extLst>
          </p:nvPr>
        </p:nvGraphicFramePr>
        <p:xfrm>
          <a:off x="8059479" y="2276665"/>
          <a:ext cx="4132520" cy="4581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60867BDC-80AA-4C0B-8873-7AC9DAF4044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58699086"/>
              </p:ext>
            </p:extLst>
          </p:nvPr>
        </p:nvGraphicFramePr>
        <p:xfrm>
          <a:off x="0" y="2276665"/>
          <a:ext cx="3921127" cy="4581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796964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0BD4F-1C40-AE1E-4474-A16871964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DA826-9002-0BF2-B4E4-C34E3A44F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Lietu izskatīšanas vidējais termiņš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4A6E2AA-E6DA-4F20-A8D7-F3872F0033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6045083"/>
              </p:ext>
            </p:extLst>
          </p:nvPr>
        </p:nvGraphicFramePr>
        <p:xfrm>
          <a:off x="4034119" y="2239347"/>
          <a:ext cx="4034118" cy="4618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E6E8791-7274-48FB-BE39-F6001A40F6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8378383"/>
              </p:ext>
            </p:extLst>
          </p:nvPr>
        </p:nvGraphicFramePr>
        <p:xfrm>
          <a:off x="8157880" y="2239346"/>
          <a:ext cx="4034119" cy="4618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D107E8B-305C-454C-9173-949038B7F5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8610643"/>
              </p:ext>
            </p:extLst>
          </p:nvPr>
        </p:nvGraphicFramePr>
        <p:xfrm>
          <a:off x="0" y="2239345"/>
          <a:ext cx="4034119" cy="4618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29808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2C86F-29D1-1724-949E-22A8D4AB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906336" cy="706964"/>
          </a:xfrm>
        </p:spPr>
        <p:txBody>
          <a:bodyPr/>
          <a:lstStyle/>
          <a:p>
            <a:r>
              <a:rPr lang="lv-LV" b="1" dirty="0"/>
              <a:t>Izmaiņas lietu izskatīšanas vidējos termiņos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4A30422-7819-43D5-BB23-7D0515183F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6110129"/>
              </p:ext>
            </p:extLst>
          </p:nvPr>
        </p:nvGraphicFramePr>
        <p:xfrm>
          <a:off x="1155700" y="2603500"/>
          <a:ext cx="9817100" cy="3639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6102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27C1B-C306-B26C-DA8F-636406A1A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B712-4212-7B83-CCF4-28797CF2C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Dispozīcijas laiks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BCC1A70-7E64-477C-8FF2-1F369D750D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459520"/>
              </p:ext>
            </p:extLst>
          </p:nvPr>
        </p:nvGraphicFramePr>
        <p:xfrm>
          <a:off x="4109884" y="2202023"/>
          <a:ext cx="4109884" cy="465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F996BF4-9D78-4BCB-A3D7-8F662A756A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5124863"/>
              </p:ext>
            </p:extLst>
          </p:nvPr>
        </p:nvGraphicFramePr>
        <p:xfrm>
          <a:off x="8082116" y="2202022"/>
          <a:ext cx="4109884" cy="4655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D3E4173-35B6-48FB-BE8A-277054FDD1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5231944"/>
              </p:ext>
            </p:extLst>
          </p:nvPr>
        </p:nvGraphicFramePr>
        <p:xfrm>
          <a:off x="0" y="2202020"/>
          <a:ext cx="4109884" cy="4655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62371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622D7-A7CA-8DA5-EACC-B43499BE4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CFB24-F701-9C81-3371-E7E9CE0F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Caurlaidība</a:t>
            </a:r>
            <a:br>
              <a:rPr lang="lv-LV" b="1" dirty="0"/>
            </a:br>
            <a:br>
              <a:rPr lang="lv-LV" sz="1800" b="1" dirty="0"/>
            </a:br>
            <a:r>
              <a:rPr lang="lv-LV" sz="1800" b="1" dirty="0">
                <a:solidFill>
                  <a:srgbClr val="EBEBEB"/>
                </a:solidFill>
              </a:rPr>
              <a:t>* tikai tiesvedības lietas un atbilstošas specializācijas tiesneši</a:t>
            </a:r>
            <a:endParaRPr lang="lv-LV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78730-492F-8116-4FA8-CD0C1DE14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1A3964-6FE2-7E49-3A0E-AEFA90478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355" y="465082"/>
            <a:ext cx="5922604" cy="592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9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F492D5-5B70-D06A-78E2-74237230E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Caurlaidība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891DD08-2C9D-4D0A-87CC-CCCDD1F40D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6819993"/>
              </p:ext>
            </p:extLst>
          </p:nvPr>
        </p:nvGraphicFramePr>
        <p:xfrm>
          <a:off x="1155700" y="2369574"/>
          <a:ext cx="9708945" cy="4217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791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23C8E-19FA-3225-050E-8FCF24A2E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A017-3DA9-4EC7-A055-EA03BA0D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Caurlaidība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C8D361B-29C5-44DD-891F-926C80F851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7413235"/>
              </p:ext>
            </p:extLst>
          </p:nvPr>
        </p:nvGraphicFramePr>
        <p:xfrm>
          <a:off x="4001844" y="2258008"/>
          <a:ext cx="4109758" cy="4599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18DFE84-BC8B-4E64-A4FF-534F7AAD6E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3725060"/>
              </p:ext>
            </p:extLst>
          </p:nvPr>
        </p:nvGraphicFramePr>
        <p:xfrm>
          <a:off x="8082244" y="2258009"/>
          <a:ext cx="3962146" cy="4599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05FF0C2-C37B-47B2-98D9-C4DF5EDAB4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9388788"/>
              </p:ext>
            </p:extLst>
          </p:nvPr>
        </p:nvGraphicFramePr>
        <p:xfrm>
          <a:off x="0" y="2258006"/>
          <a:ext cx="4109758" cy="4599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42132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3D318-4372-7E08-6CB2-83B1F7E96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796331" cy="706964"/>
          </a:xfrm>
        </p:spPr>
        <p:txBody>
          <a:bodyPr/>
          <a:lstStyle/>
          <a:p>
            <a:r>
              <a:rPr lang="lv-LV" b="1" dirty="0"/>
              <a:t>Saņemto un izskatīto lietu skaita attiecība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3975049A-9BC6-4D8F-AE1B-3325B86E912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21098171"/>
              </p:ext>
            </p:extLst>
          </p:nvPr>
        </p:nvGraphicFramePr>
        <p:xfrm>
          <a:off x="0" y="2603500"/>
          <a:ext cx="5980113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5A890B0-D534-4DC4-82A5-84946591DB2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53102860"/>
              </p:ext>
            </p:extLst>
          </p:nvPr>
        </p:nvGraphicFramePr>
        <p:xfrm>
          <a:off x="6208712" y="2603500"/>
          <a:ext cx="5980113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01921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57B7064-F145-4267-9C97-3C5A2FD529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3926416"/>
              </p:ext>
            </p:extLst>
          </p:nvPr>
        </p:nvGraphicFramePr>
        <p:xfrm>
          <a:off x="185320" y="108936"/>
          <a:ext cx="11700387" cy="6749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4056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F08ED-8F7C-11C9-3CD7-9BD1166B1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3964-6630-D059-E3C9-425B6C95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600" b="1" dirty="0"/>
              <a:t>Individuālas </a:t>
            </a:r>
            <a:br>
              <a:rPr lang="lv-LV" sz="3600" b="1" dirty="0"/>
            </a:br>
            <a:r>
              <a:rPr lang="lv-LV" sz="3600" b="1" dirty="0"/>
              <a:t>tiesas</a:t>
            </a:r>
            <a:br>
              <a:rPr lang="lv-LV" sz="3600" b="1" dirty="0"/>
            </a:br>
            <a:br>
              <a:rPr lang="lv-LV" sz="1800" b="1" dirty="0"/>
            </a:br>
            <a:r>
              <a:rPr lang="lv-LV" sz="1800" b="1" dirty="0">
                <a:solidFill>
                  <a:srgbClr val="EBEBEB"/>
                </a:solidFill>
              </a:rPr>
              <a:t>* tikai tiesvedības lietas un atbilstošas specializācijas tiesneši</a:t>
            </a:r>
            <a:endParaRPr lang="lv-LV" sz="1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EC324-4391-E949-0D2E-A58B5FE7F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521" y="482496"/>
            <a:ext cx="5882622" cy="589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32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2ABD2-E919-4080-27D8-BB41890F7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Senāta Administratīvo lietu departaments (S-ALD)</a:t>
            </a:r>
          </a:p>
        </p:txBody>
      </p:sp>
      <p:graphicFrame>
        <p:nvGraphicFramePr>
          <p:cNvPr id="40" name="Content Placeholder 8">
            <a:extLst>
              <a:ext uri="{FF2B5EF4-FFF2-40B4-BE49-F238E27FC236}">
                <a16:creationId xmlns:a16="http://schemas.microsoft.com/office/drawing/2014/main" id="{73DD184B-66BB-6A5F-A90E-A490A567D4F3}"/>
              </a:ext>
            </a:extLst>
          </p:cNvPr>
          <p:cNvGraphicFramePr>
            <a:graphicFrameLocks noGrp="1"/>
          </p:cNvGraphicFramePr>
          <p:nvPr>
            <p:ph type="pic" idx="15"/>
            <p:extLst>
              <p:ext uri="{D42A27DB-BD31-4B8C-83A1-F6EECF244321}">
                <p14:modId xmlns:p14="http://schemas.microsoft.com/office/powerpoint/2010/main" val="3668588629"/>
              </p:ext>
            </p:extLst>
          </p:nvPr>
        </p:nvGraphicFramePr>
        <p:xfrm>
          <a:off x="0" y="2603500"/>
          <a:ext cx="40259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1" name="Content Placeholder 10">
            <a:extLst>
              <a:ext uri="{FF2B5EF4-FFF2-40B4-BE49-F238E27FC236}">
                <a16:creationId xmlns:a16="http://schemas.microsoft.com/office/drawing/2014/main" id="{C9358512-9918-762B-BB9A-93BD4B3E4763}"/>
              </a:ext>
            </a:extLst>
          </p:cNvPr>
          <p:cNvGraphicFramePr>
            <a:graphicFrameLocks noGrp="1"/>
          </p:cNvGraphicFramePr>
          <p:nvPr>
            <p:ph type="pic" idx="22"/>
            <p:extLst>
              <p:ext uri="{D42A27DB-BD31-4B8C-83A1-F6EECF244321}">
                <p14:modId xmlns:p14="http://schemas.microsoft.com/office/powerpoint/2010/main" val="2208242582"/>
              </p:ext>
            </p:extLst>
          </p:nvPr>
        </p:nvGraphicFramePr>
        <p:xfrm>
          <a:off x="8162925" y="2603500"/>
          <a:ext cx="4029075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2" name="Picture Placeholder 41">
            <a:extLst>
              <a:ext uri="{FF2B5EF4-FFF2-40B4-BE49-F238E27FC236}">
                <a16:creationId xmlns:a16="http://schemas.microsoft.com/office/drawing/2014/main" id="{3CCE4BC6-E16D-4B97-B63B-E5834DB5E8B6}"/>
              </a:ext>
            </a:extLst>
          </p:cNvPr>
          <p:cNvGraphicFramePr>
            <a:graphicFrameLocks noGrp="1"/>
          </p:cNvGraphicFramePr>
          <p:nvPr>
            <p:ph type="pic" idx="21"/>
            <p:extLst>
              <p:ext uri="{D42A27DB-BD31-4B8C-83A1-F6EECF244321}">
                <p14:modId xmlns:p14="http://schemas.microsoft.com/office/powerpoint/2010/main" val="4253724414"/>
              </p:ext>
            </p:extLst>
          </p:nvPr>
        </p:nvGraphicFramePr>
        <p:xfrm>
          <a:off x="4748213" y="2603500"/>
          <a:ext cx="2690812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95403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69CF765-2E27-8858-2615-2357B7F08A0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55061453"/>
              </p:ext>
            </p:extLst>
          </p:nvPr>
        </p:nvGraphicFramePr>
        <p:xfrm>
          <a:off x="0" y="0"/>
          <a:ext cx="12192000" cy="6645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1009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755D0-7617-483B-B3CB-76A7999E0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8506-B533-A2F1-16A8-42A3DD617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Senāta Civillietu departaments (S-CLD)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19DDC122-3E66-4652-1F63-9B4DF0D570E4}"/>
              </a:ext>
            </a:extLst>
          </p:cNvPr>
          <p:cNvGraphicFramePr>
            <a:graphicFrameLocks noGrp="1"/>
          </p:cNvGraphicFramePr>
          <p:nvPr>
            <p:ph type="pic" idx="15"/>
            <p:extLst>
              <p:ext uri="{D42A27DB-BD31-4B8C-83A1-F6EECF244321}">
                <p14:modId xmlns:p14="http://schemas.microsoft.com/office/powerpoint/2010/main" val="1290736716"/>
              </p:ext>
            </p:extLst>
          </p:nvPr>
        </p:nvGraphicFramePr>
        <p:xfrm>
          <a:off x="0" y="2603500"/>
          <a:ext cx="40259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5DDDDB2A-DC80-FCD1-6EBD-18C93580B416}"/>
              </a:ext>
            </a:extLst>
          </p:cNvPr>
          <p:cNvGraphicFramePr>
            <a:graphicFrameLocks noGrp="1"/>
          </p:cNvGraphicFramePr>
          <p:nvPr>
            <p:ph type="pic" idx="22"/>
            <p:extLst>
              <p:ext uri="{D42A27DB-BD31-4B8C-83A1-F6EECF244321}">
                <p14:modId xmlns:p14="http://schemas.microsoft.com/office/powerpoint/2010/main" val="1159804891"/>
              </p:ext>
            </p:extLst>
          </p:nvPr>
        </p:nvGraphicFramePr>
        <p:xfrm>
          <a:off x="8162925" y="2603500"/>
          <a:ext cx="4029075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Picture Placeholder 4">
            <a:extLst>
              <a:ext uri="{FF2B5EF4-FFF2-40B4-BE49-F238E27FC236}">
                <a16:creationId xmlns:a16="http://schemas.microsoft.com/office/drawing/2014/main" id="{3CCE4BC6-E16D-4B97-B63B-E5834DB5E8B6}"/>
              </a:ext>
            </a:extLst>
          </p:cNvPr>
          <p:cNvGraphicFramePr>
            <a:graphicFrameLocks noGrp="1"/>
          </p:cNvGraphicFramePr>
          <p:nvPr>
            <p:ph type="pic" idx="21"/>
            <p:extLst>
              <p:ext uri="{D42A27DB-BD31-4B8C-83A1-F6EECF244321}">
                <p14:modId xmlns:p14="http://schemas.microsoft.com/office/powerpoint/2010/main" val="2142045432"/>
              </p:ext>
            </p:extLst>
          </p:nvPr>
        </p:nvGraphicFramePr>
        <p:xfrm>
          <a:off x="4748213" y="2603500"/>
          <a:ext cx="2690812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963772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1895F-5D4F-838A-EFE8-E64BC774F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2155E-8100-361C-8DCD-EE80D610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833086" cy="706964"/>
          </a:xfrm>
        </p:spPr>
        <p:txBody>
          <a:bodyPr/>
          <a:lstStyle/>
          <a:p>
            <a:r>
              <a:rPr lang="lv-LV" b="1" dirty="0"/>
              <a:t>Senāta Krimināllietu departaments (S-KLD)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3D7F8F34-307F-8563-1F0E-0519FFD3227E}"/>
              </a:ext>
            </a:extLst>
          </p:cNvPr>
          <p:cNvGraphicFramePr>
            <a:graphicFrameLocks noGrp="1"/>
          </p:cNvGraphicFramePr>
          <p:nvPr>
            <p:ph type="pic" idx="15"/>
            <p:extLst>
              <p:ext uri="{D42A27DB-BD31-4B8C-83A1-F6EECF244321}">
                <p14:modId xmlns:p14="http://schemas.microsoft.com/office/powerpoint/2010/main" val="721938311"/>
              </p:ext>
            </p:extLst>
          </p:nvPr>
        </p:nvGraphicFramePr>
        <p:xfrm>
          <a:off x="0" y="2603500"/>
          <a:ext cx="40259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067395CE-7052-73C5-2C80-152C8FB6E635}"/>
              </a:ext>
            </a:extLst>
          </p:cNvPr>
          <p:cNvGraphicFramePr>
            <a:graphicFrameLocks noGrp="1"/>
          </p:cNvGraphicFramePr>
          <p:nvPr>
            <p:ph type="pic" idx="22"/>
            <p:extLst>
              <p:ext uri="{D42A27DB-BD31-4B8C-83A1-F6EECF244321}">
                <p14:modId xmlns:p14="http://schemas.microsoft.com/office/powerpoint/2010/main" val="365635937"/>
              </p:ext>
            </p:extLst>
          </p:nvPr>
        </p:nvGraphicFramePr>
        <p:xfrm>
          <a:off x="8162925" y="2603500"/>
          <a:ext cx="4029075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Picture Placeholder 4">
            <a:extLst>
              <a:ext uri="{FF2B5EF4-FFF2-40B4-BE49-F238E27FC236}">
                <a16:creationId xmlns:a16="http://schemas.microsoft.com/office/drawing/2014/main" id="{3CCE4BC6-E16D-4B97-B63B-E5834DB5E8B6}"/>
              </a:ext>
            </a:extLst>
          </p:cNvPr>
          <p:cNvGraphicFramePr>
            <a:graphicFrameLocks noGrp="1"/>
          </p:cNvGraphicFramePr>
          <p:nvPr>
            <p:ph type="pic" idx="21"/>
            <p:extLst>
              <p:ext uri="{D42A27DB-BD31-4B8C-83A1-F6EECF244321}">
                <p14:modId xmlns:p14="http://schemas.microsoft.com/office/powerpoint/2010/main" val="3968490145"/>
              </p:ext>
            </p:extLst>
          </p:nvPr>
        </p:nvGraphicFramePr>
        <p:xfrm>
          <a:off x="4748213" y="2603500"/>
          <a:ext cx="2690812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34928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7F496-A43F-60D2-097A-4654DBF7A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3961D-11B5-2292-CA49-B6825F91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833086" cy="706964"/>
          </a:xfrm>
        </p:spPr>
        <p:txBody>
          <a:bodyPr/>
          <a:lstStyle/>
          <a:p>
            <a:r>
              <a:rPr lang="lv-LV" b="1" dirty="0"/>
              <a:t>Administratīvā apgabaltiesa (AAT)</a:t>
            </a:r>
          </a:p>
        </p:txBody>
      </p:sp>
      <p:graphicFrame>
        <p:nvGraphicFramePr>
          <p:cNvPr id="7" name="Picture Placeholder 6">
            <a:extLst>
              <a:ext uri="{FF2B5EF4-FFF2-40B4-BE49-F238E27FC236}">
                <a16:creationId xmlns:a16="http://schemas.microsoft.com/office/drawing/2014/main" id="{3CCE4BC6-E16D-4B97-B63B-E5834DB5E8B6}"/>
              </a:ext>
            </a:extLst>
          </p:cNvPr>
          <p:cNvGraphicFramePr>
            <a:graphicFrameLocks noGrp="1"/>
          </p:cNvGraphicFramePr>
          <p:nvPr>
            <p:ph type="pic" idx="21"/>
            <p:extLst>
              <p:ext uri="{D42A27DB-BD31-4B8C-83A1-F6EECF244321}">
                <p14:modId xmlns:p14="http://schemas.microsoft.com/office/powerpoint/2010/main" val="4275125932"/>
              </p:ext>
            </p:extLst>
          </p:nvPr>
        </p:nvGraphicFramePr>
        <p:xfrm>
          <a:off x="4748213" y="2603500"/>
          <a:ext cx="2690812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F4844439-0E5B-D3E0-A6F3-5376DCA497A9}"/>
              </a:ext>
            </a:extLst>
          </p:cNvPr>
          <p:cNvGraphicFramePr>
            <a:graphicFrameLocks noGrp="1"/>
          </p:cNvGraphicFramePr>
          <p:nvPr>
            <p:ph type="pic" idx="15"/>
            <p:extLst>
              <p:ext uri="{D42A27DB-BD31-4B8C-83A1-F6EECF244321}">
                <p14:modId xmlns:p14="http://schemas.microsoft.com/office/powerpoint/2010/main" val="2228808639"/>
              </p:ext>
            </p:extLst>
          </p:nvPr>
        </p:nvGraphicFramePr>
        <p:xfrm>
          <a:off x="0" y="2603500"/>
          <a:ext cx="40259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3F4AFFAD-394C-21F7-64F3-EFC126331279}"/>
              </a:ext>
            </a:extLst>
          </p:cNvPr>
          <p:cNvGraphicFramePr>
            <a:graphicFrameLocks noGrp="1"/>
          </p:cNvGraphicFramePr>
          <p:nvPr>
            <p:ph type="pic" idx="22"/>
            <p:extLst>
              <p:ext uri="{D42A27DB-BD31-4B8C-83A1-F6EECF244321}">
                <p14:modId xmlns:p14="http://schemas.microsoft.com/office/powerpoint/2010/main" val="2612821108"/>
              </p:ext>
            </p:extLst>
          </p:nvPr>
        </p:nvGraphicFramePr>
        <p:xfrm>
          <a:off x="8162925" y="2603500"/>
          <a:ext cx="4029075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655158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73175-D290-F695-399A-6AACC1003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37514-D52D-A2C9-ED68-B768CF6B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833086" cy="706964"/>
          </a:xfrm>
        </p:spPr>
        <p:txBody>
          <a:bodyPr/>
          <a:lstStyle/>
          <a:p>
            <a:r>
              <a:rPr lang="lv-LV" b="1" dirty="0"/>
              <a:t>Rīgas apgabaltiesa (RAT)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76DA42C0-A6DA-34DB-5A42-B90C683B5F17}"/>
              </a:ext>
            </a:extLst>
          </p:cNvPr>
          <p:cNvGraphicFramePr>
            <a:graphicFrameLocks noGrp="1"/>
          </p:cNvGraphicFramePr>
          <p:nvPr>
            <p:ph type="pic" idx="15"/>
            <p:extLst>
              <p:ext uri="{D42A27DB-BD31-4B8C-83A1-F6EECF244321}">
                <p14:modId xmlns:p14="http://schemas.microsoft.com/office/powerpoint/2010/main" val="2669511294"/>
              </p:ext>
            </p:extLst>
          </p:nvPr>
        </p:nvGraphicFramePr>
        <p:xfrm>
          <a:off x="0" y="2603500"/>
          <a:ext cx="40259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12597FF4-381E-EC86-D9B8-10EC65923727}"/>
              </a:ext>
            </a:extLst>
          </p:cNvPr>
          <p:cNvGraphicFramePr>
            <a:graphicFrameLocks noGrp="1"/>
          </p:cNvGraphicFramePr>
          <p:nvPr>
            <p:ph type="pic" idx="22"/>
          </p:nvPr>
        </p:nvGraphicFramePr>
        <p:xfrm>
          <a:off x="8162925" y="2603500"/>
          <a:ext cx="4029075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Picture Placeholder 5">
            <a:extLst>
              <a:ext uri="{FF2B5EF4-FFF2-40B4-BE49-F238E27FC236}">
                <a16:creationId xmlns:a16="http://schemas.microsoft.com/office/drawing/2014/main" id="{3CCE4BC6-E16D-4B97-B63B-E5834DB5E8B6}"/>
              </a:ext>
            </a:extLst>
          </p:cNvPr>
          <p:cNvGraphicFramePr>
            <a:graphicFrameLocks noGrp="1"/>
          </p:cNvGraphicFramePr>
          <p:nvPr>
            <p:ph type="pic" idx="21"/>
            <p:extLst>
              <p:ext uri="{D42A27DB-BD31-4B8C-83A1-F6EECF244321}">
                <p14:modId xmlns:p14="http://schemas.microsoft.com/office/powerpoint/2010/main" val="3174283104"/>
              </p:ext>
            </p:extLst>
          </p:nvPr>
        </p:nvGraphicFramePr>
        <p:xfrm>
          <a:off x="4748213" y="2603500"/>
          <a:ext cx="2690812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81474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9B981-2170-9CC8-4C9F-EF7677EEB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A007F-D646-FA26-F9BB-150995CB9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833086" cy="706964"/>
          </a:xfrm>
        </p:spPr>
        <p:txBody>
          <a:bodyPr/>
          <a:lstStyle/>
          <a:p>
            <a:r>
              <a:rPr lang="lv-LV" b="1" dirty="0"/>
              <a:t>Kurzemes apgabaltiesa (KAT)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B42A3677-B7D4-55B3-F58B-22E0F1428ECA}"/>
              </a:ext>
            </a:extLst>
          </p:cNvPr>
          <p:cNvGraphicFramePr>
            <a:graphicFrameLocks noGrp="1"/>
          </p:cNvGraphicFramePr>
          <p:nvPr>
            <p:ph type="pic" idx="15"/>
            <p:extLst>
              <p:ext uri="{D42A27DB-BD31-4B8C-83A1-F6EECF244321}">
                <p14:modId xmlns:p14="http://schemas.microsoft.com/office/powerpoint/2010/main" val="3781120135"/>
              </p:ext>
            </p:extLst>
          </p:nvPr>
        </p:nvGraphicFramePr>
        <p:xfrm>
          <a:off x="0" y="2603500"/>
          <a:ext cx="40259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FAE6A951-5F46-CBAD-E046-531BE23CB192}"/>
              </a:ext>
            </a:extLst>
          </p:cNvPr>
          <p:cNvGraphicFramePr>
            <a:graphicFrameLocks noGrp="1"/>
          </p:cNvGraphicFramePr>
          <p:nvPr>
            <p:ph type="pic" idx="22"/>
            <p:extLst>
              <p:ext uri="{D42A27DB-BD31-4B8C-83A1-F6EECF244321}">
                <p14:modId xmlns:p14="http://schemas.microsoft.com/office/powerpoint/2010/main" val="3853836017"/>
              </p:ext>
            </p:extLst>
          </p:nvPr>
        </p:nvGraphicFramePr>
        <p:xfrm>
          <a:off x="8162925" y="2603500"/>
          <a:ext cx="4029075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Picture Placeholder 4">
            <a:extLst>
              <a:ext uri="{FF2B5EF4-FFF2-40B4-BE49-F238E27FC236}">
                <a16:creationId xmlns:a16="http://schemas.microsoft.com/office/drawing/2014/main" id="{3CCE4BC6-E16D-4B97-B63B-E5834DB5E8B6}"/>
              </a:ext>
            </a:extLst>
          </p:cNvPr>
          <p:cNvGraphicFramePr>
            <a:graphicFrameLocks noGrp="1"/>
          </p:cNvGraphicFramePr>
          <p:nvPr>
            <p:ph type="pic" idx="21"/>
            <p:extLst>
              <p:ext uri="{D42A27DB-BD31-4B8C-83A1-F6EECF244321}">
                <p14:modId xmlns:p14="http://schemas.microsoft.com/office/powerpoint/2010/main" val="3700496216"/>
              </p:ext>
            </p:extLst>
          </p:nvPr>
        </p:nvGraphicFramePr>
        <p:xfrm>
          <a:off x="4748213" y="2603500"/>
          <a:ext cx="2690812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159841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68081-91D7-5106-0FF9-6F62E5BE0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69190-E451-9452-13C8-52F5A352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833086" cy="706964"/>
          </a:xfrm>
        </p:spPr>
        <p:txBody>
          <a:bodyPr/>
          <a:lstStyle/>
          <a:p>
            <a:r>
              <a:rPr lang="lv-LV" b="1" dirty="0"/>
              <a:t>Latgales apgabaltiesa (LAT)</a:t>
            </a:r>
          </a:p>
        </p:txBody>
      </p:sp>
      <p:graphicFrame>
        <p:nvGraphicFramePr>
          <p:cNvPr id="3" name="Picture Placeholder 2">
            <a:extLst>
              <a:ext uri="{FF2B5EF4-FFF2-40B4-BE49-F238E27FC236}">
                <a16:creationId xmlns:a16="http://schemas.microsoft.com/office/drawing/2014/main" id="{3CCE4BC6-E16D-4B97-B63B-E5834DB5E8B6}"/>
              </a:ext>
            </a:extLst>
          </p:cNvPr>
          <p:cNvGraphicFramePr>
            <a:graphicFrameLocks noGrp="1"/>
          </p:cNvGraphicFramePr>
          <p:nvPr>
            <p:ph type="pic" idx="21"/>
            <p:extLst>
              <p:ext uri="{D42A27DB-BD31-4B8C-83A1-F6EECF244321}">
                <p14:modId xmlns:p14="http://schemas.microsoft.com/office/powerpoint/2010/main" val="1400341571"/>
              </p:ext>
            </p:extLst>
          </p:nvPr>
        </p:nvGraphicFramePr>
        <p:xfrm>
          <a:off x="4748213" y="2603500"/>
          <a:ext cx="2690812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AE712ECF-6193-EAA2-BD68-FCD4EA8B810D}"/>
              </a:ext>
            </a:extLst>
          </p:cNvPr>
          <p:cNvGraphicFramePr>
            <a:graphicFrameLocks noGrp="1"/>
          </p:cNvGraphicFramePr>
          <p:nvPr>
            <p:ph type="pic" idx="15"/>
            <p:extLst>
              <p:ext uri="{D42A27DB-BD31-4B8C-83A1-F6EECF244321}">
                <p14:modId xmlns:p14="http://schemas.microsoft.com/office/powerpoint/2010/main" val="2931501983"/>
              </p:ext>
            </p:extLst>
          </p:nvPr>
        </p:nvGraphicFramePr>
        <p:xfrm>
          <a:off x="0" y="2603500"/>
          <a:ext cx="40259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ontent Placeholder 9">
            <a:extLst>
              <a:ext uri="{FF2B5EF4-FFF2-40B4-BE49-F238E27FC236}">
                <a16:creationId xmlns:a16="http://schemas.microsoft.com/office/drawing/2014/main" id="{9B140CC8-4DF0-97C3-9EBC-34E3818CC110}"/>
              </a:ext>
            </a:extLst>
          </p:cNvPr>
          <p:cNvGraphicFramePr>
            <a:graphicFrameLocks noGrp="1"/>
          </p:cNvGraphicFramePr>
          <p:nvPr>
            <p:ph type="pic" idx="22"/>
            <p:extLst>
              <p:ext uri="{D42A27DB-BD31-4B8C-83A1-F6EECF244321}">
                <p14:modId xmlns:p14="http://schemas.microsoft.com/office/powerpoint/2010/main" val="2814882332"/>
              </p:ext>
            </p:extLst>
          </p:nvPr>
        </p:nvGraphicFramePr>
        <p:xfrm>
          <a:off x="8162925" y="2603500"/>
          <a:ext cx="4029075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068316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96FD3-E14C-D57B-E6E7-7D912F70F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F55B0-1C95-F10D-4634-B6C88946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833086" cy="706964"/>
          </a:xfrm>
        </p:spPr>
        <p:txBody>
          <a:bodyPr/>
          <a:lstStyle/>
          <a:p>
            <a:r>
              <a:rPr lang="lv-LV" b="1" dirty="0"/>
              <a:t>Vidzemes apgabaltiesa (VAT)</a:t>
            </a:r>
          </a:p>
        </p:txBody>
      </p:sp>
      <p:graphicFrame>
        <p:nvGraphicFramePr>
          <p:cNvPr id="3" name="Picture Placeholder 2">
            <a:extLst>
              <a:ext uri="{FF2B5EF4-FFF2-40B4-BE49-F238E27FC236}">
                <a16:creationId xmlns:a16="http://schemas.microsoft.com/office/drawing/2014/main" id="{3CCE4BC6-E16D-4B97-B63B-E5834DB5E8B6}"/>
              </a:ext>
            </a:extLst>
          </p:cNvPr>
          <p:cNvGraphicFramePr>
            <a:graphicFrameLocks noGrp="1"/>
          </p:cNvGraphicFramePr>
          <p:nvPr>
            <p:ph type="pic" idx="21"/>
            <p:extLst>
              <p:ext uri="{D42A27DB-BD31-4B8C-83A1-F6EECF244321}">
                <p14:modId xmlns:p14="http://schemas.microsoft.com/office/powerpoint/2010/main" val="900945726"/>
              </p:ext>
            </p:extLst>
          </p:nvPr>
        </p:nvGraphicFramePr>
        <p:xfrm>
          <a:off x="4748213" y="2603500"/>
          <a:ext cx="2690812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46914099-B8B6-BCFC-747C-059034D40F7E}"/>
              </a:ext>
            </a:extLst>
          </p:cNvPr>
          <p:cNvGraphicFramePr>
            <a:graphicFrameLocks noGrp="1"/>
          </p:cNvGraphicFramePr>
          <p:nvPr>
            <p:ph type="pic" idx="15"/>
            <p:extLst>
              <p:ext uri="{D42A27DB-BD31-4B8C-83A1-F6EECF244321}">
                <p14:modId xmlns:p14="http://schemas.microsoft.com/office/powerpoint/2010/main" val="2758028260"/>
              </p:ext>
            </p:extLst>
          </p:nvPr>
        </p:nvGraphicFramePr>
        <p:xfrm>
          <a:off x="0" y="2603500"/>
          <a:ext cx="40259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7CCFE5C5-FEB5-FFFE-A712-9353889036F9}"/>
              </a:ext>
            </a:extLst>
          </p:cNvPr>
          <p:cNvGraphicFramePr>
            <a:graphicFrameLocks noGrp="1"/>
          </p:cNvGraphicFramePr>
          <p:nvPr>
            <p:ph type="pic" idx="22"/>
            <p:extLst>
              <p:ext uri="{D42A27DB-BD31-4B8C-83A1-F6EECF244321}">
                <p14:modId xmlns:p14="http://schemas.microsoft.com/office/powerpoint/2010/main" val="1417164595"/>
              </p:ext>
            </p:extLst>
          </p:nvPr>
        </p:nvGraphicFramePr>
        <p:xfrm>
          <a:off x="8162925" y="2603500"/>
          <a:ext cx="4029075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138589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F5878-4C2D-D892-CFC3-AA31133E9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C9989-07B5-EFFC-105C-2ED97E89E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833086" cy="706964"/>
          </a:xfrm>
        </p:spPr>
        <p:txBody>
          <a:bodyPr/>
          <a:lstStyle/>
          <a:p>
            <a:r>
              <a:rPr lang="lv-LV" b="1" dirty="0"/>
              <a:t>Zemgales apgabaltiesa (ZAT)</a:t>
            </a:r>
          </a:p>
        </p:txBody>
      </p:sp>
      <p:graphicFrame>
        <p:nvGraphicFramePr>
          <p:cNvPr id="3" name="Picture Placeholder 2">
            <a:extLst>
              <a:ext uri="{FF2B5EF4-FFF2-40B4-BE49-F238E27FC236}">
                <a16:creationId xmlns:a16="http://schemas.microsoft.com/office/drawing/2014/main" id="{3CCE4BC6-E16D-4B97-B63B-E5834DB5E8B6}"/>
              </a:ext>
            </a:extLst>
          </p:cNvPr>
          <p:cNvGraphicFramePr>
            <a:graphicFrameLocks noGrp="1"/>
          </p:cNvGraphicFramePr>
          <p:nvPr>
            <p:ph type="pic" idx="21"/>
            <p:extLst>
              <p:ext uri="{D42A27DB-BD31-4B8C-83A1-F6EECF244321}">
                <p14:modId xmlns:p14="http://schemas.microsoft.com/office/powerpoint/2010/main" val="1563868928"/>
              </p:ext>
            </p:extLst>
          </p:nvPr>
        </p:nvGraphicFramePr>
        <p:xfrm>
          <a:off x="4749800" y="2603500"/>
          <a:ext cx="26924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3936E7F6-EBC4-E182-FF1C-6FBB5FCDF52F}"/>
              </a:ext>
            </a:extLst>
          </p:cNvPr>
          <p:cNvGraphicFramePr>
            <a:graphicFrameLocks noGrp="1"/>
          </p:cNvGraphicFramePr>
          <p:nvPr>
            <p:ph type="pic" idx="22"/>
            <p:extLst>
              <p:ext uri="{D42A27DB-BD31-4B8C-83A1-F6EECF244321}">
                <p14:modId xmlns:p14="http://schemas.microsoft.com/office/powerpoint/2010/main" val="2242642875"/>
              </p:ext>
            </p:extLst>
          </p:nvPr>
        </p:nvGraphicFramePr>
        <p:xfrm>
          <a:off x="8162925" y="2603500"/>
          <a:ext cx="4029075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2D694B52-E91D-2FF9-01E6-504B7132D1A1}"/>
              </a:ext>
            </a:extLst>
          </p:cNvPr>
          <p:cNvGraphicFramePr>
            <a:graphicFrameLocks noGrp="1"/>
          </p:cNvGraphicFramePr>
          <p:nvPr>
            <p:ph type="pic" idx="15"/>
            <p:extLst>
              <p:ext uri="{D42A27DB-BD31-4B8C-83A1-F6EECF244321}">
                <p14:modId xmlns:p14="http://schemas.microsoft.com/office/powerpoint/2010/main" val="2111450807"/>
              </p:ext>
            </p:extLst>
          </p:nvPr>
        </p:nvGraphicFramePr>
        <p:xfrm>
          <a:off x="0" y="2603500"/>
          <a:ext cx="40259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089863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CE0FE-99BF-D1AA-48C0-75FEFF47D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512D5-864C-3296-E560-D11C2D288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833086" cy="706964"/>
          </a:xfrm>
        </p:spPr>
        <p:txBody>
          <a:bodyPr/>
          <a:lstStyle/>
          <a:p>
            <a:r>
              <a:rPr lang="lv-LV" b="1" dirty="0"/>
              <a:t>Administratīvā rajona tiesa (ART)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3CC06AA4-6D3D-6FC9-C536-0B3487684E79}"/>
              </a:ext>
            </a:extLst>
          </p:cNvPr>
          <p:cNvGraphicFramePr>
            <a:graphicFrameLocks noGrp="1"/>
          </p:cNvGraphicFramePr>
          <p:nvPr>
            <p:ph type="pic" idx="15"/>
            <p:extLst>
              <p:ext uri="{D42A27DB-BD31-4B8C-83A1-F6EECF244321}">
                <p14:modId xmlns:p14="http://schemas.microsoft.com/office/powerpoint/2010/main" val="789446392"/>
              </p:ext>
            </p:extLst>
          </p:nvPr>
        </p:nvGraphicFramePr>
        <p:xfrm>
          <a:off x="0" y="2603500"/>
          <a:ext cx="40259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0CA7466C-6896-2822-028C-794DB9B4289B}"/>
              </a:ext>
            </a:extLst>
          </p:cNvPr>
          <p:cNvGraphicFramePr>
            <a:graphicFrameLocks noGrp="1"/>
          </p:cNvGraphicFramePr>
          <p:nvPr>
            <p:ph type="pic" idx="22"/>
            <p:extLst>
              <p:ext uri="{D42A27DB-BD31-4B8C-83A1-F6EECF244321}">
                <p14:modId xmlns:p14="http://schemas.microsoft.com/office/powerpoint/2010/main" val="3916479514"/>
              </p:ext>
            </p:extLst>
          </p:nvPr>
        </p:nvGraphicFramePr>
        <p:xfrm>
          <a:off x="8162925" y="2603500"/>
          <a:ext cx="4029075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Picture Placeholder 4">
            <a:extLst>
              <a:ext uri="{FF2B5EF4-FFF2-40B4-BE49-F238E27FC236}">
                <a16:creationId xmlns:a16="http://schemas.microsoft.com/office/drawing/2014/main" id="{3CCE4BC6-E16D-4B97-B63B-E5834DB5E8B6}"/>
              </a:ext>
            </a:extLst>
          </p:cNvPr>
          <p:cNvGraphicFramePr>
            <a:graphicFrameLocks noGrp="1"/>
          </p:cNvGraphicFramePr>
          <p:nvPr>
            <p:ph type="pic" idx="21"/>
            <p:extLst>
              <p:ext uri="{D42A27DB-BD31-4B8C-83A1-F6EECF244321}">
                <p14:modId xmlns:p14="http://schemas.microsoft.com/office/powerpoint/2010/main" val="2300760946"/>
              </p:ext>
            </p:extLst>
          </p:nvPr>
        </p:nvGraphicFramePr>
        <p:xfrm>
          <a:off x="4748213" y="2603500"/>
          <a:ext cx="2690812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076131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569C1-7C92-BC43-F1BC-593AE3DB1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842C1-BB89-E2C1-A8F1-90887EC78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833086" cy="706964"/>
          </a:xfrm>
        </p:spPr>
        <p:txBody>
          <a:bodyPr/>
          <a:lstStyle/>
          <a:p>
            <a:r>
              <a:rPr lang="lv-LV" b="1" dirty="0"/>
              <a:t>Rīgas pilsētas tiesa (RPT)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DF733F92-D8AC-3BDE-E8BA-6864F5F6C58B}"/>
              </a:ext>
            </a:extLst>
          </p:cNvPr>
          <p:cNvGraphicFramePr>
            <a:graphicFrameLocks noGrp="1"/>
          </p:cNvGraphicFramePr>
          <p:nvPr>
            <p:ph type="pic" idx="15"/>
            <p:extLst>
              <p:ext uri="{D42A27DB-BD31-4B8C-83A1-F6EECF244321}">
                <p14:modId xmlns:p14="http://schemas.microsoft.com/office/powerpoint/2010/main" val="1111909752"/>
              </p:ext>
            </p:extLst>
          </p:nvPr>
        </p:nvGraphicFramePr>
        <p:xfrm>
          <a:off x="0" y="2603500"/>
          <a:ext cx="40259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1BB58A76-4295-B150-CB24-2CA4540BC97B}"/>
              </a:ext>
            </a:extLst>
          </p:cNvPr>
          <p:cNvGraphicFramePr>
            <a:graphicFrameLocks noGrp="1"/>
          </p:cNvGraphicFramePr>
          <p:nvPr>
            <p:ph type="pic" idx="22"/>
            <p:extLst>
              <p:ext uri="{D42A27DB-BD31-4B8C-83A1-F6EECF244321}">
                <p14:modId xmlns:p14="http://schemas.microsoft.com/office/powerpoint/2010/main" val="200963558"/>
              </p:ext>
            </p:extLst>
          </p:nvPr>
        </p:nvGraphicFramePr>
        <p:xfrm>
          <a:off x="8162925" y="2603500"/>
          <a:ext cx="4029075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Picture Placeholder 5">
            <a:extLst>
              <a:ext uri="{FF2B5EF4-FFF2-40B4-BE49-F238E27FC236}">
                <a16:creationId xmlns:a16="http://schemas.microsoft.com/office/drawing/2014/main" id="{3CCE4BC6-E16D-4B97-B63B-E5834DB5E8B6}"/>
              </a:ext>
            </a:extLst>
          </p:cNvPr>
          <p:cNvGraphicFramePr>
            <a:graphicFrameLocks noGrp="1"/>
          </p:cNvGraphicFramePr>
          <p:nvPr>
            <p:ph type="pic" idx="21"/>
            <p:extLst>
              <p:ext uri="{D42A27DB-BD31-4B8C-83A1-F6EECF244321}">
                <p14:modId xmlns:p14="http://schemas.microsoft.com/office/powerpoint/2010/main" val="3944699317"/>
              </p:ext>
            </p:extLst>
          </p:nvPr>
        </p:nvGraphicFramePr>
        <p:xfrm>
          <a:off x="4748213" y="2603500"/>
          <a:ext cx="2690812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03323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FC864-09A1-F68C-8E5C-A7E40632A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49BA9-7C91-7FA4-C74D-A858350A9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Tiesnešu skaits un vakances #1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9C11EA3-EB7E-DC43-465B-A8A271791B9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0529441"/>
              </p:ext>
            </p:extLst>
          </p:nvPr>
        </p:nvGraphicFramePr>
        <p:xfrm>
          <a:off x="1" y="2200940"/>
          <a:ext cx="3806456" cy="4657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39BF555-9E66-4A60-8C31-74898FF891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7002283"/>
              </p:ext>
            </p:extLst>
          </p:nvPr>
        </p:nvGraphicFramePr>
        <p:xfrm>
          <a:off x="3806457" y="2200940"/>
          <a:ext cx="4391244" cy="4657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F3AF03E-4BCE-3952-4BAA-B8022D2EDBB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89212958"/>
              </p:ext>
            </p:extLst>
          </p:nvPr>
        </p:nvGraphicFramePr>
        <p:xfrm>
          <a:off x="8197700" y="2253803"/>
          <a:ext cx="3994299" cy="4604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465477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84D01-5E47-2EFF-70BC-BED18465C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34A69-B2AF-8648-9DBF-6C132EB5C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833086" cy="706964"/>
          </a:xfrm>
        </p:spPr>
        <p:txBody>
          <a:bodyPr/>
          <a:lstStyle/>
          <a:p>
            <a:r>
              <a:rPr lang="lv-LV" b="1" dirty="0"/>
              <a:t>Rīgas rajona tiesa (RRT)</a:t>
            </a: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EA22B3A6-BFE9-BEA4-A5EB-6A9DCA47A61A}"/>
              </a:ext>
            </a:extLst>
          </p:cNvPr>
          <p:cNvGraphicFramePr>
            <a:graphicFrameLocks noGrp="1"/>
          </p:cNvGraphicFramePr>
          <p:nvPr>
            <p:ph type="pic" idx="15"/>
            <p:extLst>
              <p:ext uri="{D42A27DB-BD31-4B8C-83A1-F6EECF244321}">
                <p14:modId xmlns:p14="http://schemas.microsoft.com/office/powerpoint/2010/main" val="2642367059"/>
              </p:ext>
            </p:extLst>
          </p:nvPr>
        </p:nvGraphicFramePr>
        <p:xfrm>
          <a:off x="0" y="2603500"/>
          <a:ext cx="40259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BC3D4ED7-1185-5806-5D48-92C0BF85C720}"/>
              </a:ext>
            </a:extLst>
          </p:cNvPr>
          <p:cNvGraphicFramePr>
            <a:graphicFrameLocks noGrp="1"/>
          </p:cNvGraphicFramePr>
          <p:nvPr>
            <p:ph type="pic" idx="22"/>
            <p:extLst>
              <p:ext uri="{D42A27DB-BD31-4B8C-83A1-F6EECF244321}">
                <p14:modId xmlns:p14="http://schemas.microsoft.com/office/powerpoint/2010/main" val="1944201004"/>
              </p:ext>
            </p:extLst>
          </p:nvPr>
        </p:nvGraphicFramePr>
        <p:xfrm>
          <a:off x="8162925" y="2603500"/>
          <a:ext cx="4029075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Picture Placeholder 5">
            <a:extLst>
              <a:ext uri="{FF2B5EF4-FFF2-40B4-BE49-F238E27FC236}">
                <a16:creationId xmlns:a16="http://schemas.microsoft.com/office/drawing/2014/main" id="{3CCE4BC6-E16D-4B97-B63B-E5834DB5E8B6}"/>
              </a:ext>
            </a:extLst>
          </p:cNvPr>
          <p:cNvGraphicFramePr>
            <a:graphicFrameLocks noGrp="1"/>
          </p:cNvGraphicFramePr>
          <p:nvPr>
            <p:ph type="pic" idx="21"/>
            <p:extLst>
              <p:ext uri="{D42A27DB-BD31-4B8C-83A1-F6EECF244321}">
                <p14:modId xmlns:p14="http://schemas.microsoft.com/office/powerpoint/2010/main" val="2859766951"/>
              </p:ext>
            </p:extLst>
          </p:nvPr>
        </p:nvGraphicFramePr>
        <p:xfrm>
          <a:off x="4748213" y="2603500"/>
          <a:ext cx="2690812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742503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B2639-5D77-BBC0-16AE-CDE46A843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2384A-9511-2166-45B7-BC0BC4775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833086" cy="706964"/>
          </a:xfrm>
        </p:spPr>
        <p:txBody>
          <a:bodyPr/>
          <a:lstStyle/>
          <a:p>
            <a:r>
              <a:rPr lang="lv-LV" b="1" dirty="0"/>
              <a:t>Kurzemes rajona tiesa (KRT)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AAE8977C-676C-C5D2-94F2-5D26D92E1E93}"/>
              </a:ext>
            </a:extLst>
          </p:cNvPr>
          <p:cNvGraphicFramePr>
            <a:graphicFrameLocks noGrp="1"/>
          </p:cNvGraphicFramePr>
          <p:nvPr>
            <p:ph type="pic" idx="15"/>
            <p:extLst>
              <p:ext uri="{D42A27DB-BD31-4B8C-83A1-F6EECF244321}">
                <p14:modId xmlns:p14="http://schemas.microsoft.com/office/powerpoint/2010/main" val="365521765"/>
              </p:ext>
            </p:extLst>
          </p:nvPr>
        </p:nvGraphicFramePr>
        <p:xfrm>
          <a:off x="0" y="2603500"/>
          <a:ext cx="40259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9D8DCB71-8A89-C9F5-687D-05DBA6C47960}"/>
              </a:ext>
            </a:extLst>
          </p:cNvPr>
          <p:cNvGraphicFramePr>
            <a:graphicFrameLocks noGrp="1"/>
          </p:cNvGraphicFramePr>
          <p:nvPr>
            <p:ph type="pic" idx="22"/>
            <p:extLst>
              <p:ext uri="{D42A27DB-BD31-4B8C-83A1-F6EECF244321}">
                <p14:modId xmlns:p14="http://schemas.microsoft.com/office/powerpoint/2010/main" val="3823282144"/>
              </p:ext>
            </p:extLst>
          </p:nvPr>
        </p:nvGraphicFramePr>
        <p:xfrm>
          <a:off x="8162925" y="2603500"/>
          <a:ext cx="4029075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Picture Placeholder 4">
            <a:extLst>
              <a:ext uri="{FF2B5EF4-FFF2-40B4-BE49-F238E27FC236}">
                <a16:creationId xmlns:a16="http://schemas.microsoft.com/office/drawing/2014/main" id="{3CCE4BC6-E16D-4B97-B63B-E5834DB5E8B6}"/>
              </a:ext>
            </a:extLst>
          </p:cNvPr>
          <p:cNvGraphicFramePr>
            <a:graphicFrameLocks noGrp="1"/>
          </p:cNvGraphicFramePr>
          <p:nvPr>
            <p:ph type="pic" idx="21"/>
            <p:extLst>
              <p:ext uri="{D42A27DB-BD31-4B8C-83A1-F6EECF244321}">
                <p14:modId xmlns:p14="http://schemas.microsoft.com/office/powerpoint/2010/main" val="1190807303"/>
              </p:ext>
            </p:extLst>
          </p:nvPr>
        </p:nvGraphicFramePr>
        <p:xfrm>
          <a:off x="4748213" y="2603500"/>
          <a:ext cx="2690812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226255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6B821-13D7-DDBA-0015-90E9F031F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CF111-ACA9-D93E-F32B-60BB22053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833086" cy="706964"/>
          </a:xfrm>
        </p:spPr>
        <p:txBody>
          <a:bodyPr/>
          <a:lstStyle/>
          <a:p>
            <a:r>
              <a:rPr lang="lv-LV" b="1" dirty="0"/>
              <a:t>Latgales rajona tiesa (LRT)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A122551E-141E-FAF6-FADD-D4F701E0CAC0}"/>
              </a:ext>
            </a:extLst>
          </p:cNvPr>
          <p:cNvGraphicFramePr>
            <a:graphicFrameLocks noGrp="1"/>
          </p:cNvGraphicFramePr>
          <p:nvPr>
            <p:ph type="pic" idx="15"/>
            <p:extLst>
              <p:ext uri="{D42A27DB-BD31-4B8C-83A1-F6EECF244321}">
                <p14:modId xmlns:p14="http://schemas.microsoft.com/office/powerpoint/2010/main" val="1794619710"/>
              </p:ext>
            </p:extLst>
          </p:nvPr>
        </p:nvGraphicFramePr>
        <p:xfrm>
          <a:off x="0" y="2603500"/>
          <a:ext cx="40259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1168BB1E-1BDB-1238-FA96-EA62EA855645}"/>
              </a:ext>
            </a:extLst>
          </p:cNvPr>
          <p:cNvGraphicFramePr>
            <a:graphicFrameLocks noGrp="1"/>
          </p:cNvGraphicFramePr>
          <p:nvPr>
            <p:ph type="pic" idx="22"/>
            <p:extLst>
              <p:ext uri="{D42A27DB-BD31-4B8C-83A1-F6EECF244321}">
                <p14:modId xmlns:p14="http://schemas.microsoft.com/office/powerpoint/2010/main" val="3817129554"/>
              </p:ext>
            </p:extLst>
          </p:nvPr>
        </p:nvGraphicFramePr>
        <p:xfrm>
          <a:off x="8162925" y="2603500"/>
          <a:ext cx="4029075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Picture Placeholder 4">
            <a:extLst>
              <a:ext uri="{FF2B5EF4-FFF2-40B4-BE49-F238E27FC236}">
                <a16:creationId xmlns:a16="http://schemas.microsoft.com/office/drawing/2014/main" id="{3CCE4BC6-E16D-4B97-B63B-E5834DB5E8B6}"/>
              </a:ext>
            </a:extLst>
          </p:cNvPr>
          <p:cNvGraphicFramePr>
            <a:graphicFrameLocks noGrp="1"/>
          </p:cNvGraphicFramePr>
          <p:nvPr>
            <p:ph type="pic" idx="21"/>
            <p:extLst>
              <p:ext uri="{D42A27DB-BD31-4B8C-83A1-F6EECF244321}">
                <p14:modId xmlns:p14="http://schemas.microsoft.com/office/powerpoint/2010/main" val="2876394899"/>
              </p:ext>
            </p:extLst>
          </p:nvPr>
        </p:nvGraphicFramePr>
        <p:xfrm>
          <a:off x="4748213" y="2603500"/>
          <a:ext cx="2690812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953642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0CE08-C510-951A-E545-7DFD55A99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0045-37DD-8C73-D2BF-C94A1963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833086" cy="706964"/>
          </a:xfrm>
        </p:spPr>
        <p:txBody>
          <a:bodyPr/>
          <a:lstStyle/>
          <a:p>
            <a:r>
              <a:rPr lang="lv-LV" b="1" dirty="0"/>
              <a:t>Vidzemes rajona tiesa (VRT)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993F7AE9-6B9D-2109-6290-FC66CE30A451}"/>
              </a:ext>
            </a:extLst>
          </p:cNvPr>
          <p:cNvGraphicFramePr>
            <a:graphicFrameLocks noGrp="1"/>
          </p:cNvGraphicFramePr>
          <p:nvPr>
            <p:ph type="pic" idx="15"/>
            <p:extLst>
              <p:ext uri="{D42A27DB-BD31-4B8C-83A1-F6EECF244321}">
                <p14:modId xmlns:p14="http://schemas.microsoft.com/office/powerpoint/2010/main" val="991334423"/>
              </p:ext>
            </p:extLst>
          </p:nvPr>
        </p:nvGraphicFramePr>
        <p:xfrm>
          <a:off x="0" y="2603500"/>
          <a:ext cx="40259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28A3AC1D-7DBD-0D4A-7970-12C9BC984CE6}"/>
              </a:ext>
            </a:extLst>
          </p:cNvPr>
          <p:cNvGraphicFramePr>
            <a:graphicFrameLocks noGrp="1"/>
          </p:cNvGraphicFramePr>
          <p:nvPr>
            <p:ph type="pic" idx="22"/>
            <p:extLst>
              <p:ext uri="{D42A27DB-BD31-4B8C-83A1-F6EECF244321}">
                <p14:modId xmlns:p14="http://schemas.microsoft.com/office/powerpoint/2010/main" val="10285092"/>
              </p:ext>
            </p:extLst>
          </p:nvPr>
        </p:nvGraphicFramePr>
        <p:xfrm>
          <a:off x="8162925" y="2603500"/>
          <a:ext cx="4029075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Picture Placeholder 4">
            <a:extLst>
              <a:ext uri="{FF2B5EF4-FFF2-40B4-BE49-F238E27FC236}">
                <a16:creationId xmlns:a16="http://schemas.microsoft.com/office/drawing/2014/main" id="{3CCE4BC6-E16D-4B97-B63B-E5834DB5E8B6}"/>
              </a:ext>
            </a:extLst>
          </p:cNvPr>
          <p:cNvGraphicFramePr>
            <a:graphicFrameLocks noGrp="1"/>
          </p:cNvGraphicFramePr>
          <p:nvPr>
            <p:ph type="pic" idx="21"/>
            <p:extLst>
              <p:ext uri="{D42A27DB-BD31-4B8C-83A1-F6EECF244321}">
                <p14:modId xmlns:p14="http://schemas.microsoft.com/office/powerpoint/2010/main" val="1602737092"/>
              </p:ext>
            </p:extLst>
          </p:nvPr>
        </p:nvGraphicFramePr>
        <p:xfrm>
          <a:off x="4748213" y="2603500"/>
          <a:ext cx="2690812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907312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17E08-E63A-B368-253E-72B64FB1A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E6C51-4119-E731-8AF8-64E292234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833086" cy="706964"/>
          </a:xfrm>
        </p:spPr>
        <p:txBody>
          <a:bodyPr/>
          <a:lstStyle/>
          <a:p>
            <a:r>
              <a:rPr lang="lv-LV" b="1" dirty="0"/>
              <a:t>Zemgales rajona tiesa (ZRT)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2EAAC682-C85E-7162-66E5-7878DBBBF671}"/>
              </a:ext>
            </a:extLst>
          </p:cNvPr>
          <p:cNvGraphicFramePr>
            <a:graphicFrameLocks noGrp="1"/>
          </p:cNvGraphicFramePr>
          <p:nvPr>
            <p:ph type="pic" idx="15"/>
            <p:extLst>
              <p:ext uri="{D42A27DB-BD31-4B8C-83A1-F6EECF244321}">
                <p14:modId xmlns:p14="http://schemas.microsoft.com/office/powerpoint/2010/main" val="3658656853"/>
              </p:ext>
            </p:extLst>
          </p:nvPr>
        </p:nvGraphicFramePr>
        <p:xfrm>
          <a:off x="0" y="2603500"/>
          <a:ext cx="40259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8DB94B4E-BA74-EA0E-ADFC-7A596EB999B8}"/>
              </a:ext>
            </a:extLst>
          </p:cNvPr>
          <p:cNvGraphicFramePr>
            <a:graphicFrameLocks noGrp="1"/>
          </p:cNvGraphicFramePr>
          <p:nvPr>
            <p:ph type="pic" idx="22"/>
            <p:extLst>
              <p:ext uri="{D42A27DB-BD31-4B8C-83A1-F6EECF244321}">
                <p14:modId xmlns:p14="http://schemas.microsoft.com/office/powerpoint/2010/main" val="1934819075"/>
              </p:ext>
            </p:extLst>
          </p:nvPr>
        </p:nvGraphicFramePr>
        <p:xfrm>
          <a:off x="8162925" y="2603500"/>
          <a:ext cx="4029075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Picture Placeholder 4">
            <a:extLst>
              <a:ext uri="{FF2B5EF4-FFF2-40B4-BE49-F238E27FC236}">
                <a16:creationId xmlns:a16="http://schemas.microsoft.com/office/drawing/2014/main" id="{3CCE4BC6-E16D-4B97-B63B-E5834DB5E8B6}"/>
              </a:ext>
            </a:extLst>
          </p:cNvPr>
          <p:cNvGraphicFramePr>
            <a:graphicFrameLocks noGrp="1"/>
          </p:cNvGraphicFramePr>
          <p:nvPr>
            <p:ph type="pic" idx="21"/>
            <p:extLst>
              <p:ext uri="{D42A27DB-BD31-4B8C-83A1-F6EECF244321}">
                <p14:modId xmlns:p14="http://schemas.microsoft.com/office/powerpoint/2010/main" val="1664613541"/>
              </p:ext>
            </p:extLst>
          </p:nvPr>
        </p:nvGraphicFramePr>
        <p:xfrm>
          <a:off x="4748213" y="2603500"/>
          <a:ext cx="2690812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710091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CB254-EA31-77A9-1047-5141618D5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FC9D1-32B7-72CA-6D34-A90B195D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833086" cy="706964"/>
          </a:xfrm>
        </p:spPr>
        <p:txBody>
          <a:bodyPr/>
          <a:lstStyle/>
          <a:p>
            <a:r>
              <a:rPr lang="lv-LV" b="1" dirty="0"/>
              <a:t>Ekonomisko lietu tiesa (ELT)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8F880392-09A1-82BB-73ED-5592CCBBFDAB}"/>
              </a:ext>
            </a:extLst>
          </p:cNvPr>
          <p:cNvGraphicFramePr>
            <a:graphicFrameLocks noGrp="1"/>
          </p:cNvGraphicFramePr>
          <p:nvPr>
            <p:ph type="pic" idx="15"/>
            <p:extLst>
              <p:ext uri="{D42A27DB-BD31-4B8C-83A1-F6EECF244321}">
                <p14:modId xmlns:p14="http://schemas.microsoft.com/office/powerpoint/2010/main" val="3176537871"/>
              </p:ext>
            </p:extLst>
          </p:nvPr>
        </p:nvGraphicFramePr>
        <p:xfrm>
          <a:off x="0" y="2603500"/>
          <a:ext cx="40259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9EA3A024-C1EC-76BB-578D-DE9E087C107A}"/>
              </a:ext>
            </a:extLst>
          </p:cNvPr>
          <p:cNvGraphicFramePr>
            <a:graphicFrameLocks noGrp="1"/>
          </p:cNvGraphicFramePr>
          <p:nvPr>
            <p:ph type="pic" idx="22"/>
            <p:extLst>
              <p:ext uri="{D42A27DB-BD31-4B8C-83A1-F6EECF244321}">
                <p14:modId xmlns:p14="http://schemas.microsoft.com/office/powerpoint/2010/main" val="629435949"/>
              </p:ext>
            </p:extLst>
          </p:nvPr>
        </p:nvGraphicFramePr>
        <p:xfrm>
          <a:off x="8162925" y="2603500"/>
          <a:ext cx="4029075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Picture Placeholder 4">
            <a:extLst>
              <a:ext uri="{FF2B5EF4-FFF2-40B4-BE49-F238E27FC236}">
                <a16:creationId xmlns:a16="http://schemas.microsoft.com/office/drawing/2014/main" id="{3CCE4BC6-E16D-4B97-B63B-E5834DB5E8B6}"/>
              </a:ext>
            </a:extLst>
          </p:cNvPr>
          <p:cNvGraphicFramePr>
            <a:graphicFrameLocks noGrp="1"/>
          </p:cNvGraphicFramePr>
          <p:nvPr>
            <p:ph type="pic" idx="21"/>
          </p:nvPr>
        </p:nvGraphicFramePr>
        <p:xfrm>
          <a:off x="4748213" y="2603500"/>
          <a:ext cx="2690812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947161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3D8FD-49C8-EF01-1D6E-6C149FEAA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C98CE-014B-DC39-EF75-82C254539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712" y="715485"/>
            <a:ext cx="8761413" cy="706964"/>
          </a:xfrm>
        </p:spPr>
        <p:txBody>
          <a:bodyPr/>
          <a:lstStyle/>
          <a:p>
            <a:r>
              <a:rPr lang="lv-LV" b="1" dirty="0"/>
              <a:t>Tiesu darbības rādītāji 2025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FF5F09D-997D-5166-4CD0-BCC8512E53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9623758"/>
              </p:ext>
            </p:extLst>
          </p:nvPr>
        </p:nvGraphicFramePr>
        <p:xfrm>
          <a:off x="489645" y="1822450"/>
          <a:ext cx="11226105" cy="4910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5051">
                  <a:extLst>
                    <a:ext uri="{9D8B030D-6E8A-4147-A177-3AD203B41FA5}">
                      <a16:colId xmlns:a16="http://schemas.microsoft.com/office/drawing/2014/main" val="4029684254"/>
                    </a:ext>
                  </a:extLst>
                </a:gridCol>
                <a:gridCol w="1986690">
                  <a:extLst>
                    <a:ext uri="{9D8B030D-6E8A-4147-A177-3AD203B41FA5}">
                      <a16:colId xmlns:a16="http://schemas.microsoft.com/office/drawing/2014/main" val="4180711189"/>
                    </a:ext>
                  </a:extLst>
                </a:gridCol>
                <a:gridCol w="1070825">
                  <a:extLst>
                    <a:ext uri="{9D8B030D-6E8A-4147-A177-3AD203B41FA5}">
                      <a16:colId xmlns:a16="http://schemas.microsoft.com/office/drawing/2014/main" val="1041924497"/>
                    </a:ext>
                  </a:extLst>
                </a:gridCol>
                <a:gridCol w="987964">
                  <a:extLst>
                    <a:ext uri="{9D8B030D-6E8A-4147-A177-3AD203B41FA5}">
                      <a16:colId xmlns:a16="http://schemas.microsoft.com/office/drawing/2014/main" val="1392011961"/>
                    </a:ext>
                  </a:extLst>
                </a:gridCol>
                <a:gridCol w="960328">
                  <a:extLst>
                    <a:ext uri="{9D8B030D-6E8A-4147-A177-3AD203B41FA5}">
                      <a16:colId xmlns:a16="http://schemas.microsoft.com/office/drawing/2014/main" val="4033130670"/>
                    </a:ext>
                  </a:extLst>
                </a:gridCol>
                <a:gridCol w="870514">
                  <a:extLst>
                    <a:ext uri="{9D8B030D-6E8A-4147-A177-3AD203B41FA5}">
                      <a16:colId xmlns:a16="http://schemas.microsoft.com/office/drawing/2014/main" val="710242847"/>
                    </a:ext>
                  </a:extLst>
                </a:gridCol>
                <a:gridCol w="1015599">
                  <a:extLst>
                    <a:ext uri="{9D8B030D-6E8A-4147-A177-3AD203B41FA5}">
                      <a16:colId xmlns:a16="http://schemas.microsoft.com/office/drawing/2014/main" val="126405774"/>
                    </a:ext>
                  </a:extLst>
                </a:gridCol>
                <a:gridCol w="1008690">
                  <a:extLst>
                    <a:ext uri="{9D8B030D-6E8A-4147-A177-3AD203B41FA5}">
                      <a16:colId xmlns:a16="http://schemas.microsoft.com/office/drawing/2014/main" val="1466042259"/>
                    </a:ext>
                  </a:extLst>
                </a:gridCol>
                <a:gridCol w="905058">
                  <a:extLst>
                    <a:ext uri="{9D8B030D-6E8A-4147-A177-3AD203B41FA5}">
                      <a16:colId xmlns:a16="http://schemas.microsoft.com/office/drawing/2014/main" val="3314753250"/>
                    </a:ext>
                  </a:extLst>
                </a:gridCol>
                <a:gridCol w="974146">
                  <a:extLst>
                    <a:ext uri="{9D8B030D-6E8A-4147-A177-3AD203B41FA5}">
                      <a16:colId xmlns:a16="http://schemas.microsoft.com/office/drawing/2014/main" val="2133935329"/>
                    </a:ext>
                  </a:extLst>
                </a:gridCol>
                <a:gridCol w="891240">
                  <a:extLst>
                    <a:ext uri="{9D8B030D-6E8A-4147-A177-3AD203B41FA5}">
                      <a16:colId xmlns:a16="http://schemas.microsoft.com/office/drawing/2014/main" val="2925284989"/>
                    </a:ext>
                  </a:extLst>
                </a:gridCol>
              </a:tblGrid>
              <a:tr h="43696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ID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Tiesa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Amata vietas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Tiesneši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Saņemts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Izskatīts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Atlikums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Vidējais termiņš (m)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Dispozīcijas laiks (m)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Caurlaidība (%)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lv-LV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90355862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S-ALD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Senāts (ALD)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11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632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641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402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9,0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7,6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101%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17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Tiesvedības</a:t>
                      </a:r>
                      <a:br>
                        <a:rPr lang="lv-LV" sz="900" b="1" u="none" strike="noStrike" dirty="0">
                          <a:effectLst/>
                        </a:rPr>
                      </a:br>
                      <a:r>
                        <a:rPr lang="lv-LV" sz="900" b="1" u="none" strike="noStrike" dirty="0">
                          <a:effectLst/>
                        </a:rPr>
                        <a:t>lietas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0984632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S-CLD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Senāts (CLD)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780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745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294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4,3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4,8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96%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161543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S-KLD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Senāts (KLD)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9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450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431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190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4,7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5,4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96%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874140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>
                          <a:effectLst/>
                        </a:rPr>
                        <a:t>AAT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Administratīvā apgabaltiesa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22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21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789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805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540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8,8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8,2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102%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747158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RAT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Rīgas apgabaltiesa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65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55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2859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2797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1421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5,8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6,2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98%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319152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KAT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Kurzemes apgabaltiesa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600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579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156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3,5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3,3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97%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871923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LAT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Latgales apgabaltiesa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13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551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571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158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4,1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3,4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104%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6376449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VAT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Vidzemes apgabaltiesa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9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440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416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136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4,1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4,0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95%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641739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ZAT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Zemgales apgabaltiesa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729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705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294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5,8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5,1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97%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069040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ART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Administratīvā rajona tiesa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42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36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1856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1603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1195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7,2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9,1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86%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395228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RPT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Rīgas pilsētas tiesa (tv)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120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101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12775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12465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10736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9,6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10,5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98%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773455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RRT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Rīgas rajona tiesa (tv)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43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37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4275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3942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3208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7,9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9,9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92%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393745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KRT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Kurzemes rajona tiesa (tv)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44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37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4039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4568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1542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5,4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4,1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113%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358045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LRT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Latgales rajona tiesa (tv)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44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30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3789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3880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2070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5,9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6,5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102%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672442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>
                          <a:effectLst/>
                        </a:rPr>
                        <a:t>VRT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Vidzemes rajona tiesa (</a:t>
                      </a:r>
                      <a:r>
                        <a:rPr lang="lv-LV" sz="900" u="none" strike="noStrike" dirty="0" err="1">
                          <a:effectLst/>
                        </a:rPr>
                        <a:t>tv</a:t>
                      </a:r>
                      <a:r>
                        <a:rPr lang="lv-LV" sz="900" u="none" strike="noStrike" dirty="0">
                          <a:effectLst/>
                        </a:rPr>
                        <a:t>)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39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28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3210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3269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1689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5,8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6,3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102%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916525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ZRT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Zemgales rajona tiesa (tv)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61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53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5474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6129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2501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5,9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5,0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112%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595254"/>
                  </a:ext>
                </a:extLst>
              </a:tr>
              <a:tr h="1456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ELT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Ekonomisko lietu tiesa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394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395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352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9,3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effectLst/>
                        </a:rPr>
                        <a:t>10,8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effectLst/>
                        </a:rPr>
                        <a:t>100%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434704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RPT</a:t>
                      </a:r>
                      <a:endParaRPr lang="lv-LV" sz="9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Rīgas pilsētas tiesa (bezstr.)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47439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42104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8895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1,60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2,6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89%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Bezstrīdus</a:t>
                      </a:r>
                      <a:br>
                        <a:rPr lang="lv-LV" sz="9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</a:br>
                      <a:r>
                        <a:rPr lang="lv-LV" sz="9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lietas</a:t>
                      </a:r>
                      <a:endParaRPr lang="lv-LV" sz="9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0088175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RRT</a:t>
                      </a:r>
                      <a:endParaRPr lang="lv-LV" sz="9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Rīgas rajona tiesa (</a:t>
                      </a:r>
                      <a:r>
                        <a:rPr lang="lv-LV" sz="900" u="none" strike="noStrike" dirty="0" err="1">
                          <a:solidFill>
                            <a:schemeClr val="accent1"/>
                          </a:solidFill>
                          <a:effectLst/>
                        </a:rPr>
                        <a:t>bezstr</a:t>
                      </a: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.)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35227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22921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15957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2,30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8,5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65%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017823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KRT</a:t>
                      </a:r>
                      <a:endParaRPr lang="lv-LV" sz="9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Kurzemes rajona tiesa (</a:t>
                      </a:r>
                      <a:r>
                        <a:rPr lang="lv-LV" sz="900" u="none" strike="noStrike" dirty="0" err="1">
                          <a:solidFill>
                            <a:schemeClr val="accent1"/>
                          </a:solidFill>
                          <a:effectLst/>
                        </a:rPr>
                        <a:t>bezstr</a:t>
                      </a: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.)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35802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28128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9929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1,40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4,3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79%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325640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LRT</a:t>
                      </a:r>
                      <a:endParaRPr lang="lv-LV" sz="9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Latgales rajona tiesa (</a:t>
                      </a:r>
                      <a:r>
                        <a:rPr lang="lv-LV" sz="900" u="none" strike="noStrike" dirty="0" err="1">
                          <a:solidFill>
                            <a:schemeClr val="accent1"/>
                          </a:solidFill>
                          <a:effectLst/>
                        </a:rPr>
                        <a:t>bezstr</a:t>
                      </a: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.)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23028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20913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3736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1,10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2,2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91%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110421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>
                          <a:solidFill>
                            <a:schemeClr val="accent1"/>
                          </a:solidFill>
                          <a:effectLst/>
                        </a:rPr>
                        <a:t>VRT</a:t>
                      </a:r>
                      <a:endParaRPr lang="lv-LV" sz="900" b="1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Vidzemes rajona tiesa (bezstr.)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30466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26214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6151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1,40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2,9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86%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559131"/>
                  </a:ext>
                </a:extLst>
              </a:tr>
              <a:tr h="1456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ZRT</a:t>
                      </a:r>
                      <a:endParaRPr lang="lv-LV" sz="9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Zemgales rajona tiesa (bezstr.)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33616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26435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9542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1,50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4,4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79%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990123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RPT</a:t>
                      </a: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Rīgas pilsētas tiesa (zg)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78710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78096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2007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0,21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0,3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99%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Zemesgrāmatu</a:t>
                      </a:r>
                      <a:b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</a:br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lietas</a:t>
                      </a: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54798870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RRT</a:t>
                      </a: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Rīgas rajona tiesa (</a:t>
                      </a:r>
                      <a:r>
                        <a:rPr lang="lv-LV" sz="900" u="none" strike="noStrike" dirty="0" err="1">
                          <a:solidFill>
                            <a:schemeClr val="accent5"/>
                          </a:solidFill>
                          <a:effectLst/>
                        </a:rPr>
                        <a:t>zg</a:t>
                      </a: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)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39702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39445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1319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0,30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0,4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99%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070004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KRT</a:t>
                      </a: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Kurzemes rajona tiesa (</a:t>
                      </a:r>
                      <a:r>
                        <a:rPr lang="lv-LV" sz="900" u="none" strike="noStrike" dirty="0" err="1">
                          <a:solidFill>
                            <a:schemeClr val="accent5"/>
                          </a:solidFill>
                          <a:effectLst/>
                        </a:rPr>
                        <a:t>zg</a:t>
                      </a: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)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29907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29935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396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0,17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0,2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100%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80247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LRT</a:t>
                      </a: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Latgales rajona tiesa (zg)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30186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29574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1009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0,15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0,4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98%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50212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VRT</a:t>
                      </a: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Vidzemes rajona tiesa (zg)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28457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28557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747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0,22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0,3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100%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794159"/>
                  </a:ext>
                </a:extLst>
              </a:tr>
              <a:tr h="1456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ZRT</a:t>
                      </a: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Zemgales rajona tiesa (</a:t>
                      </a:r>
                      <a:r>
                        <a:rPr lang="lv-LV" sz="900" u="none" strike="noStrike" dirty="0" err="1">
                          <a:solidFill>
                            <a:schemeClr val="accent5"/>
                          </a:solidFill>
                          <a:effectLst/>
                        </a:rPr>
                        <a:t>zg</a:t>
                      </a: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)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39702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39445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1319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0,30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0,4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99%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948795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lv-LV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Tiesvedības lietas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43642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>
                          <a:effectLst/>
                        </a:rPr>
                        <a:t>43941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>
                          <a:effectLst/>
                        </a:rPr>
                        <a:t>26884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>
                          <a:effectLst/>
                        </a:rPr>
                        <a:t>7,186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7,566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effectLst/>
                        </a:rPr>
                        <a:t>101%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lv-LV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08569068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lv-LV" sz="900" b="1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Bezstrīdus lietas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lv-LV" sz="9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lv-LV" sz="9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205578</a:t>
                      </a:r>
                      <a:endParaRPr lang="lv-LV" sz="9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166715</a:t>
                      </a:r>
                      <a:endParaRPr lang="lv-LV" sz="9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54210</a:t>
                      </a:r>
                      <a:endParaRPr lang="lv-LV" sz="9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1,583</a:t>
                      </a:r>
                      <a:endParaRPr lang="lv-LV" sz="9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4,177</a:t>
                      </a:r>
                      <a:endParaRPr lang="lv-LV" sz="9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81%</a:t>
                      </a:r>
                      <a:endParaRPr lang="lv-LV" sz="9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lv-LV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16079315"/>
                  </a:ext>
                </a:extLst>
              </a:tr>
              <a:tr h="138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lv-LV" sz="900" b="1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Zemesgrāmatu lietas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>
                          <a:solidFill>
                            <a:schemeClr val="accent5"/>
                          </a:solidFill>
                          <a:effectLst/>
                        </a:rPr>
                        <a:t>246664</a:t>
                      </a:r>
                      <a:endParaRPr lang="lv-LV" sz="900" b="1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245052</a:t>
                      </a: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6797</a:t>
                      </a: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0,228</a:t>
                      </a: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0,338</a:t>
                      </a: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99%</a:t>
                      </a: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lv-LV" sz="8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89606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58680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1F3E-8D52-B4AF-811E-A2E6794A62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sz="3600" b="1" dirty="0"/>
              <a:t>Pateicos par uzmanību!</a:t>
            </a:r>
          </a:p>
        </p:txBody>
      </p:sp>
    </p:spTree>
    <p:extLst>
      <p:ext uri="{BB962C8B-B14F-4D97-AF65-F5344CB8AC3E}">
        <p14:creationId xmlns:p14="http://schemas.microsoft.com/office/powerpoint/2010/main" val="2184019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134B4-A01D-226A-8C16-10340B1B1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893150" cy="706964"/>
          </a:xfrm>
        </p:spPr>
        <p:txBody>
          <a:bodyPr/>
          <a:lstStyle/>
          <a:p>
            <a:r>
              <a:rPr lang="lv-LV" b="1" dirty="0"/>
              <a:t>Tiesnešu skaits un vakances #2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F5557A0D-0597-2629-4930-6E98E0690D2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24948045"/>
              </p:ext>
            </p:extLst>
          </p:nvPr>
        </p:nvGraphicFramePr>
        <p:xfrm>
          <a:off x="0" y="2286000"/>
          <a:ext cx="6096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76F0475D-B7FE-4610-A72B-3D8AAE1D4BB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96591096"/>
              </p:ext>
            </p:extLst>
          </p:nvPr>
        </p:nvGraphicFramePr>
        <p:xfrm>
          <a:off x="6208712" y="2286000"/>
          <a:ext cx="5983287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88761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05625-E4D0-1571-927C-2E440327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132046" cy="706964"/>
          </a:xfrm>
        </p:spPr>
        <p:txBody>
          <a:bodyPr/>
          <a:lstStyle/>
          <a:p>
            <a:r>
              <a:rPr lang="lv-LV" b="1" dirty="0"/>
              <a:t>Tiesnešu skaits un vakances #3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2B71FDB-42A8-9D96-C20A-AA9C9F77EE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053138"/>
              </p:ext>
            </p:extLst>
          </p:nvPr>
        </p:nvGraphicFramePr>
        <p:xfrm>
          <a:off x="0" y="1871330"/>
          <a:ext cx="12192000" cy="4986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1879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35F65-D630-D75B-27E4-0CC82B267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Tiesnešu skaits un vakances #4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54EE967-201C-457B-8562-4871BCF3A94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68670693"/>
              </p:ext>
            </p:extLst>
          </p:nvPr>
        </p:nvGraphicFramePr>
        <p:xfrm>
          <a:off x="-3174" y="2307266"/>
          <a:ext cx="5983287" cy="4550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E11E29B9-4F6D-64B2-084F-22457424AB5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32639499"/>
              </p:ext>
            </p:extLst>
          </p:nvPr>
        </p:nvGraphicFramePr>
        <p:xfrm>
          <a:off x="6208712" y="2307265"/>
          <a:ext cx="5983287" cy="4550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8102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A17CE627-8FBF-F319-7101-564BDCAD37F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93738609"/>
                  </p:ext>
                </p:extLst>
              </p:nvPr>
            </p:nvGraphicFramePr>
            <p:xfrm>
              <a:off x="0" y="-1"/>
              <a:ext cx="12191999" cy="685800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5" name="Chart 4">
                <a:extLst>
                  <a:ext uri="{FF2B5EF4-FFF2-40B4-BE49-F238E27FC236}">
                    <a16:creationId xmlns:a16="http://schemas.microsoft.com/office/drawing/2014/main" id="{A17CE627-8FBF-F319-7101-564BDCAD37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-1"/>
                <a:ext cx="12191999" cy="685800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53482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19765</TotalTime>
  <Words>2836</Words>
  <Application>Microsoft Office PowerPoint</Application>
  <PresentationFormat>Widescreen</PresentationFormat>
  <Paragraphs>1871</Paragraphs>
  <Slides>57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Century Gothic</vt:lpstr>
      <vt:lpstr>Times New Roman</vt:lpstr>
      <vt:lpstr>Wingdings 3</vt:lpstr>
      <vt:lpstr>Ion Boardroom</vt:lpstr>
      <vt:lpstr>PowerPoint Presentation</vt:lpstr>
      <vt:lpstr>Latvijas  tiesneši</vt:lpstr>
      <vt:lpstr>Vidējā tiesneša profils</vt:lpstr>
      <vt:lpstr>PowerPoint Presentation</vt:lpstr>
      <vt:lpstr>Tiesnešu skaits un vakances #1</vt:lpstr>
      <vt:lpstr>Tiesnešu skaits un vakances #2</vt:lpstr>
      <vt:lpstr>Tiesnešu skaits un vakances #3</vt:lpstr>
      <vt:lpstr>Tiesnešu skaits un vakances #4</vt:lpstr>
      <vt:lpstr>PowerPoint Presentation</vt:lpstr>
      <vt:lpstr>Lietu apgrozījums tiesu sistēmā  * visu tiesu summa ** atsevišķi skaitot zemesgrāmatu specializācijas tiesnešus</vt:lpstr>
      <vt:lpstr>Lietu apgrozījums tiesu sistēmā (summa)</vt:lpstr>
      <vt:lpstr>Lietu apgrozījums uz 1 tiesnesi</vt:lpstr>
      <vt:lpstr>Saņemtās tiesvedības  lietas  * tikai tiesvedības lietas un atbilstošas specializācijas tiesneši</vt:lpstr>
      <vt:lpstr>Pirmajā instancē saņemto lietu skaits</vt:lpstr>
      <vt:lpstr>Apgabaltiesās saņemto lietu skaits</vt:lpstr>
      <vt:lpstr>Augstākajā tiesā saņemto lietu skaits</vt:lpstr>
      <vt:lpstr>Izmaiņas saņemto lietu skaitā</vt:lpstr>
      <vt:lpstr>Izskatītās tiesvedības  lietas  * tikai tiesvedības lietas un atbilstošas specializācijas tiesneši</vt:lpstr>
      <vt:lpstr>Pirmajā instancē izskatīto lietu skaits</vt:lpstr>
      <vt:lpstr>Apelācijas instancē izskatīto lietu skaits</vt:lpstr>
      <vt:lpstr>Kasācijas instancē izskatīto lietu skaits</vt:lpstr>
      <vt:lpstr>Izmaiņas izskatīto lietu skaitā</vt:lpstr>
      <vt:lpstr>Atlikušās  tiesvedības  lietas  * tikai tiesvedības lietas un atbilstošas specializācijas tiesneši</vt:lpstr>
      <vt:lpstr>Pirmajā instancē atlikušo lietu skaits</vt:lpstr>
      <vt:lpstr>Apelācijas instancē atlikušo lietu skaits</vt:lpstr>
      <vt:lpstr>Kasācijas instancē atlikušo lietu skaits</vt:lpstr>
      <vt:lpstr>Izmaiņas atlikušo lietu skaitā</vt:lpstr>
      <vt:lpstr>Lietu izskatīšanas vidējais termiņš un dispozīcijas laiks  * tikai tiesvedības lietas un atbilstošas specializācijas tiesneši</vt:lpstr>
      <vt:lpstr>Lietu izskatīšanas vidējais termiņš</vt:lpstr>
      <vt:lpstr>Lietu izskatīšanas vidējais termiņš</vt:lpstr>
      <vt:lpstr>Izmaiņas lietu izskatīšanas vidējos termiņos</vt:lpstr>
      <vt:lpstr>Dispozīcijas laiks</vt:lpstr>
      <vt:lpstr>Caurlaidība  * tikai tiesvedības lietas un atbilstošas specializācijas tiesneši</vt:lpstr>
      <vt:lpstr>Caurlaidība</vt:lpstr>
      <vt:lpstr>Caurlaidība</vt:lpstr>
      <vt:lpstr>Saņemto un izskatīto lietu skaita attiecība</vt:lpstr>
      <vt:lpstr>PowerPoint Presentation</vt:lpstr>
      <vt:lpstr>Individuālas  tiesas  * tikai tiesvedības lietas un atbilstošas specializācijas tiesneši</vt:lpstr>
      <vt:lpstr>Senāta Administratīvo lietu departaments (S-ALD)</vt:lpstr>
      <vt:lpstr>Senāta Civillietu departaments (S-CLD)</vt:lpstr>
      <vt:lpstr>Senāta Krimināllietu departaments (S-KLD)</vt:lpstr>
      <vt:lpstr>Administratīvā apgabaltiesa (AAT)</vt:lpstr>
      <vt:lpstr>Rīgas apgabaltiesa (RAT)</vt:lpstr>
      <vt:lpstr>Kurzemes apgabaltiesa (KAT)</vt:lpstr>
      <vt:lpstr>Latgales apgabaltiesa (LAT)</vt:lpstr>
      <vt:lpstr>Vidzemes apgabaltiesa (VAT)</vt:lpstr>
      <vt:lpstr>Zemgales apgabaltiesa (ZAT)</vt:lpstr>
      <vt:lpstr>Administratīvā rajona tiesa (ART)</vt:lpstr>
      <vt:lpstr>Rīgas pilsētas tiesa (RPT)</vt:lpstr>
      <vt:lpstr>Rīgas rajona tiesa (RRT)</vt:lpstr>
      <vt:lpstr>Kurzemes rajona tiesa (KRT)</vt:lpstr>
      <vt:lpstr>Latgales rajona tiesa (LRT)</vt:lpstr>
      <vt:lpstr>Vidzemes rajona tiesa (VRT)</vt:lpstr>
      <vt:lpstr>Zemgales rajona tiesa (ZRT)</vt:lpstr>
      <vt:lpstr>Ekonomisko lietu tiesa (ELT)</vt:lpstr>
      <vt:lpstr>Tiesu darbības rādītāji 2025</vt:lpstr>
      <vt:lpstr>Pateicos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rihards.veinbergs@at.gov.lv</dc:creator>
  <cp:lastModifiedBy>Rihards Veinbergs</cp:lastModifiedBy>
  <cp:revision>442</cp:revision>
  <dcterms:created xsi:type="dcterms:W3CDTF">2022-03-18T14:34:05Z</dcterms:created>
  <dcterms:modified xsi:type="dcterms:W3CDTF">2026-02-05T09:51:10Z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1317473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S10.0.0</vt:lpwstr>
  </property>
</Properties>
</file>