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0" r:id="rId2"/>
    <p:sldId id="291" r:id="rId3"/>
    <p:sldId id="292" r:id="rId4"/>
    <p:sldId id="293" r:id="rId5"/>
    <p:sldId id="265" r:id="rId6"/>
    <p:sldId id="267" r:id="rId7"/>
    <p:sldId id="268" r:id="rId8"/>
    <p:sldId id="290" r:id="rId9"/>
    <p:sldId id="280" r:id="rId10"/>
    <p:sldId id="271" r:id="rId11"/>
    <p:sldId id="272" r:id="rId12"/>
    <p:sldId id="286" r:id="rId13"/>
    <p:sldId id="288" r:id="rId14"/>
    <p:sldId id="289" r:id="rId15"/>
    <p:sldId id="294" r:id="rId16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E2A"/>
    <a:srgbClr val="C00000"/>
    <a:srgbClr val="DADADA"/>
    <a:srgbClr val="790709"/>
    <a:srgbClr val="F65F62"/>
    <a:srgbClr val="000000"/>
    <a:srgbClr val="D55F47"/>
    <a:srgbClr val="131210"/>
    <a:srgbClr val="31136C"/>
    <a:srgbClr val="E7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29" autoAdjust="0"/>
    <p:restoredTop sz="80630" autoAdjust="0"/>
  </p:normalViewPr>
  <p:slideViewPr>
    <p:cSldViewPr snapToGrid="0">
      <p:cViewPr varScale="1">
        <p:scale>
          <a:sx n="95" d="100"/>
          <a:sy n="95" d="100"/>
        </p:scale>
        <p:origin x="1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A1F1E9-E703-43BF-943F-409748D0CEF5}" type="doc">
      <dgm:prSet loTypeId="urn:microsoft.com/office/officeart/2005/8/layout/cycle6" loCatId="cycle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897997A7-5195-4685-A6D0-32CA980A71F4}">
      <dgm:prSet custT="1"/>
      <dgm:spPr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en-US" sz="1400" kern="1200" dirty="0">
              <a:latin typeface="Barlow Medium" pitchFamily="34" charset="0"/>
              <a:ea typeface="+mn-ea"/>
              <a:cs typeface="+mn-cs"/>
            </a:rPr>
            <a:t>Nulles tolerance pret vardarbību pret sievietēm un bērniem</a:t>
          </a:r>
        </a:p>
      </dgm:t>
    </dgm:pt>
    <dgm:pt modelId="{D52145AC-29F5-49E0-B0E5-333516BA1E92}" type="parTrans" cxnId="{9FC12949-EB0D-4416-8C81-E5CDD137DB2E}">
      <dgm:prSet/>
      <dgm:spPr/>
      <dgm:t>
        <a:bodyPr/>
        <a:lstStyle/>
        <a:p>
          <a:endParaRPr lang="en-US"/>
        </a:p>
      </dgm:t>
    </dgm:pt>
    <dgm:pt modelId="{CCD6A1D9-33C7-4D19-B6D4-15CBDFBA7B6D}" type="sibTrans" cxnId="{9FC12949-EB0D-4416-8C81-E5CDD137DB2E}">
      <dgm:prSet/>
      <dgm:spPr/>
      <dgm:t>
        <a:bodyPr/>
        <a:lstStyle/>
        <a:p>
          <a:endParaRPr lang="en-US"/>
        </a:p>
      </dgm:t>
    </dgm:pt>
    <dgm:pt modelId="{93DE4839-9EAD-41C7-B8FA-7944BF37583D}">
      <dgm:prSet custT="1"/>
      <dgm:spPr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lin ang="8100000" scaled="1"/>
          <a:tileRect/>
        </a:gradFill>
      </dgm:spPr>
      <dgm:t>
        <a:bodyPr/>
        <a:lstStyle/>
        <a:p>
          <a:r>
            <a:rPr lang="en-GB" sz="1400" kern="1200" dirty="0" err="1">
              <a:latin typeface="Barlow Medium" pitchFamily="34" charset="0"/>
              <a:ea typeface="+mn-ea"/>
              <a:cs typeface="+mn-cs"/>
            </a:rPr>
            <a:t>Pastāvīga</a:t>
          </a:r>
          <a:r>
            <a:rPr lang="en-GB" sz="1400" kern="1200" dirty="0">
              <a:latin typeface="Barlow Medium" pitchFamily="34" charset="0"/>
              <a:ea typeface="+mn-ea"/>
              <a:cs typeface="+mn-cs"/>
            </a:rPr>
            <a:t> </a:t>
          </a:r>
          <a:r>
            <a:rPr lang="en-GB" sz="1400" kern="1200" dirty="0" err="1">
              <a:latin typeface="Barlow Medium" pitchFamily="34" charset="0"/>
              <a:ea typeface="+mn-ea"/>
              <a:cs typeface="+mn-cs"/>
            </a:rPr>
            <a:t>prioritāte</a:t>
          </a:r>
          <a:r>
            <a:rPr lang="en-GB" sz="1400" kern="1200" dirty="0">
              <a:latin typeface="Barlow Medium" pitchFamily="34" charset="0"/>
              <a:ea typeface="+mn-ea"/>
              <a:cs typeface="+mn-cs"/>
            </a:rPr>
            <a:t> </a:t>
          </a:r>
          <a:endParaRPr lang="en-US" sz="1400" kern="1200" dirty="0">
            <a:latin typeface="Barlow Medium" pitchFamily="34" charset="0"/>
            <a:ea typeface="+mn-ea"/>
            <a:cs typeface="+mn-cs"/>
          </a:endParaRPr>
        </a:p>
      </dgm:t>
    </dgm:pt>
    <dgm:pt modelId="{2C1F59A0-D30A-43D1-805A-E20A95B46854}" type="parTrans" cxnId="{059DD5C4-87C3-4439-8648-4FDA89EF4E5E}">
      <dgm:prSet/>
      <dgm:spPr/>
      <dgm:t>
        <a:bodyPr/>
        <a:lstStyle/>
        <a:p>
          <a:endParaRPr lang="en-US"/>
        </a:p>
      </dgm:t>
    </dgm:pt>
    <dgm:pt modelId="{1EFEF2F4-80FD-4CF5-A322-67A14407A0C3}" type="sibTrans" cxnId="{059DD5C4-87C3-4439-8648-4FDA89EF4E5E}">
      <dgm:prSet/>
      <dgm:spPr/>
      <dgm:t>
        <a:bodyPr/>
        <a:lstStyle/>
        <a:p>
          <a:endParaRPr lang="en-US"/>
        </a:p>
      </dgm:t>
    </dgm:pt>
    <dgm:pt modelId="{00D09782-5C8C-4142-A993-3A181B2B55BB}">
      <dgm:prSet custT="1"/>
      <dgm:spPr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>
              <a:latin typeface="Barlow Medium" pitchFamily="34" charset="0"/>
              <a:ea typeface="+mn-ea"/>
              <a:cs typeface="+mn-cs"/>
            </a:rPr>
            <a:t>Prokuroru</a:t>
          </a:r>
          <a:r>
            <a:rPr lang="en-GB" sz="1400" kern="1200" dirty="0">
              <a:latin typeface="Barlow Medium" pitchFamily="34" charset="0"/>
              <a:ea typeface="+mn-ea"/>
              <a:cs typeface="+mn-cs"/>
            </a:rPr>
            <a:t> </a:t>
          </a:r>
          <a:r>
            <a:rPr lang="en-GB" sz="1400" kern="1200" dirty="0" err="1">
              <a:latin typeface="Barlow Medium" pitchFamily="34" charset="0"/>
              <a:ea typeface="+mn-ea"/>
              <a:cs typeface="+mn-cs"/>
            </a:rPr>
            <a:t>specializēta</a:t>
          </a:r>
          <a:r>
            <a:rPr lang="en-GB" sz="1400" kern="1200" dirty="0">
              <a:latin typeface="Barlow Medium" pitchFamily="34" charset="0"/>
              <a:ea typeface="+mn-ea"/>
              <a:cs typeface="+mn-cs"/>
            </a:rPr>
            <a:t> </a:t>
          </a:r>
          <a:r>
            <a:rPr lang="en-GB" sz="1400" kern="1200" dirty="0" err="1">
              <a:latin typeface="Barlow Medium" pitchFamily="34" charset="0"/>
              <a:ea typeface="+mn-ea"/>
              <a:cs typeface="+mn-cs"/>
            </a:rPr>
            <a:t>apmācība</a:t>
          </a:r>
          <a:endParaRPr lang="en-US" sz="1400" kern="1200" dirty="0">
            <a:latin typeface="Barlow Medium" pitchFamily="34" charset="0"/>
            <a:ea typeface="+mn-ea"/>
            <a:cs typeface="+mn-cs"/>
          </a:endParaRPr>
        </a:p>
      </dgm:t>
    </dgm:pt>
    <dgm:pt modelId="{6AB1141F-45E8-4630-ADD7-351684337F53}" type="parTrans" cxnId="{D796E3A6-FDF1-4A85-8CEA-6F25F16BC7E9}">
      <dgm:prSet/>
      <dgm:spPr/>
      <dgm:t>
        <a:bodyPr/>
        <a:lstStyle/>
        <a:p>
          <a:endParaRPr lang="en-US"/>
        </a:p>
      </dgm:t>
    </dgm:pt>
    <dgm:pt modelId="{3BD0ACBC-0955-4C2C-89D9-9E085CEADFF4}" type="sibTrans" cxnId="{D796E3A6-FDF1-4A85-8CEA-6F25F16BC7E9}">
      <dgm:prSet/>
      <dgm:spPr/>
      <dgm:t>
        <a:bodyPr/>
        <a:lstStyle/>
        <a:p>
          <a:endParaRPr lang="en-US"/>
        </a:p>
      </dgm:t>
    </dgm:pt>
    <dgm:pt modelId="{018295BB-EC6A-44F8-A325-8CD52BAF85EA}">
      <dgm:prSet custT="1"/>
      <dgm:spPr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lin ang="10800000" scaled="1"/>
          <a:tileRect/>
        </a:gradFill>
      </dgm:spPr>
      <dgm:t>
        <a:bodyPr/>
        <a:lstStyle/>
        <a:p>
          <a:r>
            <a:rPr lang="en-GB" sz="1400" kern="1200" dirty="0"/>
            <a:t>Sadarbība ar </a:t>
          </a:r>
          <a:r>
            <a:rPr lang="en-GB" sz="1400" kern="1200" dirty="0">
              <a:latin typeface="Barlow Medium" pitchFamily="34" charset="0"/>
              <a:ea typeface="+mn-ea"/>
              <a:cs typeface="+mn-cs"/>
            </a:rPr>
            <a:t>vardarbību apkarojošām institūcijām</a:t>
          </a:r>
          <a:endParaRPr lang="en-US" sz="1400" kern="1200" dirty="0">
            <a:latin typeface="Barlow Medium" pitchFamily="34" charset="0"/>
            <a:ea typeface="+mn-ea"/>
            <a:cs typeface="+mn-cs"/>
          </a:endParaRPr>
        </a:p>
      </dgm:t>
    </dgm:pt>
    <dgm:pt modelId="{7D551F95-0449-4801-B2E8-9977ECB35952}" type="parTrans" cxnId="{E532D910-D5BC-46EE-803A-FCA00B3BBB65}">
      <dgm:prSet/>
      <dgm:spPr/>
      <dgm:t>
        <a:bodyPr/>
        <a:lstStyle/>
        <a:p>
          <a:endParaRPr lang="en-US"/>
        </a:p>
      </dgm:t>
    </dgm:pt>
    <dgm:pt modelId="{42A7515E-E7B8-4995-8686-ED26B2F30FDD}" type="sibTrans" cxnId="{E532D910-D5BC-46EE-803A-FCA00B3BBB65}">
      <dgm:prSet/>
      <dgm:spPr/>
      <dgm:t>
        <a:bodyPr/>
        <a:lstStyle/>
        <a:p>
          <a:endParaRPr lang="en-US"/>
        </a:p>
      </dgm:t>
    </dgm:pt>
    <dgm:pt modelId="{7B99A912-30F7-41D5-BD39-69B09ADD0B0D}">
      <dgm:prSet custT="1"/>
      <dgm:spPr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en-GB" sz="1400" kern="1200" dirty="0"/>
            <a:t>Prokuratūras </a:t>
          </a:r>
          <a:r>
            <a:rPr lang="en-GB" sz="1400" kern="1200" dirty="0">
              <a:latin typeface="Barlow Medium" pitchFamily="34" charset="0"/>
              <a:ea typeface="+mn-ea"/>
              <a:cs typeface="+mn-cs"/>
            </a:rPr>
            <a:t>iesaiste sabiedrības izglītošanā</a:t>
          </a:r>
          <a:endParaRPr lang="en-US" sz="1400" kern="1200" dirty="0">
            <a:latin typeface="Barlow Medium" pitchFamily="34" charset="0"/>
            <a:ea typeface="+mn-ea"/>
            <a:cs typeface="+mn-cs"/>
          </a:endParaRPr>
        </a:p>
      </dgm:t>
    </dgm:pt>
    <dgm:pt modelId="{D62E183A-839F-4239-A9EF-7225B97FD528}" type="parTrans" cxnId="{58330E86-7879-4837-BE33-ACB5B46F0624}">
      <dgm:prSet/>
      <dgm:spPr/>
      <dgm:t>
        <a:bodyPr/>
        <a:lstStyle/>
        <a:p>
          <a:endParaRPr lang="en-US"/>
        </a:p>
      </dgm:t>
    </dgm:pt>
    <dgm:pt modelId="{50823B79-10D8-4190-8A04-A889F2EEA9D7}" type="sibTrans" cxnId="{58330E86-7879-4837-BE33-ACB5B46F0624}">
      <dgm:prSet/>
      <dgm:spPr/>
      <dgm:t>
        <a:bodyPr/>
        <a:lstStyle/>
        <a:p>
          <a:endParaRPr lang="en-US"/>
        </a:p>
      </dgm:t>
    </dgm:pt>
    <dgm:pt modelId="{A77997C4-4F2F-4E0C-A16D-F494D67DE296}" type="pres">
      <dgm:prSet presAssocID="{52A1F1E9-E703-43BF-943F-409748D0CEF5}" presName="cycle" presStyleCnt="0">
        <dgm:presLayoutVars>
          <dgm:dir/>
          <dgm:resizeHandles val="exact"/>
        </dgm:presLayoutVars>
      </dgm:prSet>
      <dgm:spPr/>
    </dgm:pt>
    <dgm:pt modelId="{9D9C5602-3B6F-4D17-9EA0-481A1ADF1AC2}" type="pres">
      <dgm:prSet presAssocID="{897997A7-5195-4685-A6D0-32CA980A71F4}" presName="node" presStyleLbl="node1" presStyleIdx="0" presStyleCnt="5">
        <dgm:presLayoutVars>
          <dgm:bulletEnabled val="1"/>
        </dgm:presLayoutVars>
      </dgm:prSet>
      <dgm:spPr/>
    </dgm:pt>
    <dgm:pt modelId="{04DAAEF1-206C-426A-8DD1-17C069ABBBDB}" type="pres">
      <dgm:prSet presAssocID="{897997A7-5195-4685-A6D0-32CA980A71F4}" presName="spNode" presStyleCnt="0"/>
      <dgm:spPr/>
    </dgm:pt>
    <dgm:pt modelId="{14E94310-AC30-4426-83BD-B7CA7D740F1D}" type="pres">
      <dgm:prSet presAssocID="{CCD6A1D9-33C7-4D19-B6D4-15CBDFBA7B6D}" presName="sibTrans" presStyleLbl="sibTrans1D1" presStyleIdx="0" presStyleCnt="5"/>
      <dgm:spPr/>
    </dgm:pt>
    <dgm:pt modelId="{2E8C5516-A39E-4CFD-9C60-F842DE222D55}" type="pres">
      <dgm:prSet presAssocID="{93DE4839-9EAD-41C7-B8FA-7944BF37583D}" presName="node" presStyleLbl="node1" presStyleIdx="1" presStyleCnt="5">
        <dgm:presLayoutVars>
          <dgm:bulletEnabled val="1"/>
        </dgm:presLayoutVars>
      </dgm:prSet>
      <dgm:spPr/>
    </dgm:pt>
    <dgm:pt modelId="{5D0D63BF-7C24-4035-BA86-57094755B9BB}" type="pres">
      <dgm:prSet presAssocID="{93DE4839-9EAD-41C7-B8FA-7944BF37583D}" presName="spNode" presStyleCnt="0"/>
      <dgm:spPr/>
    </dgm:pt>
    <dgm:pt modelId="{615936C1-1EAE-4CC8-8F06-BF7B95775F40}" type="pres">
      <dgm:prSet presAssocID="{1EFEF2F4-80FD-4CF5-A322-67A14407A0C3}" presName="sibTrans" presStyleLbl="sibTrans1D1" presStyleIdx="1" presStyleCnt="5"/>
      <dgm:spPr/>
    </dgm:pt>
    <dgm:pt modelId="{321342E3-1F8D-4D0E-8C22-2D1368FFBA9C}" type="pres">
      <dgm:prSet presAssocID="{00D09782-5C8C-4142-A993-3A181B2B55BB}" presName="node" presStyleLbl="node1" presStyleIdx="2" presStyleCnt="5">
        <dgm:presLayoutVars>
          <dgm:bulletEnabled val="1"/>
        </dgm:presLayoutVars>
      </dgm:prSet>
      <dgm:spPr/>
    </dgm:pt>
    <dgm:pt modelId="{D6DA9396-A36E-49EB-B479-019B4A5B7C46}" type="pres">
      <dgm:prSet presAssocID="{00D09782-5C8C-4142-A993-3A181B2B55BB}" presName="spNode" presStyleCnt="0"/>
      <dgm:spPr/>
    </dgm:pt>
    <dgm:pt modelId="{6A5D8864-BE41-49FC-8E19-BB0C56BAD791}" type="pres">
      <dgm:prSet presAssocID="{3BD0ACBC-0955-4C2C-89D9-9E085CEADFF4}" presName="sibTrans" presStyleLbl="sibTrans1D1" presStyleIdx="2" presStyleCnt="5"/>
      <dgm:spPr/>
    </dgm:pt>
    <dgm:pt modelId="{E62ED60E-710B-485D-9EB7-E13AFF4DF5DB}" type="pres">
      <dgm:prSet presAssocID="{018295BB-EC6A-44F8-A325-8CD52BAF85EA}" presName="node" presStyleLbl="node1" presStyleIdx="3" presStyleCnt="5">
        <dgm:presLayoutVars>
          <dgm:bulletEnabled val="1"/>
        </dgm:presLayoutVars>
      </dgm:prSet>
      <dgm:spPr/>
    </dgm:pt>
    <dgm:pt modelId="{47B693B7-7F40-4BFE-A161-93037FBC5720}" type="pres">
      <dgm:prSet presAssocID="{018295BB-EC6A-44F8-A325-8CD52BAF85EA}" presName="spNode" presStyleCnt="0"/>
      <dgm:spPr/>
    </dgm:pt>
    <dgm:pt modelId="{007E116D-CD1E-492D-AD43-630925F14DC3}" type="pres">
      <dgm:prSet presAssocID="{42A7515E-E7B8-4995-8686-ED26B2F30FDD}" presName="sibTrans" presStyleLbl="sibTrans1D1" presStyleIdx="3" presStyleCnt="5"/>
      <dgm:spPr/>
    </dgm:pt>
    <dgm:pt modelId="{75333848-76CC-4B3B-B1DB-2E4226876BD7}" type="pres">
      <dgm:prSet presAssocID="{7B99A912-30F7-41D5-BD39-69B09ADD0B0D}" presName="node" presStyleLbl="node1" presStyleIdx="4" presStyleCnt="5">
        <dgm:presLayoutVars>
          <dgm:bulletEnabled val="1"/>
        </dgm:presLayoutVars>
      </dgm:prSet>
      <dgm:spPr/>
    </dgm:pt>
    <dgm:pt modelId="{7B82CBEA-C900-4A27-9CCD-B34683D51E1F}" type="pres">
      <dgm:prSet presAssocID="{7B99A912-30F7-41D5-BD39-69B09ADD0B0D}" presName="spNode" presStyleCnt="0"/>
      <dgm:spPr/>
    </dgm:pt>
    <dgm:pt modelId="{29A50E63-4E47-4EE1-8DB1-4A09B042957B}" type="pres">
      <dgm:prSet presAssocID="{50823B79-10D8-4190-8A04-A889F2EEA9D7}" presName="sibTrans" presStyleLbl="sibTrans1D1" presStyleIdx="4" presStyleCnt="5"/>
      <dgm:spPr/>
    </dgm:pt>
  </dgm:ptLst>
  <dgm:cxnLst>
    <dgm:cxn modelId="{E532D910-D5BC-46EE-803A-FCA00B3BBB65}" srcId="{52A1F1E9-E703-43BF-943F-409748D0CEF5}" destId="{018295BB-EC6A-44F8-A325-8CD52BAF85EA}" srcOrd="3" destOrd="0" parTransId="{7D551F95-0449-4801-B2E8-9977ECB35952}" sibTransId="{42A7515E-E7B8-4995-8686-ED26B2F30FDD}"/>
    <dgm:cxn modelId="{E8FDAF2B-CA15-4C5F-BB26-CB705607FEF8}" type="presOf" srcId="{CCD6A1D9-33C7-4D19-B6D4-15CBDFBA7B6D}" destId="{14E94310-AC30-4426-83BD-B7CA7D740F1D}" srcOrd="0" destOrd="0" presId="urn:microsoft.com/office/officeart/2005/8/layout/cycle6"/>
    <dgm:cxn modelId="{9FC12949-EB0D-4416-8C81-E5CDD137DB2E}" srcId="{52A1F1E9-E703-43BF-943F-409748D0CEF5}" destId="{897997A7-5195-4685-A6D0-32CA980A71F4}" srcOrd="0" destOrd="0" parTransId="{D52145AC-29F5-49E0-B0E5-333516BA1E92}" sibTransId="{CCD6A1D9-33C7-4D19-B6D4-15CBDFBA7B6D}"/>
    <dgm:cxn modelId="{58330E86-7879-4837-BE33-ACB5B46F0624}" srcId="{52A1F1E9-E703-43BF-943F-409748D0CEF5}" destId="{7B99A912-30F7-41D5-BD39-69B09ADD0B0D}" srcOrd="4" destOrd="0" parTransId="{D62E183A-839F-4239-A9EF-7225B97FD528}" sibTransId="{50823B79-10D8-4190-8A04-A889F2EEA9D7}"/>
    <dgm:cxn modelId="{6D9A1F96-C1C2-4E76-836D-63DB9F78F3CE}" type="presOf" srcId="{018295BB-EC6A-44F8-A325-8CD52BAF85EA}" destId="{E62ED60E-710B-485D-9EB7-E13AFF4DF5DB}" srcOrd="0" destOrd="0" presId="urn:microsoft.com/office/officeart/2005/8/layout/cycle6"/>
    <dgm:cxn modelId="{0914E099-7036-4E23-B1FC-E16723615489}" type="presOf" srcId="{93DE4839-9EAD-41C7-B8FA-7944BF37583D}" destId="{2E8C5516-A39E-4CFD-9C60-F842DE222D55}" srcOrd="0" destOrd="0" presId="urn:microsoft.com/office/officeart/2005/8/layout/cycle6"/>
    <dgm:cxn modelId="{D796E3A6-FDF1-4A85-8CEA-6F25F16BC7E9}" srcId="{52A1F1E9-E703-43BF-943F-409748D0CEF5}" destId="{00D09782-5C8C-4142-A993-3A181B2B55BB}" srcOrd="2" destOrd="0" parTransId="{6AB1141F-45E8-4630-ADD7-351684337F53}" sibTransId="{3BD0ACBC-0955-4C2C-89D9-9E085CEADFF4}"/>
    <dgm:cxn modelId="{B71F1DA7-49B8-4FBC-BB58-12B9C4B1760D}" type="presOf" srcId="{3BD0ACBC-0955-4C2C-89D9-9E085CEADFF4}" destId="{6A5D8864-BE41-49FC-8E19-BB0C56BAD791}" srcOrd="0" destOrd="0" presId="urn:microsoft.com/office/officeart/2005/8/layout/cycle6"/>
    <dgm:cxn modelId="{C57F55B4-6894-46F6-BC15-4A31C0B57191}" type="presOf" srcId="{1EFEF2F4-80FD-4CF5-A322-67A14407A0C3}" destId="{615936C1-1EAE-4CC8-8F06-BF7B95775F40}" srcOrd="0" destOrd="0" presId="urn:microsoft.com/office/officeart/2005/8/layout/cycle6"/>
    <dgm:cxn modelId="{059DD5C4-87C3-4439-8648-4FDA89EF4E5E}" srcId="{52A1F1E9-E703-43BF-943F-409748D0CEF5}" destId="{93DE4839-9EAD-41C7-B8FA-7944BF37583D}" srcOrd="1" destOrd="0" parTransId="{2C1F59A0-D30A-43D1-805A-E20A95B46854}" sibTransId="{1EFEF2F4-80FD-4CF5-A322-67A14407A0C3}"/>
    <dgm:cxn modelId="{A8ADA6C7-0A5A-4041-B0F2-BE14497004E0}" type="presOf" srcId="{00D09782-5C8C-4142-A993-3A181B2B55BB}" destId="{321342E3-1F8D-4D0E-8C22-2D1368FFBA9C}" srcOrd="0" destOrd="0" presId="urn:microsoft.com/office/officeart/2005/8/layout/cycle6"/>
    <dgm:cxn modelId="{E551B8CB-C0BC-4F52-994D-676DB076C11C}" type="presOf" srcId="{52A1F1E9-E703-43BF-943F-409748D0CEF5}" destId="{A77997C4-4F2F-4E0C-A16D-F494D67DE296}" srcOrd="0" destOrd="0" presId="urn:microsoft.com/office/officeart/2005/8/layout/cycle6"/>
    <dgm:cxn modelId="{E0C855D1-6A90-4E5F-A96B-7323C9FF3FA6}" type="presOf" srcId="{50823B79-10D8-4190-8A04-A889F2EEA9D7}" destId="{29A50E63-4E47-4EE1-8DB1-4A09B042957B}" srcOrd="0" destOrd="0" presId="urn:microsoft.com/office/officeart/2005/8/layout/cycle6"/>
    <dgm:cxn modelId="{DF5AEBDE-C0C7-48D2-9397-BBD4A023F592}" type="presOf" srcId="{897997A7-5195-4685-A6D0-32CA980A71F4}" destId="{9D9C5602-3B6F-4D17-9EA0-481A1ADF1AC2}" srcOrd="0" destOrd="0" presId="urn:microsoft.com/office/officeart/2005/8/layout/cycle6"/>
    <dgm:cxn modelId="{2AA5F0EC-8305-4289-AAF8-B13E4CB599B9}" type="presOf" srcId="{42A7515E-E7B8-4995-8686-ED26B2F30FDD}" destId="{007E116D-CD1E-492D-AD43-630925F14DC3}" srcOrd="0" destOrd="0" presId="urn:microsoft.com/office/officeart/2005/8/layout/cycle6"/>
    <dgm:cxn modelId="{09B325ED-3393-4ADD-ACEF-87D2BB343718}" type="presOf" srcId="{7B99A912-30F7-41D5-BD39-69B09ADD0B0D}" destId="{75333848-76CC-4B3B-B1DB-2E4226876BD7}" srcOrd="0" destOrd="0" presId="urn:microsoft.com/office/officeart/2005/8/layout/cycle6"/>
    <dgm:cxn modelId="{ED5655B4-72B5-4D7A-B402-BB3C0DA38767}" type="presParOf" srcId="{A77997C4-4F2F-4E0C-A16D-F494D67DE296}" destId="{9D9C5602-3B6F-4D17-9EA0-481A1ADF1AC2}" srcOrd="0" destOrd="0" presId="urn:microsoft.com/office/officeart/2005/8/layout/cycle6"/>
    <dgm:cxn modelId="{635D337F-16B1-4F6C-BEF7-F619DF0598B4}" type="presParOf" srcId="{A77997C4-4F2F-4E0C-A16D-F494D67DE296}" destId="{04DAAEF1-206C-426A-8DD1-17C069ABBBDB}" srcOrd="1" destOrd="0" presId="urn:microsoft.com/office/officeart/2005/8/layout/cycle6"/>
    <dgm:cxn modelId="{98CA5660-8823-4B98-8BE4-D196CEBD8B34}" type="presParOf" srcId="{A77997C4-4F2F-4E0C-A16D-F494D67DE296}" destId="{14E94310-AC30-4426-83BD-B7CA7D740F1D}" srcOrd="2" destOrd="0" presId="urn:microsoft.com/office/officeart/2005/8/layout/cycle6"/>
    <dgm:cxn modelId="{687E039E-4E01-4EBA-83A1-770D2CF1316A}" type="presParOf" srcId="{A77997C4-4F2F-4E0C-A16D-F494D67DE296}" destId="{2E8C5516-A39E-4CFD-9C60-F842DE222D55}" srcOrd="3" destOrd="0" presId="urn:microsoft.com/office/officeart/2005/8/layout/cycle6"/>
    <dgm:cxn modelId="{62549F34-6EB5-435E-B1D2-CA0D0B145796}" type="presParOf" srcId="{A77997C4-4F2F-4E0C-A16D-F494D67DE296}" destId="{5D0D63BF-7C24-4035-BA86-57094755B9BB}" srcOrd="4" destOrd="0" presId="urn:microsoft.com/office/officeart/2005/8/layout/cycle6"/>
    <dgm:cxn modelId="{7081545C-83D1-4514-A8DA-4786C37BA61B}" type="presParOf" srcId="{A77997C4-4F2F-4E0C-A16D-F494D67DE296}" destId="{615936C1-1EAE-4CC8-8F06-BF7B95775F40}" srcOrd="5" destOrd="0" presId="urn:microsoft.com/office/officeart/2005/8/layout/cycle6"/>
    <dgm:cxn modelId="{A6A8597D-6A3B-4F04-9441-8079F41A0724}" type="presParOf" srcId="{A77997C4-4F2F-4E0C-A16D-F494D67DE296}" destId="{321342E3-1F8D-4D0E-8C22-2D1368FFBA9C}" srcOrd="6" destOrd="0" presId="urn:microsoft.com/office/officeart/2005/8/layout/cycle6"/>
    <dgm:cxn modelId="{36D5F3B4-5372-41A1-99CF-E4FEF69B211F}" type="presParOf" srcId="{A77997C4-4F2F-4E0C-A16D-F494D67DE296}" destId="{D6DA9396-A36E-49EB-B479-019B4A5B7C46}" srcOrd="7" destOrd="0" presId="urn:microsoft.com/office/officeart/2005/8/layout/cycle6"/>
    <dgm:cxn modelId="{8DC8F4AD-0AB9-453F-8D51-22BA7A1FCD91}" type="presParOf" srcId="{A77997C4-4F2F-4E0C-A16D-F494D67DE296}" destId="{6A5D8864-BE41-49FC-8E19-BB0C56BAD791}" srcOrd="8" destOrd="0" presId="urn:microsoft.com/office/officeart/2005/8/layout/cycle6"/>
    <dgm:cxn modelId="{942289CE-15ED-43CE-80E3-090E4F81D0F4}" type="presParOf" srcId="{A77997C4-4F2F-4E0C-A16D-F494D67DE296}" destId="{E62ED60E-710B-485D-9EB7-E13AFF4DF5DB}" srcOrd="9" destOrd="0" presId="urn:microsoft.com/office/officeart/2005/8/layout/cycle6"/>
    <dgm:cxn modelId="{247FDC3E-9650-4CB1-B8F3-13A38D742355}" type="presParOf" srcId="{A77997C4-4F2F-4E0C-A16D-F494D67DE296}" destId="{47B693B7-7F40-4BFE-A161-93037FBC5720}" srcOrd="10" destOrd="0" presId="urn:microsoft.com/office/officeart/2005/8/layout/cycle6"/>
    <dgm:cxn modelId="{8C243740-A043-4F47-BF1A-164CD02F244B}" type="presParOf" srcId="{A77997C4-4F2F-4E0C-A16D-F494D67DE296}" destId="{007E116D-CD1E-492D-AD43-630925F14DC3}" srcOrd="11" destOrd="0" presId="urn:microsoft.com/office/officeart/2005/8/layout/cycle6"/>
    <dgm:cxn modelId="{B7A2AD18-CABD-4C10-8765-1488B2D4B929}" type="presParOf" srcId="{A77997C4-4F2F-4E0C-A16D-F494D67DE296}" destId="{75333848-76CC-4B3B-B1DB-2E4226876BD7}" srcOrd="12" destOrd="0" presId="urn:microsoft.com/office/officeart/2005/8/layout/cycle6"/>
    <dgm:cxn modelId="{4C7F3FE4-2194-457C-B12D-4F88C0447133}" type="presParOf" srcId="{A77997C4-4F2F-4E0C-A16D-F494D67DE296}" destId="{7B82CBEA-C900-4A27-9CCD-B34683D51E1F}" srcOrd="13" destOrd="0" presId="urn:microsoft.com/office/officeart/2005/8/layout/cycle6"/>
    <dgm:cxn modelId="{2F262CBA-3129-4C10-961D-DE31C5544EDD}" type="presParOf" srcId="{A77997C4-4F2F-4E0C-A16D-F494D67DE296}" destId="{29A50E63-4E47-4EE1-8DB1-4A09B042957B}" srcOrd="14" destOrd="0" presId="urn:microsoft.com/office/officeart/2005/8/layout/cycle6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42FB07-6C07-410B-9ACD-962F8C515630}" type="doc">
      <dgm:prSet loTypeId="urn:microsoft.com/office/officeart/2005/8/layout/lProcess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v-LV"/>
        </a:p>
      </dgm:t>
    </dgm:pt>
    <dgm:pt modelId="{9CBCE140-21DD-4931-A928-1C0BFD011608}">
      <dgm:prSet phldrT="[Text]" custT="1"/>
      <dgm:spPr>
        <a:noFill/>
      </dgm:spPr>
      <dgm:t>
        <a:bodyPr/>
        <a:lstStyle/>
        <a:p>
          <a:pPr>
            <a:buNone/>
          </a:pPr>
          <a:r>
            <a:rPr lang="en-US" sz="3600" b="1" dirty="0">
              <a:solidFill>
                <a:srgbClr val="E5E0DF"/>
              </a:solidFill>
              <a:latin typeface="Barlow Medium" pitchFamily="34" charset="0"/>
            </a:rPr>
            <a:t>Fokusa jomas</a:t>
          </a:r>
          <a:endParaRPr lang="lv-LV" sz="3600" dirty="0"/>
        </a:p>
      </dgm:t>
    </dgm:pt>
    <dgm:pt modelId="{609AA16C-5DC7-42D6-BF46-1F0429B96CA9}" type="parTrans" cxnId="{C005D153-F2DA-4887-B08F-F9BB1C1BA884}">
      <dgm:prSet/>
      <dgm:spPr/>
      <dgm:t>
        <a:bodyPr/>
        <a:lstStyle/>
        <a:p>
          <a:endParaRPr lang="lv-LV"/>
        </a:p>
      </dgm:t>
    </dgm:pt>
    <dgm:pt modelId="{18EBC514-FCE2-49F0-9344-ED51B7BE877B}" type="sibTrans" cxnId="{C005D153-F2DA-4887-B08F-F9BB1C1BA884}">
      <dgm:prSet/>
      <dgm:spPr/>
      <dgm:t>
        <a:bodyPr/>
        <a:lstStyle/>
        <a:p>
          <a:endParaRPr lang="lv-LV"/>
        </a:p>
      </dgm:t>
    </dgm:pt>
    <dgm:pt modelId="{D2C3DC6F-2F68-4DC2-94F0-6B5E16F5127B}">
      <dgm:prSet phldrT="[Text]" custT="1"/>
      <dgm:spPr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lin ang="0" scaled="0"/>
          <a:tileRect/>
        </a:gra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53340" tIns="53340" rIns="53340" bIns="5334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lv-LV" sz="1700" kern="1200" dirty="0">
              <a:solidFill>
                <a:prstClr val="white"/>
              </a:solidFill>
              <a:latin typeface="Barlow Medium" pitchFamily="34" charset="0"/>
              <a:ea typeface="+mn-ea"/>
              <a:cs typeface="+mn-cs"/>
            </a:rPr>
            <a:t>Noziegumi</a:t>
          </a:r>
          <a:r>
            <a:rPr lang="en-GB" sz="1700" kern="1200" dirty="0">
              <a:solidFill>
                <a:prstClr val="white"/>
              </a:solidFill>
              <a:latin typeface="Barlow Medium" pitchFamily="34" charset="0"/>
              <a:ea typeface="+mn-ea"/>
              <a:cs typeface="+mn-cs"/>
            </a:rPr>
            <a:t> pret valsti</a:t>
          </a:r>
          <a:endParaRPr lang="lv-LV" sz="1700" kern="1200" dirty="0">
            <a:solidFill>
              <a:prstClr val="white"/>
            </a:solidFill>
            <a:latin typeface="Barlow Medium" pitchFamily="34" charset="0"/>
            <a:ea typeface="+mn-ea"/>
            <a:cs typeface="+mn-cs"/>
          </a:endParaRPr>
        </a:p>
      </dgm:t>
    </dgm:pt>
    <dgm:pt modelId="{711DD5B9-97F2-48FF-ABD2-26EB56CBBE3D}" type="parTrans" cxnId="{09364121-385C-43FA-97A2-3C5A51D03978}">
      <dgm:prSet/>
      <dgm:spPr/>
      <dgm:t>
        <a:bodyPr/>
        <a:lstStyle/>
        <a:p>
          <a:endParaRPr lang="lv-LV"/>
        </a:p>
      </dgm:t>
    </dgm:pt>
    <dgm:pt modelId="{74BD75C9-6759-408C-B4E1-59E755FE05EF}" type="sibTrans" cxnId="{09364121-385C-43FA-97A2-3C5A51D03978}">
      <dgm:prSet/>
      <dgm:spPr/>
      <dgm:t>
        <a:bodyPr/>
        <a:lstStyle/>
        <a:p>
          <a:endParaRPr lang="lv-LV"/>
        </a:p>
      </dgm:t>
    </dgm:pt>
    <dgm:pt modelId="{C9F54962-1D73-4C26-B3ED-D36A0AB45149}">
      <dgm:prSet phldrT="[Text]" custT="1"/>
      <dgm:spPr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lin ang="0" scaled="0"/>
          <a:tileRect/>
        </a:gra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53340" tIns="53340" rIns="53340" bIns="53340" numCol="1" spcCol="1270" anchor="ctr" anchorCtr="0"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rgbClr val="E5E0DF"/>
              </a:solidFill>
              <a:latin typeface="Barlow Medium" pitchFamily="34" charset="0"/>
              <a:ea typeface="Barlow Medium" pitchFamily="34" charset="-122"/>
              <a:cs typeface="Barlow Medium" pitchFamily="34" charset="-120"/>
            </a:rPr>
            <a:t>Valsts amatpersonu izdarīti </a:t>
          </a:r>
          <a:r>
            <a:rPr lang="en-GB" sz="1700" kern="1200" dirty="0">
              <a:solidFill>
                <a:prstClr val="white"/>
              </a:solidFill>
              <a:latin typeface="Barlow Medium" pitchFamily="34" charset="0"/>
              <a:ea typeface="+mn-ea"/>
              <a:cs typeface="+mn-cs"/>
            </a:rPr>
            <a:t>noziedzīgi</a:t>
          </a:r>
          <a:r>
            <a:rPr lang="en-GB" sz="1700" kern="1200" dirty="0">
              <a:solidFill>
                <a:srgbClr val="E5E0DF"/>
              </a:solidFill>
              <a:latin typeface="Barlow Medium" pitchFamily="34" charset="0"/>
              <a:ea typeface="Barlow Medium" pitchFamily="34" charset="-122"/>
              <a:cs typeface="Barlow Medium" pitchFamily="34" charset="-120"/>
            </a:rPr>
            <a:t> nodarījumi </a:t>
          </a:r>
          <a:endParaRPr lang="lv-LV" sz="1700" kern="1200" dirty="0">
            <a:solidFill>
              <a:srgbClr val="E5E0DF"/>
            </a:solidFill>
            <a:latin typeface="Barlow Medium" pitchFamily="34" charset="0"/>
            <a:ea typeface="Barlow Medium" pitchFamily="34" charset="-122"/>
            <a:cs typeface="Barlow Medium" pitchFamily="34" charset="-120"/>
          </a:endParaRPr>
        </a:p>
      </dgm:t>
    </dgm:pt>
    <dgm:pt modelId="{9508E9F3-53A1-4162-A680-9BCDF626E1BC}" type="parTrans" cxnId="{0F60DCA3-05C0-46B4-8B3E-48DEB772AE0D}">
      <dgm:prSet/>
      <dgm:spPr/>
      <dgm:t>
        <a:bodyPr/>
        <a:lstStyle/>
        <a:p>
          <a:endParaRPr lang="lv-LV"/>
        </a:p>
      </dgm:t>
    </dgm:pt>
    <dgm:pt modelId="{BF9C28FA-77DB-4299-A0BB-8789524BE9D2}" type="sibTrans" cxnId="{0F60DCA3-05C0-46B4-8B3E-48DEB772AE0D}">
      <dgm:prSet/>
      <dgm:spPr/>
      <dgm:t>
        <a:bodyPr/>
        <a:lstStyle/>
        <a:p>
          <a:endParaRPr lang="lv-LV"/>
        </a:p>
      </dgm:t>
    </dgm:pt>
    <dgm:pt modelId="{90E775BB-AD3B-40FC-B978-74A68D83AC6D}">
      <dgm:prSet phldrT="[Text]" custT="1"/>
      <dgm:spPr>
        <a:noFill/>
      </dgm:spPr>
      <dgm:t>
        <a:bodyPr/>
        <a:lstStyle/>
        <a:p>
          <a:r>
            <a:rPr lang="en-US" sz="3600" b="1" dirty="0">
              <a:solidFill>
                <a:schemeClr val="tx1"/>
              </a:solidFill>
              <a:latin typeface="Barlow Medium" panose="00000600000000000000" pitchFamily="2" charset="-70"/>
              <a:ea typeface="Alexandria" pitchFamily="34" charset="-122"/>
              <a:cs typeface="Alexandria" pitchFamily="34" charset="-120"/>
            </a:rPr>
            <a:t>Rīcības plāns</a:t>
          </a:r>
          <a:endParaRPr lang="lv-LV" sz="3600" b="1" dirty="0">
            <a:solidFill>
              <a:schemeClr val="tx1"/>
            </a:solidFill>
            <a:latin typeface="Barlow Medium" panose="00000600000000000000" pitchFamily="2" charset="-70"/>
          </a:endParaRPr>
        </a:p>
      </dgm:t>
    </dgm:pt>
    <dgm:pt modelId="{DEC47176-8038-4371-B007-F0C1C67409B5}" type="parTrans" cxnId="{1F52AF24-A5CD-4C45-9657-3E0DEFC40790}">
      <dgm:prSet/>
      <dgm:spPr/>
      <dgm:t>
        <a:bodyPr/>
        <a:lstStyle/>
        <a:p>
          <a:endParaRPr lang="lv-LV"/>
        </a:p>
      </dgm:t>
    </dgm:pt>
    <dgm:pt modelId="{D2BBC415-D49A-4736-8E1F-FDF7ED94514B}" type="sibTrans" cxnId="{1F52AF24-A5CD-4C45-9657-3E0DEFC40790}">
      <dgm:prSet/>
      <dgm:spPr/>
      <dgm:t>
        <a:bodyPr/>
        <a:lstStyle/>
        <a:p>
          <a:endParaRPr lang="lv-LV"/>
        </a:p>
      </dgm:t>
    </dgm:pt>
    <dgm:pt modelId="{F574DA8D-7364-43AA-AF13-9BE57389D1F9}">
      <dgm:prSet phldrT="[Text]" custT="1"/>
      <dgm:spPr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lin ang="8100000" scaled="1"/>
          <a:tileRect/>
        </a:gra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53340" tIns="53340" rIns="53340" bIns="5334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GB" sz="1700" kern="1200" dirty="0">
              <a:solidFill>
                <a:prstClr val="white"/>
              </a:solidFill>
              <a:latin typeface="Barlow Medium" pitchFamily="34" charset="0"/>
              <a:ea typeface="+mn-ea"/>
              <a:cs typeface="+mn-cs"/>
            </a:rPr>
            <a:t>Centralizēta un augsti profesionāla struktūrvienība</a:t>
          </a:r>
          <a:endParaRPr lang="lv-LV" sz="1700" kern="1200" dirty="0">
            <a:solidFill>
              <a:prstClr val="white"/>
            </a:solidFill>
            <a:latin typeface="Barlow Medium" pitchFamily="34" charset="0"/>
            <a:ea typeface="+mn-ea"/>
            <a:cs typeface="+mn-cs"/>
          </a:endParaRPr>
        </a:p>
      </dgm:t>
    </dgm:pt>
    <dgm:pt modelId="{B512D153-40D4-4504-9FFB-992A81A76378}" type="parTrans" cxnId="{6F5F5698-8F50-4CD3-AC88-ABCAFC8C9BEB}">
      <dgm:prSet/>
      <dgm:spPr/>
      <dgm:t>
        <a:bodyPr/>
        <a:lstStyle/>
        <a:p>
          <a:endParaRPr lang="lv-LV"/>
        </a:p>
      </dgm:t>
    </dgm:pt>
    <dgm:pt modelId="{027BA604-9BDB-46A9-B7FF-469310C4C6E7}" type="sibTrans" cxnId="{6F5F5698-8F50-4CD3-AC88-ABCAFC8C9BEB}">
      <dgm:prSet/>
      <dgm:spPr/>
      <dgm:t>
        <a:bodyPr/>
        <a:lstStyle/>
        <a:p>
          <a:endParaRPr lang="lv-LV"/>
        </a:p>
      </dgm:t>
    </dgm:pt>
    <dgm:pt modelId="{D56B8C2C-F89D-4E34-941C-1B34A8C2CAB4}">
      <dgm:prSet phldrT="[Text]" custT="1"/>
      <dgm:spPr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lin ang="8100000" scaled="1"/>
          <a:tileRect/>
        </a:gra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53340" tIns="53340" rIns="53340" bIns="5334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GB" sz="1700" kern="1200" dirty="0">
              <a:solidFill>
                <a:prstClr val="white"/>
              </a:solidFill>
              <a:latin typeface="Barlow Medium" pitchFamily="34" charset="0"/>
              <a:ea typeface="+mn-ea"/>
              <a:cs typeface="+mn-cs"/>
            </a:rPr>
            <a:t>Vienota sadarbības platforma ar valsts drošības iestādēm un izmeklēšanas iestādēm</a:t>
          </a:r>
          <a:endParaRPr lang="lv-LV" sz="1700" kern="1200" dirty="0">
            <a:solidFill>
              <a:prstClr val="white"/>
            </a:solidFill>
            <a:latin typeface="Barlow Medium" pitchFamily="34" charset="0"/>
            <a:ea typeface="+mn-ea"/>
            <a:cs typeface="+mn-cs"/>
          </a:endParaRPr>
        </a:p>
      </dgm:t>
    </dgm:pt>
    <dgm:pt modelId="{1B3FBC9D-C97F-422E-B4AF-34EE964261C3}" type="parTrans" cxnId="{9D1E1A69-CA7C-41B3-A676-652877091FBC}">
      <dgm:prSet/>
      <dgm:spPr/>
      <dgm:t>
        <a:bodyPr/>
        <a:lstStyle/>
        <a:p>
          <a:endParaRPr lang="lv-LV"/>
        </a:p>
      </dgm:t>
    </dgm:pt>
    <dgm:pt modelId="{2C673655-6891-4DE1-8541-F6B328044716}" type="sibTrans" cxnId="{9D1E1A69-CA7C-41B3-A676-652877091FBC}">
      <dgm:prSet/>
      <dgm:spPr/>
      <dgm:t>
        <a:bodyPr/>
        <a:lstStyle/>
        <a:p>
          <a:endParaRPr lang="lv-LV"/>
        </a:p>
      </dgm:t>
    </dgm:pt>
    <dgm:pt modelId="{1BB31301-7C57-46FA-A512-E64BFE4CCECE}">
      <dgm:prSet phldrT="[Text]" custT="1"/>
      <dgm:spPr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lin ang="0" scaled="0"/>
          <a:tileRect/>
        </a:gra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53340" tIns="53340" rIns="53340" bIns="53340" numCol="1" spcCol="1270" anchor="ctr" anchorCtr="0"/>
        <a:lstStyle/>
        <a:p>
          <a:r>
            <a:rPr lang="lv-LV" sz="1700" kern="1200" dirty="0">
              <a:solidFill>
                <a:srgbClr val="E5E0DF"/>
              </a:solidFill>
              <a:latin typeface="Barlow Medium" pitchFamily="34" charset="0"/>
              <a:ea typeface="Barlow Medium" pitchFamily="34" charset="-122"/>
              <a:cs typeface="Barlow Medium" pitchFamily="34" charset="-120"/>
            </a:rPr>
            <a:t>P</a:t>
          </a:r>
          <a:r>
            <a:rPr lang="en-GB" sz="1700" kern="1200" dirty="0">
              <a:solidFill>
                <a:srgbClr val="E5E0DF"/>
              </a:solidFill>
              <a:latin typeface="Barlow Medium" pitchFamily="34" charset="0"/>
              <a:ea typeface="Barlow Medium" pitchFamily="34" charset="-122"/>
              <a:cs typeface="Barlow Medium" pitchFamily="34" charset="-120"/>
            </a:rPr>
            <a:t>ret valsts amatpersonām vērsti noziedzīgi nodarījumi</a:t>
          </a:r>
          <a:endParaRPr lang="lv-LV" sz="1700" kern="1200" dirty="0">
            <a:solidFill>
              <a:srgbClr val="E5E0DF"/>
            </a:solidFill>
            <a:latin typeface="Barlow Medium" pitchFamily="34" charset="0"/>
            <a:ea typeface="Barlow Medium" pitchFamily="34" charset="-122"/>
            <a:cs typeface="Barlow Medium" pitchFamily="34" charset="-120"/>
          </a:endParaRPr>
        </a:p>
      </dgm:t>
    </dgm:pt>
    <dgm:pt modelId="{63871EEA-82BD-4D8B-8045-5D30BE727C94}" type="parTrans" cxnId="{3F1F40B6-89F5-4756-8304-E8BF5D72F8CB}">
      <dgm:prSet/>
      <dgm:spPr/>
      <dgm:t>
        <a:bodyPr/>
        <a:lstStyle/>
        <a:p>
          <a:endParaRPr lang="lv-LV"/>
        </a:p>
      </dgm:t>
    </dgm:pt>
    <dgm:pt modelId="{389DE61A-2146-4106-8E63-D8BC3545C65A}" type="sibTrans" cxnId="{3F1F40B6-89F5-4756-8304-E8BF5D72F8CB}">
      <dgm:prSet/>
      <dgm:spPr/>
      <dgm:t>
        <a:bodyPr/>
        <a:lstStyle/>
        <a:p>
          <a:endParaRPr lang="lv-LV"/>
        </a:p>
      </dgm:t>
    </dgm:pt>
    <dgm:pt modelId="{9A267422-7A65-4629-A5D6-BBAC06CCC0FD}">
      <dgm:prSet phldrT="[Text]" custT="1"/>
      <dgm:spPr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lin ang="0" scaled="0"/>
          <a:tileRect/>
        </a:gra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53340" tIns="53340" rIns="53340" bIns="5334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GB" sz="1700" kern="1200" dirty="0">
              <a:solidFill>
                <a:prstClr val="white"/>
              </a:solidFill>
              <a:latin typeface="Barlow Medium" pitchFamily="34" charset="0"/>
              <a:ea typeface="+mn-ea"/>
              <a:cs typeface="+mn-cs"/>
            </a:rPr>
            <a:t>Organizētā noziedzība</a:t>
          </a:r>
          <a:endParaRPr lang="lv-LV" sz="1700" kern="1200" dirty="0">
            <a:solidFill>
              <a:prstClr val="white"/>
            </a:solidFill>
            <a:latin typeface="Barlow Medium" pitchFamily="34" charset="0"/>
            <a:ea typeface="+mn-ea"/>
            <a:cs typeface="+mn-cs"/>
          </a:endParaRPr>
        </a:p>
      </dgm:t>
    </dgm:pt>
    <dgm:pt modelId="{3AD270A8-8CE7-4A84-9B74-0328381D9528}" type="parTrans" cxnId="{CD253760-3CF9-4C63-A6D1-5717F79F7A23}">
      <dgm:prSet/>
      <dgm:spPr/>
      <dgm:t>
        <a:bodyPr/>
        <a:lstStyle/>
        <a:p>
          <a:endParaRPr lang="lv-LV"/>
        </a:p>
      </dgm:t>
    </dgm:pt>
    <dgm:pt modelId="{555D135B-E020-43B8-BA84-9030C31D5203}" type="sibTrans" cxnId="{CD253760-3CF9-4C63-A6D1-5717F79F7A23}">
      <dgm:prSet/>
      <dgm:spPr/>
      <dgm:t>
        <a:bodyPr/>
        <a:lstStyle/>
        <a:p>
          <a:endParaRPr lang="lv-LV"/>
        </a:p>
      </dgm:t>
    </dgm:pt>
    <dgm:pt modelId="{C8435255-1C80-4CCB-AE02-B5F8808C1A23}">
      <dgm:prSet phldrT="[Text]" custT="1"/>
      <dgm:spPr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lin ang="0" scaled="0"/>
          <a:tileRect/>
        </a:gra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53340" tIns="53340" rIns="53340" bIns="53340" numCol="1" spcCol="1270" anchor="ctr" anchorCtr="0"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rgbClr val="E5E0DF"/>
              </a:solidFill>
              <a:latin typeface="Barlow Medium" pitchFamily="34" charset="0"/>
              <a:ea typeface="Barlow Medium" pitchFamily="34" charset="-122"/>
              <a:cs typeface="Barlow Medium" pitchFamily="34" charset="-120"/>
            </a:rPr>
            <a:t>Tautsaimniecības </a:t>
          </a:r>
          <a:r>
            <a:rPr lang="en-GB" sz="1700" kern="1200" dirty="0">
              <a:solidFill>
                <a:prstClr val="white"/>
              </a:solidFill>
              <a:latin typeface="Barlow Medium" pitchFamily="34" charset="0"/>
              <a:ea typeface="+mn-ea"/>
              <a:cs typeface="+mn-cs"/>
            </a:rPr>
            <a:t>interešu</a:t>
          </a:r>
          <a:r>
            <a:rPr lang="en-GB" sz="1700" kern="1200" dirty="0">
              <a:solidFill>
                <a:srgbClr val="E5E0DF"/>
              </a:solidFill>
              <a:latin typeface="Barlow Medium" pitchFamily="34" charset="0"/>
              <a:ea typeface="Barlow Medium" pitchFamily="34" charset="-122"/>
              <a:cs typeface="Barlow Medium" pitchFamily="34" charset="-120"/>
            </a:rPr>
            <a:t> būtisks apdraudējums</a:t>
          </a:r>
          <a:endParaRPr lang="lv-LV" sz="1700" kern="1200" dirty="0">
            <a:solidFill>
              <a:srgbClr val="E5E0DF"/>
            </a:solidFill>
            <a:latin typeface="Barlow Medium" pitchFamily="34" charset="0"/>
            <a:ea typeface="Barlow Medium" pitchFamily="34" charset="-122"/>
            <a:cs typeface="Barlow Medium" pitchFamily="34" charset="-120"/>
          </a:endParaRPr>
        </a:p>
      </dgm:t>
    </dgm:pt>
    <dgm:pt modelId="{6B6C0970-CD77-4322-BBBA-7F6F7B85D21C}" type="parTrans" cxnId="{08C9CC28-0C9F-4576-BEB9-3484109CFAD9}">
      <dgm:prSet/>
      <dgm:spPr/>
      <dgm:t>
        <a:bodyPr/>
        <a:lstStyle/>
        <a:p>
          <a:endParaRPr lang="lv-LV"/>
        </a:p>
      </dgm:t>
    </dgm:pt>
    <dgm:pt modelId="{9528CBB9-3CC6-4998-926C-77545818CC4F}" type="sibTrans" cxnId="{08C9CC28-0C9F-4576-BEB9-3484109CFAD9}">
      <dgm:prSet/>
      <dgm:spPr/>
      <dgm:t>
        <a:bodyPr/>
        <a:lstStyle/>
        <a:p>
          <a:endParaRPr lang="lv-LV"/>
        </a:p>
      </dgm:t>
    </dgm:pt>
    <dgm:pt modelId="{68233C50-A572-4F6F-AF34-F06CB6168F4E}">
      <dgm:prSet phldrT="[Text]" custT="1"/>
      <dgm:spPr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lin ang="8100000" scaled="1"/>
          <a:tileRect/>
        </a:gra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53340" tIns="53340" rIns="53340" bIns="53340" numCol="1" spcCol="1270" anchor="ctr" anchorCtr="0"/>
        <a:lstStyle/>
        <a:p>
          <a:pPr>
            <a:buFontTx/>
            <a:buChar char="-"/>
          </a:pPr>
          <a:r>
            <a:rPr lang="en-GB" sz="1700" kern="1200" dirty="0">
              <a:solidFill>
                <a:prstClr val="white"/>
              </a:solidFill>
              <a:latin typeface="Barlow Medium" pitchFamily="34" charset="0"/>
              <a:ea typeface="+mn-ea"/>
              <a:cs typeface="+mn-cs"/>
            </a:rPr>
            <a:t>Prokurors</a:t>
          </a:r>
          <a:r>
            <a:rPr lang="en-GB" sz="1700" b="0" kern="1200" dirty="0">
              <a:latin typeface="Barlow Medium" panose="00000600000000000000" pitchFamily="2" charset="-70"/>
              <a:cs typeface="Times New Roman" panose="02020603050405020304" pitchFamily="18" charset="0"/>
            </a:rPr>
            <a:t> - procesa virzītājs no kriminālprocesa uzsākšanas brīža</a:t>
          </a:r>
          <a:endParaRPr lang="lv-LV" sz="1700" b="0" kern="1200" dirty="0">
            <a:latin typeface="Barlow Medium" panose="00000600000000000000" pitchFamily="2" charset="-70"/>
          </a:endParaRPr>
        </a:p>
      </dgm:t>
    </dgm:pt>
    <dgm:pt modelId="{62CE1328-66D2-44C1-81C5-2BAF5E05E0FD}" type="parTrans" cxnId="{D2066499-389F-4518-809B-0A32C0B0C23E}">
      <dgm:prSet/>
      <dgm:spPr/>
      <dgm:t>
        <a:bodyPr/>
        <a:lstStyle/>
        <a:p>
          <a:endParaRPr lang="lv-LV"/>
        </a:p>
      </dgm:t>
    </dgm:pt>
    <dgm:pt modelId="{C8678246-E98F-4D9D-A58E-6785ECC94FF7}" type="sibTrans" cxnId="{D2066499-389F-4518-809B-0A32C0B0C23E}">
      <dgm:prSet/>
      <dgm:spPr/>
      <dgm:t>
        <a:bodyPr/>
        <a:lstStyle/>
        <a:p>
          <a:endParaRPr lang="lv-LV"/>
        </a:p>
      </dgm:t>
    </dgm:pt>
    <dgm:pt modelId="{40FE2214-36A4-44B5-872A-3C29A096DB7E}">
      <dgm:prSet phldrT="[Text]" custT="1"/>
      <dgm:spPr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lin ang="8100000" scaled="1"/>
          <a:tileRect/>
        </a:gra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53340" tIns="53340" rIns="53340" bIns="53340" numCol="1" spcCol="1270" anchor="ctr" anchorCtr="0"/>
        <a:lstStyle/>
        <a:p>
          <a:pPr>
            <a:buFontTx/>
            <a:buChar char="-"/>
          </a:pPr>
          <a:r>
            <a:rPr lang="en-GB" sz="1700" b="0" kern="1200" dirty="0" err="1">
              <a:solidFill>
                <a:prstClr val="white"/>
              </a:solidFill>
              <a:latin typeface="Barlow Medium" panose="00000600000000000000" pitchFamily="2" charset="-70"/>
              <a:ea typeface="+mn-ea"/>
              <a:cs typeface="Times New Roman" panose="02020603050405020304" pitchFamily="18" charset="0"/>
            </a:rPr>
            <a:t>Prokuratūras</a:t>
          </a:r>
          <a:r>
            <a:rPr lang="en-GB" sz="1700" b="0" kern="1200" dirty="0">
              <a:latin typeface="Barlow Medium" panose="00000600000000000000" pitchFamily="2" charset="-70"/>
              <a:cs typeface="Times New Roman" panose="02020603050405020304" pitchFamily="18" charset="0"/>
            </a:rPr>
            <a:t> darbības </a:t>
          </a:r>
          <a:r>
            <a:rPr lang="en-GB" sz="1700" b="0" kern="1200" dirty="0" err="1">
              <a:latin typeface="Barlow Medium" panose="00000600000000000000" pitchFamily="2" charset="-70"/>
              <a:cs typeface="Times New Roman" panose="02020603050405020304" pitchFamily="18" charset="0"/>
            </a:rPr>
            <a:t>nepārtrauktības</a:t>
          </a:r>
          <a:r>
            <a:rPr lang="en-GB" sz="1700" b="0" kern="1200" dirty="0">
              <a:latin typeface="Barlow Medium" panose="00000600000000000000" pitchFamily="2" charset="-70"/>
              <a:cs typeface="Times New Roman" panose="02020603050405020304" pitchFamily="18" charset="0"/>
            </a:rPr>
            <a:t> </a:t>
          </a:r>
          <a:r>
            <a:rPr lang="en-GB" sz="1700" b="0" kern="1200" dirty="0" err="1">
              <a:solidFill>
                <a:prstClr val="white"/>
              </a:solidFill>
              <a:latin typeface="Barlow Medium" panose="00000600000000000000" pitchFamily="2" charset="-70"/>
              <a:ea typeface="+mn-ea"/>
              <a:cs typeface="Times New Roman" panose="02020603050405020304" pitchFamily="18" charset="0"/>
            </a:rPr>
            <a:t>nodrošināšana</a:t>
          </a:r>
          <a:r>
            <a:rPr lang="en-GB" sz="1700" b="0" kern="1200" dirty="0">
              <a:latin typeface="Barlow Medium" panose="00000600000000000000" pitchFamily="2" charset="-70"/>
              <a:cs typeface="Times New Roman" panose="02020603050405020304" pitchFamily="18" charset="0"/>
            </a:rPr>
            <a:t> </a:t>
          </a:r>
          <a:r>
            <a:rPr lang="en-GB" sz="1700" b="0" kern="1200" dirty="0">
              <a:solidFill>
                <a:prstClr val="white"/>
              </a:solidFill>
              <a:latin typeface="Barlow Medium" panose="00000600000000000000" pitchFamily="2" charset="-70"/>
              <a:ea typeface="+mn-ea"/>
              <a:cs typeface="Times New Roman" panose="02020603050405020304" pitchFamily="18" charset="0"/>
            </a:rPr>
            <a:t>valsts</a:t>
          </a:r>
          <a:r>
            <a:rPr lang="en-GB" sz="1700" b="0" kern="1200" dirty="0">
              <a:latin typeface="Barlow Medium" panose="00000600000000000000" pitchFamily="2" charset="-70"/>
              <a:cs typeface="Times New Roman" panose="02020603050405020304" pitchFamily="18" charset="0"/>
            </a:rPr>
            <a:t> </a:t>
          </a:r>
          <a:r>
            <a:rPr lang="en-GB" sz="1700" b="0" kern="1200" dirty="0">
              <a:solidFill>
                <a:prstClr val="white"/>
              </a:solidFill>
              <a:latin typeface="Barlow Medium" panose="00000600000000000000" pitchFamily="2" charset="-70"/>
              <a:ea typeface="+mn-ea"/>
              <a:cs typeface="Times New Roman" panose="02020603050405020304" pitchFamily="18" charset="0"/>
            </a:rPr>
            <a:t>apdraudējuma</a:t>
          </a:r>
          <a:r>
            <a:rPr lang="en-GB" sz="1700" b="0" kern="1200" dirty="0">
              <a:latin typeface="Barlow Medium" panose="00000600000000000000" pitchFamily="2" charset="-70"/>
              <a:cs typeface="Times New Roman" panose="02020603050405020304" pitchFamily="18" charset="0"/>
            </a:rPr>
            <a:t> gadījumā</a:t>
          </a:r>
          <a:endParaRPr lang="lv-LV" sz="1700" b="0" kern="1200" dirty="0">
            <a:latin typeface="Barlow Medium" panose="00000600000000000000" pitchFamily="2" charset="-70"/>
          </a:endParaRPr>
        </a:p>
      </dgm:t>
    </dgm:pt>
    <dgm:pt modelId="{63FD39EB-26E1-4FFD-9635-FF5E3CAF773A}" type="parTrans" cxnId="{7F3C285B-5EEC-4566-916A-4C86909F8A56}">
      <dgm:prSet/>
      <dgm:spPr/>
      <dgm:t>
        <a:bodyPr/>
        <a:lstStyle/>
        <a:p>
          <a:endParaRPr lang="lv-LV"/>
        </a:p>
      </dgm:t>
    </dgm:pt>
    <dgm:pt modelId="{6BB2378C-2BD3-4C22-B04E-1277ADB950BC}" type="sibTrans" cxnId="{7F3C285B-5EEC-4566-916A-4C86909F8A56}">
      <dgm:prSet/>
      <dgm:spPr/>
      <dgm:t>
        <a:bodyPr/>
        <a:lstStyle/>
        <a:p>
          <a:endParaRPr lang="lv-LV"/>
        </a:p>
      </dgm:t>
    </dgm:pt>
    <dgm:pt modelId="{1E4F00AA-9CCF-493D-9D33-2AAE62D11689}" type="pres">
      <dgm:prSet presAssocID="{ED42FB07-6C07-410B-9ACD-962F8C515630}" presName="theList" presStyleCnt="0">
        <dgm:presLayoutVars>
          <dgm:dir/>
          <dgm:animLvl val="lvl"/>
          <dgm:resizeHandles val="exact"/>
        </dgm:presLayoutVars>
      </dgm:prSet>
      <dgm:spPr/>
    </dgm:pt>
    <dgm:pt modelId="{D84607E6-7B27-4C6D-870D-7FBE487B46F2}" type="pres">
      <dgm:prSet presAssocID="{9CBCE140-21DD-4931-A928-1C0BFD011608}" presName="compNode" presStyleCnt="0"/>
      <dgm:spPr/>
    </dgm:pt>
    <dgm:pt modelId="{C6F20916-E4CB-4421-BB3E-D1C0F23342F0}" type="pres">
      <dgm:prSet presAssocID="{9CBCE140-21DD-4931-A928-1C0BFD011608}" presName="aNode" presStyleLbl="bgShp" presStyleIdx="0" presStyleCnt="2"/>
      <dgm:spPr/>
    </dgm:pt>
    <dgm:pt modelId="{A510F919-06E0-459A-97DE-1FEC361C65C7}" type="pres">
      <dgm:prSet presAssocID="{9CBCE140-21DD-4931-A928-1C0BFD011608}" presName="textNode" presStyleLbl="bgShp" presStyleIdx="0" presStyleCnt="2"/>
      <dgm:spPr/>
    </dgm:pt>
    <dgm:pt modelId="{B98D58D2-7052-4199-85F0-C128FAE50403}" type="pres">
      <dgm:prSet presAssocID="{9CBCE140-21DD-4931-A928-1C0BFD011608}" presName="compChildNode" presStyleCnt="0"/>
      <dgm:spPr/>
    </dgm:pt>
    <dgm:pt modelId="{E31EEA6A-F0FB-43DF-8831-33CDF7A209B4}" type="pres">
      <dgm:prSet presAssocID="{9CBCE140-21DD-4931-A928-1C0BFD011608}" presName="theInnerList" presStyleCnt="0"/>
      <dgm:spPr/>
    </dgm:pt>
    <dgm:pt modelId="{3AFC2DE2-B8A2-4E02-BF71-0637E068EDE0}" type="pres">
      <dgm:prSet presAssocID="{D2C3DC6F-2F68-4DC2-94F0-6B5E16F5127B}" presName="childNode" presStyleLbl="node1" presStyleIdx="0" presStyleCnt="9">
        <dgm:presLayoutVars>
          <dgm:bulletEnabled val="1"/>
        </dgm:presLayoutVars>
      </dgm:prSet>
      <dgm:spPr>
        <a:xfrm>
          <a:off x="550823" y="1381614"/>
          <a:ext cx="4361247" cy="532442"/>
        </a:xfrm>
        <a:prstGeom prst="roundRect">
          <a:avLst>
            <a:gd name="adj" fmla="val 10000"/>
          </a:avLst>
        </a:prstGeom>
      </dgm:spPr>
    </dgm:pt>
    <dgm:pt modelId="{29855091-56BA-4663-AAE4-86A43755B10A}" type="pres">
      <dgm:prSet presAssocID="{D2C3DC6F-2F68-4DC2-94F0-6B5E16F5127B}" presName="aSpace2" presStyleCnt="0"/>
      <dgm:spPr/>
    </dgm:pt>
    <dgm:pt modelId="{9D0824F7-630D-4642-8F50-41365FC79937}" type="pres">
      <dgm:prSet presAssocID="{C9F54962-1D73-4C26-B3ED-D36A0AB45149}" presName="childNode" presStyleLbl="node1" presStyleIdx="1" presStyleCnt="9">
        <dgm:presLayoutVars>
          <dgm:bulletEnabled val="1"/>
        </dgm:presLayoutVars>
      </dgm:prSet>
      <dgm:spPr>
        <a:xfrm>
          <a:off x="550823" y="1995971"/>
          <a:ext cx="4361247" cy="532442"/>
        </a:xfrm>
        <a:prstGeom prst="roundRect">
          <a:avLst>
            <a:gd name="adj" fmla="val 10000"/>
          </a:avLst>
        </a:prstGeom>
      </dgm:spPr>
    </dgm:pt>
    <dgm:pt modelId="{15ABB331-095C-4613-96F4-9B41F0A74354}" type="pres">
      <dgm:prSet presAssocID="{C9F54962-1D73-4C26-B3ED-D36A0AB45149}" presName="aSpace2" presStyleCnt="0"/>
      <dgm:spPr/>
    </dgm:pt>
    <dgm:pt modelId="{85AD55AF-C27F-4F1D-AC19-42F9FE8B8F71}" type="pres">
      <dgm:prSet presAssocID="{1BB31301-7C57-46FA-A512-E64BFE4CCECE}" presName="childNode" presStyleLbl="node1" presStyleIdx="2" presStyleCnt="9">
        <dgm:presLayoutVars>
          <dgm:bulletEnabled val="1"/>
        </dgm:presLayoutVars>
      </dgm:prSet>
      <dgm:spPr>
        <a:xfrm>
          <a:off x="550823" y="2610328"/>
          <a:ext cx="4361247" cy="532442"/>
        </a:xfrm>
        <a:prstGeom prst="roundRect">
          <a:avLst>
            <a:gd name="adj" fmla="val 10000"/>
          </a:avLst>
        </a:prstGeom>
      </dgm:spPr>
    </dgm:pt>
    <dgm:pt modelId="{C8FD7BBF-6553-40A1-99A0-020124A0F4D3}" type="pres">
      <dgm:prSet presAssocID="{1BB31301-7C57-46FA-A512-E64BFE4CCECE}" presName="aSpace2" presStyleCnt="0"/>
      <dgm:spPr/>
    </dgm:pt>
    <dgm:pt modelId="{36EE3EBE-07C8-4C72-971B-0FE7D84A5F81}" type="pres">
      <dgm:prSet presAssocID="{9A267422-7A65-4629-A5D6-BBAC06CCC0FD}" presName="childNode" presStyleLbl="node1" presStyleIdx="3" presStyleCnt="9">
        <dgm:presLayoutVars>
          <dgm:bulletEnabled val="1"/>
        </dgm:presLayoutVars>
      </dgm:prSet>
      <dgm:spPr>
        <a:xfrm>
          <a:off x="550823" y="3224685"/>
          <a:ext cx="4361247" cy="532442"/>
        </a:xfrm>
        <a:prstGeom prst="roundRect">
          <a:avLst>
            <a:gd name="adj" fmla="val 10000"/>
          </a:avLst>
        </a:prstGeom>
      </dgm:spPr>
    </dgm:pt>
    <dgm:pt modelId="{8AA20ADB-38E0-479D-B629-C9231C853FDA}" type="pres">
      <dgm:prSet presAssocID="{9A267422-7A65-4629-A5D6-BBAC06CCC0FD}" presName="aSpace2" presStyleCnt="0"/>
      <dgm:spPr/>
    </dgm:pt>
    <dgm:pt modelId="{AF7158B2-54E3-4854-B11F-832F8EBB25F6}" type="pres">
      <dgm:prSet presAssocID="{C8435255-1C80-4CCB-AE02-B5F8808C1A23}" presName="childNode" presStyleLbl="node1" presStyleIdx="4" presStyleCnt="9">
        <dgm:presLayoutVars>
          <dgm:bulletEnabled val="1"/>
        </dgm:presLayoutVars>
      </dgm:prSet>
      <dgm:spPr>
        <a:xfrm>
          <a:off x="550823" y="3839042"/>
          <a:ext cx="4361247" cy="532442"/>
        </a:xfrm>
        <a:prstGeom prst="roundRect">
          <a:avLst>
            <a:gd name="adj" fmla="val 10000"/>
          </a:avLst>
        </a:prstGeom>
      </dgm:spPr>
    </dgm:pt>
    <dgm:pt modelId="{EA53A7DD-E2D2-4F4D-BBF0-B1298034AB2A}" type="pres">
      <dgm:prSet presAssocID="{9CBCE140-21DD-4931-A928-1C0BFD011608}" presName="aSpace" presStyleCnt="0"/>
      <dgm:spPr/>
    </dgm:pt>
    <dgm:pt modelId="{6D6C8407-AB6C-4BBF-97D9-F8EA5C950B81}" type="pres">
      <dgm:prSet presAssocID="{90E775BB-AD3B-40FC-B978-74A68D83AC6D}" presName="compNode" presStyleCnt="0"/>
      <dgm:spPr/>
    </dgm:pt>
    <dgm:pt modelId="{3A78C6C2-9798-4002-83AD-554FC673CFA4}" type="pres">
      <dgm:prSet presAssocID="{90E775BB-AD3B-40FC-B978-74A68D83AC6D}" presName="aNode" presStyleLbl="bgShp" presStyleIdx="1" presStyleCnt="2"/>
      <dgm:spPr/>
    </dgm:pt>
    <dgm:pt modelId="{55DF8BD4-83D6-47E1-9B3C-AE991598CBF6}" type="pres">
      <dgm:prSet presAssocID="{90E775BB-AD3B-40FC-B978-74A68D83AC6D}" presName="textNode" presStyleLbl="bgShp" presStyleIdx="1" presStyleCnt="2"/>
      <dgm:spPr/>
    </dgm:pt>
    <dgm:pt modelId="{4922F04A-7D4F-4C9D-A9AA-B93B7683BC46}" type="pres">
      <dgm:prSet presAssocID="{90E775BB-AD3B-40FC-B978-74A68D83AC6D}" presName="compChildNode" presStyleCnt="0"/>
      <dgm:spPr/>
    </dgm:pt>
    <dgm:pt modelId="{9B577B65-94E7-4061-AEDF-AD4D4A297B84}" type="pres">
      <dgm:prSet presAssocID="{90E775BB-AD3B-40FC-B978-74A68D83AC6D}" presName="theInnerList" presStyleCnt="0"/>
      <dgm:spPr/>
    </dgm:pt>
    <dgm:pt modelId="{4E7DB71C-B416-4F9B-8CC1-5F5372527BF7}" type="pres">
      <dgm:prSet presAssocID="{F574DA8D-7364-43AA-AF13-9BE57389D1F9}" presName="childNode" presStyleLbl="node1" presStyleIdx="5" presStyleCnt="9" custScaleX="124489">
        <dgm:presLayoutVars>
          <dgm:bulletEnabled val="1"/>
        </dgm:presLayoutVars>
      </dgm:prSet>
      <dgm:spPr>
        <a:xfrm>
          <a:off x="5877236" y="1380856"/>
          <a:ext cx="5429273" cy="670483"/>
        </a:xfrm>
        <a:prstGeom prst="roundRect">
          <a:avLst>
            <a:gd name="adj" fmla="val 10000"/>
          </a:avLst>
        </a:prstGeom>
      </dgm:spPr>
    </dgm:pt>
    <dgm:pt modelId="{049533D3-067B-49AE-878A-C64B08B41A0C}" type="pres">
      <dgm:prSet presAssocID="{F574DA8D-7364-43AA-AF13-9BE57389D1F9}" presName="aSpace2" presStyleCnt="0"/>
      <dgm:spPr/>
    </dgm:pt>
    <dgm:pt modelId="{A2D1C50F-F8EF-4C02-BF7E-0739206CE849}" type="pres">
      <dgm:prSet presAssocID="{D56B8C2C-F89D-4E34-941C-1B34A8C2CAB4}" presName="childNode" presStyleLbl="node1" presStyleIdx="6" presStyleCnt="9" custScaleX="123719">
        <dgm:presLayoutVars>
          <dgm:bulletEnabled val="1"/>
        </dgm:presLayoutVars>
      </dgm:prSet>
      <dgm:spPr>
        <a:xfrm>
          <a:off x="5894027" y="2154491"/>
          <a:ext cx="5395691" cy="670483"/>
        </a:xfrm>
        <a:prstGeom prst="roundRect">
          <a:avLst>
            <a:gd name="adj" fmla="val 10000"/>
          </a:avLst>
        </a:prstGeom>
      </dgm:spPr>
    </dgm:pt>
    <dgm:pt modelId="{5217164E-8D0A-457E-9263-D77BEB7AD2C1}" type="pres">
      <dgm:prSet presAssocID="{D56B8C2C-F89D-4E34-941C-1B34A8C2CAB4}" presName="aSpace2" presStyleCnt="0"/>
      <dgm:spPr/>
    </dgm:pt>
    <dgm:pt modelId="{4D7E7B4D-A04E-4608-8EAC-68D2F9101D5A}" type="pres">
      <dgm:prSet presAssocID="{68233C50-A572-4F6F-AF34-F06CB6168F4E}" presName="childNode" presStyleLbl="node1" presStyleIdx="7" presStyleCnt="9" custScaleX="122949">
        <dgm:presLayoutVars>
          <dgm:bulletEnabled val="1"/>
        </dgm:presLayoutVars>
      </dgm:prSet>
      <dgm:spPr>
        <a:xfrm>
          <a:off x="5910818" y="2928125"/>
          <a:ext cx="5362110" cy="670483"/>
        </a:xfrm>
        <a:prstGeom prst="roundRect">
          <a:avLst>
            <a:gd name="adj" fmla="val 10000"/>
          </a:avLst>
        </a:prstGeom>
      </dgm:spPr>
    </dgm:pt>
    <dgm:pt modelId="{6A7428B9-9908-4A2D-9123-D778DED57C39}" type="pres">
      <dgm:prSet presAssocID="{68233C50-A572-4F6F-AF34-F06CB6168F4E}" presName="aSpace2" presStyleCnt="0"/>
      <dgm:spPr/>
    </dgm:pt>
    <dgm:pt modelId="{F72B6251-2633-47EE-9868-D918857B7A4B}" type="pres">
      <dgm:prSet presAssocID="{40FE2214-36A4-44B5-872A-3C29A096DB7E}" presName="childNode" presStyleLbl="node1" presStyleIdx="8" presStyleCnt="9" custScaleX="123719">
        <dgm:presLayoutVars>
          <dgm:bulletEnabled val="1"/>
        </dgm:presLayoutVars>
      </dgm:prSet>
      <dgm:spPr>
        <a:xfrm>
          <a:off x="5894027" y="3701760"/>
          <a:ext cx="5395691" cy="670483"/>
        </a:xfrm>
        <a:prstGeom prst="roundRect">
          <a:avLst>
            <a:gd name="adj" fmla="val 10000"/>
          </a:avLst>
        </a:prstGeom>
      </dgm:spPr>
    </dgm:pt>
  </dgm:ptLst>
  <dgm:cxnLst>
    <dgm:cxn modelId="{E3A71F21-DE05-4A97-8133-E7449C5AF8F5}" type="presOf" srcId="{40FE2214-36A4-44B5-872A-3C29A096DB7E}" destId="{F72B6251-2633-47EE-9868-D918857B7A4B}" srcOrd="0" destOrd="0" presId="urn:microsoft.com/office/officeart/2005/8/layout/lProcess2"/>
    <dgm:cxn modelId="{09364121-385C-43FA-97A2-3C5A51D03978}" srcId="{9CBCE140-21DD-4931-A928-1C0BFD011608}" destId="{D2C3DC6F-2F68-4DC2-94F0-6B5E16F5127B}" srcOrd="0" destOrd="0" parTransId="{711DD5B9-97F2-48FF-ABD2-26EB56CBBE3D}" sibTransId="{74BD75C9-6759-408C-B4E1-59E755FE05EF}"/>
    <dgm:cxn modelId="{1F52AF24-A5CD-4C45-9657-3E0DEFC40790}" srcId="{ED42FB07-6C07-410B-9ACD-962F8C515630}" destId="{90E775BB-AD3B-40FC-B978-74A68D83AC6D}" srcOrd="1" destOrd="0" parTransId="{DEC47176-8038-4371-B007-F0C1C67409B5}" sibTransId="{D2BBC415-D49A-4736-8E1F-FDF7ED94514B}"/>
    <dgm:cxn modelId="{F020B227-CF5B-4063-AE2C-2CE49517FC49}" type="presOf" srcId="{90E775BB-AD3B-40FC-B978-74A68D83AC6D}" destId="{3A78C6C2-9798-4002-83AD-554FC673CFA4}" srcOrd="0" destOrd="0" presId="urn:microsoft.com/office/officeart/2005/8/layout/lProcess2"/>
    <dgm:cxn modelId="{08C9CC28-0C9F-4576-BEB9-3484109CFAD9}" srcId="{9CBCE140-21DD-4931-A928-1C0BFD011608}" destId="{C8435255-1C80-4CCB-AE02-B5F8808C1A23}" srcOrd="4" destOrd="0" parTransId="{6B6C0970-CD77-4322-BBBA-7F6F7B85D21C}" sibTransId="{9528CBB9-3CC6-4998-926C-77545818CC4F}"/>
    <dgm:cxn modelId="{7F3C285B-5EEC-4566-916A-4C86909F8A56}" srcId="{90E775BB-AD3B-40FC-B978-74A68D83AC6D}" destId="{40FE2214-36A4-44B5-872A-3C29A096DB7E}" srcOrd="3" destOrd="0" parTransId="{63FD39EB-26E1-4FFD-9635-FF5E3CAF773A}" sibTransId="{6BB2378C-2BD3-4C22-B04E-1277ADB950BC}"/>
    <dgm:cxn modelId="{CD253760-3CF9-4C63-A6D1-5717F79F7A23}" srcId="{9CBCE140-21DD-4931-A928-1C0BFD011608}" destId="{9A267422-7A65-4629-A5D6-BBAC06CCC0FD}" srcOrd="3" destOrd="0" parTransId="{3AD270A8-8CE7-4A84-9B74-0328381D9528}" sibTransId="{555D135B-E020-43B8-BA84-9030C31D5203}"/>
    <dgm:cxn modelId="{72F59544-B404-437D-8CD2-B87719C1FA3B}" type="presOf" srcId="{D56B8C2C-F89D-4E34-941C-1B34A8C2CAB4}" destId="{A2D1C50F-F8EF-4C02-BF7E-0739206CE849}" srcOrd="0" destOrd="0" presId="urn:microsoft.com/office/officeart/2005/8/layout/lProcess2"/>
    <dgm:cxn modelId="{1605AE64-4C7A-4970-BDBE-1F823A273B06}" type="presOf" srcId="{68233C50-A572-4F6F-AF34-F06CB6168F4E}" destId="{4D7E7B4D-A04E-4608-8EAC-68D2F9101D5A}" srcOrd="0" destOrd="0" presId="urn:microsoft.com/office/officeart/2005/8/layout/lProcess2"/>
    <dgm:cxn modelId="{32762D46-C59B-41B8-960C-44014C4AA690}" type="presOf" srcId="{D2C3DC6F-2F68-4DC2-94F0-6B5E16F5127B}" destId="{3AFC2DE2-B8A2-4E02-BF71-0637E068EDE0}" srcOrd="0" destOrd="0" presId="urn:microsoft.com/office/officeart/2005/8/layout/lProcess2"/>
    <dgm:cxn modelId="{9D1E1A69-CA7C-41B3-A676-652877091FBC}" srcId="{90E775BB-AD3B-40FC-B978-74A68D83AC6D}" destId="{D56B8C2C-F89D-4E34-941C-1B34A8C2CAB4}" srcOrd="1" destOrd="0" parTransId="{1B3FBC9D-C97F-422E-B4AF-34EE964261C3}" sibTransId="{2C673655-6891-4DE1-8541-F6B328044716}"/>
    <dgm:cxn modelId="{F246266C-058B-4DFD-9558-BBB3E0541BEC}" type="presOf" srcId="{90E775BB-AD3B-40FC-B978-74A68D83AC6D}" destId="{55DF8BD4-83D6-47E1-9B3C-AE991598CBF6}" srcOrd="1" destOrd="0" presId="urn:microsoft.com/office/officeart/2005/8/layout/lProcess2"/>
    <dgm:cxn modelId="{C005D153-F2DA-4887-B08F-F9BB1C1BA884}" srcId="{ED42FB07-6C07-410B-9ACD-962F8C515630}" destId="{9CBCE140-21DD-4931-A928-1C0BFD011608}" srcOrd="0" destOrd="0" parTransId="{609AA16C-5DC7-42D6-BF46-1F0429B96CA9}" sibTransId="{18EBC514-FCE2-49F0-9344-ED51B7BE877B}"/>
    <dgm:cxn modelId="{2876D07D-2142-4054-8206-05161DAE2E8F}" type="presOf" srcId="{ED42FB07-6C07-410B-9ACD-962F8C515630}" destId="{1E4F00AA-9CCF-493D-9D33-2AAE62D11689}" srcOrd="0" destOrd="0" presId="urn:microsoft.com/office/officeart/2005/8/layout/lProcess2"/>
    <dgm:cxn modelId="{F062DD83-AA28-4817-8E21-DDBB9387B129}" type="presOf" srcId="{C9F54962-1D73-4C26-B3ED-D36A0AB45149}" destId="{9D0824F7-630D-4642-8F50-41365FC79937}" srcOrd="0" destOrd="0" presId="urn:microsoft.com/office/officeart/2005/8/layout/lProcess2"/>
    <dgm:cxn modelId="{DC550B91-63C4-49AC-9A83-BB95D2B94723}" type="presOf" srcId="{C8435255-1C80-4CCB-AE02-B5F8808C1A23}" destId="{AF7158B2-54E3-4854-B11F-832F8EBB25F6}" srcOrd="0" destOrd="0" presId="urn:microsoft.com/office/officeart/2005/8/layout/lProcess2"/>
    <dgm:cxn modelId="{6F5F5698-8F50-4CD3-AC88-ABCAFC8C9BEB}" srcId="{90E775BB-AD3B-40FC-B978-74A68D83AC6D}" destId="{F574DA8D-7364-43AA-AF13-9BE57389D1F9}" srcOrd="0" destOrd="0" parTransId="{B512D153-40D4-4504-9FFB-992A81A76378}" sibTransId="{027BA604-9BDB-46A9-B7FF-469310C4C6E7}"/>
    <dgm:cxn modelId="{D2066499-389F-4518-809B-0A32C0B0C23E}" srcId="{90E775BB-AD3B-40FC-B978-74A68D83AC6D}" destId="{68233C50-A572-4F6F-AF34-F06CB6168F4E}" srcOrd="2" destOrd="0" parTransId="{62CE1328-66D2-44C1-81C5-2BAF5E05E0FD}" sibTransId="{C8678246-E98F-4D9D-A58E-6785ECC94FF7}"/>
    <dgm:cxn modelId="{55DD049B-E555-4063-BD63-D26ED1477075}" type="presOf" srcId="{9A267422-7A65-4629-A5D6-BBAC06CCC0FD}" destId="{36EE3EBE-07C8-4C72-971B-0FE7D84A5F81}" srcOrd="0" destOrd="0" presId="urn:microsoft.com/office/officeart/2005/8/layout/lProcess2"/>
    <dgm:cxn modelId="{0F60DCA3-05C0-46B4-8B3E-48DEB772AE0D}" srcId="{9CBCE140-21DD-4931-A928-1C0BFD011608}" destId="{C9F54962-1D73-4C26-B3ED-D36A0AB45149}" srcOrd="1" destOrd="0" parTransId="{9508E9F3-53A1-4162-A680-9BCDF626E1BC}" sibTransId="{BF9C28FA-77DB-4299-A0BB-8789524BE9D2}"/>
    <dgm:cxn modelId="{3F1F40B6-89F5-4756-8304-E8BF5D72F8CB}" srcId="{9CBCE140-21DD-4931-A928-1C0BFD011608}" destId="{1BB31301-7C57-46FA-A512-E64BFE4CCECE}" srcOrd="2" destOrd="0" parTransId="{63871EEA-82BD-4D8B-8045-5D30BE727C94}" sibTransId="{389DE61A-2146-4106-8E63-D8BC3545C65A}"/>
    <dgm:cxn modelId="{92DD40D3-8800-4035-8ED7-167014B73A12}" type="presOf" srcId="{F574DA8D-7364-43AA-AF13-9BE57389D1F9}" destId="{4E7DB71C-B416-4F9B-8CC1-5F5372527BF7}" srcOrd="0" destOrd="0" presId="urn:microsoft.com/office/officeart/2005/8/layout/lProcess2"/>
    <dgm:cxn modelId="{98DC77EB-1CB3-4973-B40F-A091FFF7BAB6}" type="presOf" srcId="{9CBCE140-21DD-4931-A928-1C0BFD011608}" destId="{C6F20916-E4CB-4421-BB3E-D1C0F23342F0}" srcOrd="0" destOrd="0" presId="urn:microsoft.com/office/officeart/2005/8/layout/lProcess2"/>
    <dgm:cxn modelId="{B4FD66F8-BD3A-46F5-9479-2741220ED03A}" type="presOf" srcId="{9CBCE140-21DD-4931-A928-1C0BFD011608}" destId="{A510F919-06E0-459A-97DE-1FEC361C65C7}" srcOrd="1" destOrd="0" presId="urn:microsoft.com/office/officeart/2005/8/layout/lProcess2"/>
    <dgm:cxn modelId="{1D1F8CF9-1B3D-4820-83C9-B4D5B814F8EF}" type="presOf" srcId="{1BB31301-7C57-46FA-A512-E64BFE4CCECE}" destId="{85AD55AF-C27F-4F1D-AC19-42F9FE8B8F71}" srcOrd="0" destOrd="0" presId="urn:microsoft.com/office/officeart/2005/8/layout/lProcess2"/>
    <dgm:cxn modelId="{2A1D0C6A-606D-4D35-AB9E-FE8B5720AD65}" type="presParOf" srcId="{1E4F00AA-9CCF-493D-9D33-2AAE62D11689}" destId="{D84607E6-7B27-4C6D-870D-7FBE487B46F2}" srcOrd="0" destOrd="0" presId="urn:microsoft.com/office/officeart/2005/8/layout/lProcess2"/>
    <dgm:cxn modelId="{B2D668B7-E742-4E84-98E3-C1B2DDD8B272}" type="presParOf" srcId="{D84607E6-7B27-4C6D-870D-7FBE487B46F2}" destId="{C6F20916-E4CB-4421-BB3E-D1C0F23342F0}" srcOrd="0" destOrd="0" presId="urn:microsoft.com/office/officeart/2005/8/layout/lProcess2"/>
    <dgm:cxn modelId="{D1CB2F59-5956-47D3-B8D7-81FAB88FB61A}" type="presParOf" srcId="{D84607E6-7B27-4C6D-870D-7FBE487B46F2}" destId="{A510F919-06E0-459A-97DE-1FEC361C65C7}" srcOrd="1" destOrd="0" presId="urn:microsoft.com/office/officeart/2005/8/layout/lProcess2"/>
    <dgm:cxn modelId="{524B5200-EA1C-438A-91E4-69F548C40E9F}" type="presParOf" srcId="{D84607E6-7B27-4C6D-870D-7FBE487B46F2}" destId="{B98D58D2-7052-4199-85F0-C128FAE50403}" srcOrd="2" destOrd="0" presId="urn:microsoft.com/office/officeart/2005/8/layout/lProcess2"/>
    <dgm:cxn modelId="{1C243B90-08DE-4AF0-9037-1B4BA6A4C50C}" type="presParOf" srcId="{B98D58D2-7052-4199-85F0-C128FAE50403}" destId="{E31EEA6A-F0FB-43DF-8831-33CDF7A209B4}" srcOrd="0" destOrd="0" presId="urn:microsoft.com/office/officeart/2005/8/layout/lProcess2"/>
    <dgm:cxn modelId="{6D4EE0AF-B2F8-488C-8C9C-246E694B6BD9}" type="presParOf" srcId="{E31EEA6A-F0FB-43DF-8831-33CDF7A209B4}" destId="{3AFC2DE2-B8A2-4E02-BF71-0637E068EDE0}" srcOrd="0" destOrd="0" presId="urn:microsoft.com/office/officeart/2005/8/layout/lProcess2"/>
    <dgm:cxn modelId="{F71DD035-0785-4B3F-A23F-8ED9F24227A8}" type="presParOf" srcId="{E31EEA6A-F0FB-43DF-8831-33CDF7A209B4}" destId="{29855091-56BA-4663-AAE4-86A43755B10A}" srcOrd="1" destOrd="0" presId="urn:microsoft.com/office/officeart/2005/8/layout/lProcess2"/>
    <dgm:cxn modelId="{5A1BDFD5-6D3F-4ACA-95DB-0EB029ECA18F}" type="presParOf" srcId="{E31EEA6A-F0FB-43DF-8831-33CDF7A209B4}" destId="{9D0824F7-630D-4642-8F50-41365FC79937}" srcOrd="2" destOrd="0" presId="urn:microsoft.com/office/officeart/2005/8/layout/lProcess2"/>
    <dgm:cxn modelId="{006D11B2-BC8F-4984-9500-C707A1736266}" type="presParOf" srcId="{E31EEA6A-F0FB-43DF-8831-33CDF7A209B4}" destId="{15ABB331-095C-4613-96F4-9B41F0A74354}" srcOrd="3" destOrd="0" presId="urn:microsoft.com/office/officeart/2005/8/layout/lProcess2"/>
    <dgm:cxn modelId="{242592C8-D621-4DD2-B592-15E592E830DD}" type="presParOf" srcId="{E31EEA6A-F0FB-43DF-8831-33CDF7A209B4}" destId="{85AD55AF-C27F-4F1D-AC19-42F9FE8B8F71}" srcOrd="4" destOrd="0" presId="urn:microsoft.com/office/officeart/2005/8/layout/lProcess2"/>
    <dgm:cxn modelId="{47C189D4-EEA4-4D5E-91C5-8E8C4DF642CB}" type="presParOf" srcId="{E31EEA6A-F0FB-43DF-8831-33CDF7A209B4}" destId="{C8FD7BBF-6553-40A1-99A0-020124A0F4D3}" srcOrd="5" destOrd="0" presId="urn:microsoft.com/office/officeart/2005/8/layout/lProcess2"/>
    <dgm:cxn modelId="{33063032-1AAB-427F-AEB0-4164D92EAD72}" type="presParOf" srcId="{E31EEA6A-F0FB-43DF-8831-33CDF7A209B4}" destId="{36EE3EBE-07C8-4C72-971B-0FE7D84A5F81}" srcOrd="6" destOrd="0" presId="urn:microsoft.com/office/officeart/2005/8/layout/lProcess2"/>
    <dgm:cxn modelId="{C0CEB9A7-C9C1-4352-ACC4-7300D42EF188}" type="presParOf" srcId="{E31EEA6A-F0FB-43DF-8831-33CDF7A209B4}" destId="{8AA20ADB-38E0-479D-B629-C9231C853FDA}" srcOrd="7" destOrd="0" presId="urn:microsoft.com/office/officeart/2005/8/layout/lProcess2"/>
    <dgm:cxn modelId="{8E7B93D8-0482-4B98-A16E-60E0C673D453}" type="presParOf" srcId="{E31EEA6A-F0FB-43DF-8831-33CDF7A209B4}" destId="{AF7158B2-54E3-4854-B11F-832F8EBB25F6}" srcOrd="8" destOrd="0" presId="urn:microsoft.com/office/officeart/2005/8/layout/lProcess2"/>
    <dgm:cxn modelId="{50539801-F697-47DF-B179-EDE9AC9B2794}" type="presParOf" srcId="{1E4F00AA-9CCF-493D-9D33-2AAE62D11689}" destId="{EA53A7DD-E2D2-4F4D-BBF0-B1298034AB2A}" srcOrd="1" destOrd="0" presId="urn:microsoft.com/office/officeart/2005/8/layout/lProcess2"/>
    <dgm:cxn modelId="{08993E19-1940-4D97-AF6D-7EBD24DCFA05}" type="presParOf" srcId="{1E4F00AA-9CCF-493D-9D33-2AAE62D11689}" destId="{6D6C8407-AB6C-4BBF-97D9-F8EA5C950B81}" srcOrd="2" destOrd="0" presId="urn:microsoft.com/office/officeart/2005/8/layout/lProcess2"/>
    <dgm:cxn modelId="{81BFC819-631D-4AD2-A470-4EDF5811253C}" type="presParOf" srcId="{6D6C8407-AB6C-4BBF-97D9-F8EA5C950B81}" destId="{3A78C6C2-9798-4002-83AD-554FC673CFA4}" srcOrd="0" destOrd="0" presId="urn:microsoft.com/office/officeart/2005/8/layout/lProcess2"/>
    <dgm:cxn modelId="{8F3719A4-9B49-415A-8B40-ED80B0F8C183}" type="presParOf" srcId="{6D6C8407-AB6C-4BBF-97D9-F8EA5C950B81}" destId="{55DF8BD4-83D6-47E1-9B3C-AE991598CBF6}" srcOrd="1" destOrd="0" presId="urn:microsoft.com/office/officeart/2005/8/layout/lProcess2"/>
    <dgm:cxn modelId="{08018174-8660-4501-BEC7-AC847C6C9E35}" type="presParOf" srcId="{6D6C8407-AB6C-4BBF-97D9-F8EA5C950B81}" destId="{4922F04A-7D4F-4C9D-A9AA-B93B7683BC46}" srcOrd="2" destOrd="0" presId="urn:microsoft.com/office/officeart/2005/8/layout/lProcess2"/>
    <dgm:cxn modelId="{4BE7C238-4075-4A13-96A2-3A9871F1C294}" type="presParOf" srcId="{4922F04A-7D4F-4C9D-A9AA-B93B7683BC46}" destId="{9B577B65-94E7-4061-AEDF-AD4D4A297B84}" srcOrd="0" destOrd="0" presId="urn:microsoft.com/office/officeart/2005/8/layout/lProcess2"/>
    <dgm:cxn modelId="{72269C74-2D56-4706-941A-105E6EB9A808}" type="presParOf" srcId="{9B577B65-94E7-4061-AEDF-AD4D4A297B84}" destId="{4E7DB71C-B416-4F9B-8CC1-5F5372527BF7}" srcOrd="0" destOrd="0" presId="urn:microsoft.com/office/officeart/2005/8/layout/lProcess2"/>
    <dgm:cxn modelId="{A81B22F7-7A9D-4F29-B819-A120EE10B745}" type="presParOf" srcId="{9B577B65-94E7-4061-AEDF-AD4D4A297B84}" destId="{049533D3-067B-49AE-878A-C64B08B41A0C}" srcOrd="1" destOrd="0" presId="urn:microsoft.com/office/officeart/2005/8/layout/lProcess2"/>
    <dgm:cxn modelId="{01FC1C66-C3E0-4548-A676-0D47A1B20FAA}" type="presParOf" srcId="{9B577B65-94E7-4061-AEDF-AD4D4A297B84}" destId="{A2D1C50F-F8EF-4C02-BF7E-0739206CE849}" srcOrd="2" destOrd="0" presId="urn:microsoft.com/office/officeart/2005/8/layout/lProcess2"/>
    <dgm:cxn modelId="{D85F5FE5-FFBC-448F-8E70-8F7161F736C1}" type="presParOf" srcId="{9B577B65-94E7-4061-AEDF-AD4D4A297B84}" destId="{5217164E-8D0A-457E-9263-D77BEB7AD2C1}" srcOrd="3" destOrd="0" presId="urn:microsoft.com/office/officeart/2005/8/layout/lProcess2"/>
    <dgm:cxn modelId="{4E6AE2A9-0075-4776-B7CB-1F6E012E23E9}" type="presParOf" srcId="{9B577B65-94E7-4061-AEDF-AD4D4A297B84}" destId="{4D7E7B4D-A04E-4608-8EAC-68D2F9101D5A}" srcOrd="4" destOrd="0" presId="urn:microsoft.com/office/officeart/2005/8/layout/lProcess2"/>
    <dgm:cxn modelId="{B13B7591-8C93-4ABA-A361-38652592CC16}" type="presParOf" srcId="{9B577B65-94E7-4061-AEDF-AD4D4A297B84}" destId="{6A7428B9-9908-4A2D-9123-D778DED57C39}" srcOrd="5" destOrd="0" presId="urn:microsoft.com/office/officeart/2005/8/layout/lProcess2"/>
    <dgm:cxn modelId="{654DFB5E-7A09-46A3-8B81-D8F1444B0FEB}" type="presParOf" srcId="{9B577B65-94E7-4061-AEDF-AD4D4A297B84}" destId="{F72B6251-2633-47EE-9868-D918857B7A4B}" srcOrd="6" destOrd="0" presId="urn:microsoft.com/office/officeart/2005/8/layout/lProcess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9C5602-3B6F-4D17-9EA0-481A1ADF1AC2}">
      <dsp:nvSpPr>
        <dsp:cNvPr id="0" name=""/>
        <dsp:cNvSpPr/>
      </dsp:nvSpPr>
      <dsp:spPr>
        <a:xfrm>
          <a:off x="3308943" y="3395"/>
          <a:ext cx="1588853" cy="1032754"/>
        </a:xfrm>
        <a:prstGeom prst="roundRect">
          <a:avLst/>
        </a:prstGeom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lin ang="54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Barlow Medium" pitchFamily="34" charset="0"/>
              <a:ea typeface="+mn-ea"/>
              <a:cs typeface="+mn-cs"/>
            </a:rPr>
            <a:t>Nulles tolerance pret vardarbību pret sievietēm un bērniem</a:t>
          </a:r>
        </a:p>
      </dsp:txBody>
      <dsp:txXfrm>
        <a:off x="3359358" y="53810"/>
        <a:ext cx="1488023" cy="931924"/>
      </dsp:txXfrm>
    </dsp:sp>
    <dsp:sp modelId="{14E94310-AC30-4426-83BD-B7CA7D740F1D}">
      <dsp:nvSpPr>
        <dsp:cNvPr id="0" name=""/>
        <dsp:cNvSpPr/>
      </dsp:nvSpPr>
      <dsp:spPr>
        <a:xfrm>
          <a:off x="2039507" y="519772"/>
          <a:ext cx="4127724" cy="4127724"/>
        </a:xfrm>
        <a:custGeom>
          <a:avLst/>
          <a:gdLst/>
          <a:ahLst/>
          <a:cxnLst/>
          <a:rect l="0" t="0" r="0" b="0"/>
          <a:pathLst>
            <a:path>
              <a:moveTo>
                <a:pt x="2869210" y="163614"/>
              </a:moveTo>
              <a:arcTo wR="2063862" hR="2063862" stAng="17578069" swAng="1962098"/>
            </a:path>
          </a:pathLst>
        </a:custGeom>
        <a:noFill/>
        <a:ln w="12700" cap="flat" cmpd="sng" algn="ctr">
          <a:solidFill>
            <a:schemeClr val="accent2">
              <a:shade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8C5516-A39E-4CFD-9C60-F842DE222D55}">
      <dsp:nvSpPr>
        <dsp:cNvPr id="0" name=""/>
        <dsp:cNvSpPr/>
      </dsp:nvSpPr>
      <dsp:spPr>
        <a:xfrm>
          <a:off x="5271793" y="1429488"/>
          <a:ext cx="1588853" cy="1032754"/>
        </a:xfrm>
        <a:prstGeom prst="roundRect">
          <a:avLst/>
        </a:prstGeom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lin ang="81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>
              <a:latin typeface="Barlow Medium" pitchFamily="34" charset="0"/>
              <a:ea typeface="+mn-ea"/>
              <a:cs typeface="+mn-cs"/>
            </a:rPr>
            <a:t>Pastāvīga</a:t>
          </a:r>
          <a:r>
            <a:rPr lang="en-GB" sz="1400" kern="1200" dirty="0">
              <a:latin typeface="Barlow Medium" pitchFamily="34" charset="0"/>
              <a:ea typeface="+mn-ea"/>
              <a:cs typeface="+mn-cs"/>
            </a:rPr>
            <a:t> </a:t>
          </a:r>
          <a:r>
            <a:rPr lang="en-GB" sz="1400" kern="1200" dirty="0" err="1">
              <a:latin typeface="Barlow Medium" pitchFamily="34" charset="0"/>
              <a:ea typeface="+mn-ea"/>
              <a:cs typeface="+mn-cs"/>
            </a:rPr>
            <a:t>prioritāte</a:t>
          </a:r>
          <a:r>
            <a:rPr lang="en-GB" sz="1400" kern="1200" dirty="0">
              <a:latin typeface="Barlow Medium" pitchFamily="34" charset="0"/>
              <a:ea typeface="+mn-ea"/>
              <a:cs typeface="+mn-cs"/>
            </a:rPr>
            <a:t> </a:t>
          </a:r>
          <a:endParaRPr lang="en-US" sz="1400" kern="1200" dirty="0">
            <a:latin typeface="Barlow Medium" pitchFamily="34" charset="0"/>
            <a:ea typeface="+mn-ea"/>
            <a:cs typeface="+mn-cs"/>
          </a:endParaRPr>
        </a:p>
      </dsp:txBody>
      <dsp:txXfrm>
        <a:off x="5322208" y="1479903"/>
        <a:ext cx="1488023" cy="931924"/>
      </dsp:txXfrm>
    </dsp:sp>
    <dsp:sp modelId="{615936C1-1EAE-4CC8-8F06-BF7B95775F40}">
      <dsp:nvSpPr>
        <dsp:cNvPr id="0" name=""/>
        <dsp:cNvSpPr/>
      </dsp:nvSpPr>
      <dsp:spPr>
        <a:xfrm>
          <a:off x="2039507" y="519772"/>
          <a:ext cx="4127724" cy="4127724"/>
        </a:xfrm>
        <a:custGeom>
          <a:avLst/>
          <a:gdLst/>
          <a:ahLst/>
          <a:cxnLst/>
          <a:rect l="0" t="0" r="0" b="0"/>
          <a:pathLst>
            <a:path>
              <a:moveTo>
                <a:pt x="4124886" y="1955666"/>
              </a:moveTo>
              <a:arcTo wR="2063862" hR="2063862" stAng="21419697" swAng="2196734"/>
            </a:path>
          </a:pathLst>
        </a:custGeom>
        <a:noFill/>
        <a:ln w="12700" cap="flat" cmpd="sng" algn="ctr">
          <a:solidFill>
            <a:schemeClr val="accent2">
              <a:shade val="90000"/>
              <a:hueOff val="-133705"/>
              <a:satOff val="-284"/>
              <a:lumOff val="808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1342E3-1F8D-4D0E-8C22-2D1368FFBA9C}">
      <dsp:nvSpPr>
        <dsp:cNvPr id="0" name=""/>
        <dsp:cNvSpPr/>
      </dsp:nvSpPr>
      <dsp:spPr>
        <a:xfrm>
          <a:off x="4522051" y="3736957"/>
          <a:ext cx="1588853" cy="1032754"/>
        </a:xfrm>
        <a:prstGeom prst="roundRect">
          <a:avLst/>
        </a:prstGeom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lin ang="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>
              <a:latin typeface="Barlow Medium" pitchFamily="34" charset="0"/>
              <a:ea typeface="+mn-ea"/>
              <a:cs typeface="+mn-cs"/>
            </a:rPr>
            <a:t>Prokuroru</a:t>
          </a:r>
          <a:r>
            <a:rPr lang="en-GB" sz="1400" kern="1200" dirty="0">
              <a:latin typeface="Barlow Medium" pitchFamily="34" charset="0"/>
              <a:ea typeface="+mn-ea"/>
              <a:cs typeface="+mn-cs"/>
            </a:rPr>
            <a:t> </a:t>
          </a:r>
          <a:r>
            <a:rPr lang="en-GB" sz="1400" kern="1200" dirty="0" err="1">
              <a:latin typeface="Barlow Medium" pitchFamily="34" charset="0"/>
              <a:ea typeface="+mn-ea"/>
              <a:cs typeface="+mn-cs"/>
            </a:rPr>
            <a:t>specializēta</a:t>
          </a:r>
          <a:r>
            <a:rPr lang="en-GB" sz="1400" kern="1200" dirty="0">
              <a:latin typeface="Barlow Medium" pitchFamily="34" charset="0"/>
              <a:ea typeface="+mn-ea"/>
              <a:cs typeface="+mn-cs"/>
            </a:rPr>
            <a:t> </a:t>
          </a:r>
          <a:r>
            <a:rPr lang="en-GB" sz="1400" kern="1200" dirty="0" err="1">
              <a:latin typeface="Barlow Medium" pitchFamily="34" charset="0"/>
              <a:ea typeface="+mn-ea"/>
              <a:cs typeface="+mn-cs"/>
            </a:rPr>
            <a:t>apmācība</a:t>
          </a:r>
          <a:endParaRPr lang="en-US" sz="1400" kern="1200" dirty="0">
            <a:latin typeface="Barlow Medium" pitchFamily="34" charset="0"/>
            <a:ea typeface="+mn-ea"/>
            <a:cs typeface="+mn-cs"/>
          </a:endParaRPr>
        </a:p>
      </dsp:txBody>
      <dsp:txXfrm>
        <a:off x="4572466" y="3787372"/>
        <a:ext cx="1488023" cy="931924"/>
      </dsp:txXfrm>
    </dsp:sp>
    <dsp:sp modelId="{6A5D8864-BE41-49FC-8E19-BB0C56BAD791}">
      <dsp:nvSpPr>
        <dsp:cNvPr id="0" name=""/>
        <dsp:cNvSpPr/>
      </dsp:nvSpPr>
      <dsp:spPr>
        <a:xfrm>
          <a:off x="2039507" y="519772"/>
          <a:ext cx="4127724" cy="4127724"/>
        </a:xfrm>
        <a:custGeom>
          <a:avLst/>
          <a:gdLst/>
          <a:ahLst/>
          <a:cxnLst/>
          <a:rect l="0" t="0" r="0" b="0"/>
          <a:pathLst>
            <a:path>
              <a:moveTo>
                <a:pt x="2474340" y="4086493"/>
              </a:moveTo>
              <a:arcTo wR="2063862" hR="2063862" stAng="4711682" swAng="1376635"/>
            </a:path>
          </a:pathLst>
        </a:custGeom>
        <a:noFill/>
        <a:ln w="12700" cap="flat" cmpd="sng" algn="ctr">
          <a:solidFill>
            <a:schemeClr val="accent2">
              <a:shade val="90000"/>
              <a:hueOff val="-267410"/>
              <a:satOff val="-568"/>
              <a:lumOff val="1616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2ED60E-710B-485D-9EB7-E13AFF4DF5DB}">
      <dsp:nvSpPr>
        <dsp:cNvPr id="0" name=""/>
        <dsp:cNvSpPr/>
      </dsp:nvSpPr>
      <dsp:spPr>
        <a:xfrm>
          <a:off x="2095835" y="3736957"/>
          <a:ext cx="1588853" cy="1032754"/>
        </a:xfrm>
        <a:prstGeom prst="roundRect">
          <a:avLst/>
        </a:prstGeom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lin ang="108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Sadarbība ar </a:t>
          </a:r>
          <a:r>
            <a:rPr lang="en-GB" sz="1400" kern="1200" dirty="0">
              <a:latin typeface="Barlow Medium" pitchFamily="34" charset="0"/>
              <a:ea typeface="+mn-ea"/>
              <a:cs typeface="+mn-cs"/>
            </a:rPr>
            <a:t>vardarbību apkarojošām institūcijām</a:t>
          </a:r>
          <a:endParaRPr lang="en-US" sz="1400" kern="1200" dirty="0">
            <a:latin typeface="Barlow Medium" pitchFamily="34" charset="0"/>
            <a:ea typeface="+mn-ea"/>
            <a:cs typeface="+mn-cs"/>
          </a:endParaRPr>
        </a:p>
      </dsp:txBody>
      <dsp:txXfrm>
        <a:off x="2146250" y="3787372"/>
        <a:ext cx="1488023" cy="931924"/>
      </dsp:txXfrm>
    </dsp:sp>
    <dsp:sp modelId="{007E116D-CD1E-492D-AD43-630925F14DC3}">
      <dsp:nvSpPr>
        <dsp:cNvPr id="0" name=""/>
        <dsp:cNvSpPr/>
      </dsp:nvSpPr>
      <dsp:spPr>
        <a:xfrm>
          <a:off x="2039507" y="519772"/>
          <a:ext cx="4127724" cy="4127724"/>
        </a:xfrm>
        <a:custGeom>
          <a:avLst/>
          <a:gdLst/>
          <a:ahLst/>
          <a:cxnLst/>
          <a:rect l="0" t="0" r="0" b="0"/>
          <a:pathLst>
            <a:path>
              <a:moveTo>
                <a:pt x="344970" y="3206201"/>
              </a:moveTo>
              <a:arcTo wR="2063862" hR="2063862" stAng="8783570" swAng="2196734"/>
            </a:path>
          </a:pathLst>
        </a:custGeom>
        <a:noFill/>
        <a:ln w="12700" cap="flat" cmpd="sng" algn="ctr">
          <a:solidFill>
            <a:schemeClr val="accent2">
              <a:shade val="90000"/>
              <a:hueOff val="-401115"/>
              <a:satOff val="-852"/>
              <a:lumOff val="2424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333848-76CC-4B3B-B1DB-2E4226876BD7}">
      <dsp:nvSpPr>
        <dsp:cNvPr id="0" name=""/>
        <dsp:cNvSpPr/>
      </dsp:nvSpPr>
      <dsp:spPr>
        <a:xfrm>
          <a:off x="1346093" y="1429488"/>
          <a:ext cx="1588853" cy="1032754"/>
        </a:xfrm>
        <a:prstGeom prst="roundRect">
          <a:avLst/>
        </a:prstGeom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Prokuratūras </a:t>
          </a:r>
          <a:r>
            <a:rPr lang="en-GB" sz="1400" kern="1200" dirty="0">
              <a:latin typeface="Barlow Medium" pitchFamily="34" charset="0"/>
              <a:ea typeface="+mn-ea"/>
              <a:cs typeface="+mn-cs"/>
            </a:rPr>
            <a:t>iesaiste sabiedrības izglītošanā</a:t>
          </a:r>
          <a:endParaRPr lang="en-US" sz="1400" kern="1200" dirty="0">
            <a:latin typeface="Barlow Medium" pitchFamily="34" charset="0"/>
            <a:ea typeface="+mn-ea"/>
            <a:cs typeface="+mn-cs"/>
          </a:endParaRPr>
        </a:p>
      </dsp:txBody>
      <dsp:txXfrm>
        <a:off x="1396508" y="1479903"/>
        <a:ext cx="1488023" cy="931924"/>
      </dsp:txXfrm>
    </dsp:sp>
    <dsp:sp modelId="{29A50E63-4E47-4EE1-8DB1-4A09B042957B}">
      <dsp:nvSpPr>
        <dsp:cNvPr id="0" name=""/>
        <dsp:cNvSpPr/>
      </dsp:nvSpPr>
      <dsp:spPr>
        <a:xfrm>
          <a:off x="2039507" y="519772"/>
          <a:ext cx="4127724" cy="4127724"/>
        </a:xfrm>
        <a:custGeom>
          <a:avLst/>
          <a:gdLst/>
          <a:ahLst/>
          <a:cxnLst/>
          <a:rect l="0" t="0" r="0" b="0"/>
          <a:pathLst>
            <a:path>
              <a:moveTo>
                <a:pt x="359529" y="899913"/>
              </a:moveTo>
              <a:arcTo wR="2063862" hR="2063862" stAng="12859832" swAng="1962098"/>
            </a:path>
          </a:pathLst>
        </a:custGeom>
        <a:noFill/>
        <a:ln w="12700" cap="flat" cmpd="sng" algn="ctr">
          <a:solidFill>
            <a:schemeClr val="accent2">
              <a:shade val="90000"/>
              <a:hueOff val="-534820"/>
              <a:satOff val="-1136"/>
              <a:lumOff val="3232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F20916-E4CB-4421-BB3E-D1C0F23342F0}">
      <dsp:nvSpPr>
        <dsp:cNvPr id="0" name=""/>
        <dsp:cNvSpPr/>
      </dsp:nvSpPr>
      <dsp:spPr>
        <a:xfrm>
          <a:off x="5667" y="0"/>
          <a:ext cx="5451559" cy="4602480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E5E0DF"/>
              </a:solidFill>
              <a:latin typeface="Barlow Medium" pitchFamily="34" charset="0"/>
            </a:rPr>
            <a:t>Fokusa jomas</a:t>
          </a:r>
          <a:endParaRPr lang="lv-LV" sz="3600" kern="1200" dirty="0"/>
        </a:p>
      </dsp:txBody>
      <dsp:txXfrm>
        <a:off x="5667" y="0"/>
        <a:ext cx="5451559" cy="1380744"/>
      </dsp:txXfrm>
    </dsp:sp>
    <dsp:sp modelId="{3AFC2DE2-B8A2-4E02-BF71-0637E068EDE0}">
      <dsp:nvSpPr>
        <dsp:cNvPr id="0" name=""/>
        <dsp:cNvSpPr/>
      </dsp:nvSpPr>
      <dsp:spPr>
        <a:xfrm>
          <a:off x="550823" y="1381614"/>
          <a:ext cx="4361247" cy="53244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lin ang="0" scaled="0"/>
          <a:tileRect/>
        </a:gra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lv-LV" sz="1700" kern="1200" dirty="0">
              <a:solidFill>
                <a:prstClr val="white"/>
              </a:solidFill>
              <a:latin typeface="Barlow Medium" pitchFamily="34" charset="0"/>
              <a:ea typeface="+mn-ea"/>
              <a:cs typeface="+mn-cs"/>
            </a:rPr>
            <a:t>Noziegumi</a:t>
          </a:r>
          <a:r>
            <a:rPr lang="en-GB" sz="1700" kern="1200" dirty="0">
              <a:solidFill>
                <a:prstClr val="white"/>
              </a:solidFill>
              <a:latin typeface="Barlow Medium" pitchFamily="34" charset="0"/>
              <a:ea typeface="+mn-ea"/>
              <a:cs typeface="+mn-cs"/>
            </a:rPr>
            <a:t> pret valsti</a:t>
          </a:r>
          <a:endParaRPr lang="lv-LV" sz="1700" kern="1200" dirty="0">
            <a:solidFill>
              <a:prstClr val="white"/>
            </a:solidFill>
            <a:latin typeface="Barlow Medium" pitchFamily="34" charset="0"/>
            <a:ea typeface="+mn-ea"/>
            <a:cs typeface="+mn-cs"/>
          </a:endParaRPr>
        </a:p>
      </dsp:txBody>
      <dsp:txXfrm>
        <a:off x="566418" y="1397209"/>
        <a:ext cx="4330057" cy="501252"/>
      </dsp:txXfrm>
    </dsp:sp>
    <dsp:sp modelId="{9D0824F7-630D-4642-8F50-41365FC79937}">
      <dsp:nvSpPr>
        <dsp:cNvPr id="0" name=""/>
        <dsp:cNvSpPr/>
      </dsp:nvSpPr>
      <dsp:spPr>
        <a:xfrm>
          <a:off x="550823" y="1995971"/>
          <a:ext cx="4361247" cy="53244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lin ang="0" scaled="0"/>
          <a:tileRect/>
        </a:gra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rgbClr val="E5E0DF"/>
              </a:solidFill>
              <a:latin typeface="Barlow Medium" pitchFamily="34" charset="0"/>
              <a:ea typeface="Barlow Medium" pitchFamily="34" charset="-122"/>
              <a:cs typeface="Barlow Medium" pitchFamily="34" charset="-120"/>
            </a:rPr>
            <a:t>Valsts amatpersonu izdarīti </a:t>
          </a:r>
          <a:r>
            <a:rPr lang="en-GB" sz="1700" kern="1200" dirty="0">
              <a:solidFill>
                <a:prstClr val="white"/>
              </a:solidFill>
              <a:latin typeface="Barlow Medium" pitchFamily="34" charset="0"/>
              <a:ea typeface="+mn-ea"/>
              <a:cs typeface="+mn-cs"/>
            </a:rPr>
            <a:t>noziedzīgi</a:t>
          </a:r>
          <a:r>
            <a:rPr lang="en-GB" sz="1700" kern="1200" dirty="0">
              <a:solidFill>
                <a:srgbClr val="E5E0DF"/>
              </a:solidFill>
              <a:latin typeface="Barlow Medium" pitchFamily="34" charset="0"/>
              <a:ea typeface="Barlow Medium" pitchFamily="34" charset="-122"/>
              <a:cs typeface="Barlow Medium" pitchFamily="34" charset="-120"/>
            </a:rPr>
            <a:t> nodarījumi </a:t>
          </a:r>
          <a:endParaRPr lang="lv-LV" sz="1700" kern="1200" dirty="0">
            <a:solidFill>
              <a:srgbClr val="E5E0DF"/>
            </a:solidFill>
            <a:latin typeface="Barlow Medium" pitchFamily="34" charset="0"/>
            <a:ea typeface="Barlow Medium" pitchFamily="34" charset="-122"/>
            <a:cs typeface="Barlow Medium" pitchFamily="34" charset="-120"/>
          </a:endParaRPr>
        </a:p>
      </dsp:txBody>
      <dsp:txXfrm>
        <a:off x="566418" y="2011566"/>
        <a:ext cx="4330057" cy="501252"/>
      </dsp:txXfrm>
    </dsp:sp>
    <dsp:sp modelId="{85AD55AF-C27F-4F1D-AC19-42F9FE8B8F71}">
      <dsp:nvSpPr>
        <dsp:cNvPr id="0" name=""/>
        <dsp:cNvSpPr/>
      </dsp:nvSpPr>
      <dsp:spPr>
        <a:xfrm>
          <a:off x="550823" y="2610328"/>
          <a:ext cx="4361247" cy="53244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lin ang="0" scaled="0"/>
          <a:tileRect/>
        </a:gra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700" kern="1200" dirty="0">
              <a:solidFill>
                <a:srgbClr val="E5E0DF"/>
              </a:solidFill>
              <a:latin typeface="Barlow Medium" pitchFamily="34" charset="0"/>
              <a:ea typeface="Barlow Medium" pitchFamily="34" charset="-122"/>
              <a:cs typeface="Barlow Medium" pitchFamily="34" charset="-120"/>
            </a:rPr>
            <a:t>P</a:t>
          </a:r>
          <a:r>
            <a:rPr lang="en-GB" sz="1700" kern="1200" dirty="0">
              <a:solidFill>
                <a:srgbClr val="E5E0DF"/>
              </a:solidFill>
              <a:latin typeface="Barlow Medium" pitchFamily="34" charset="0"/>
              <a:ea typeface="Barlow Medium" pitchFamily="34" charset="-122"/>
              <a:cs typeface="Barlow Medium" pitchFamily="34" charset="-120"/>
            </a:rPr>
            <a:t>ret valsts amatpersonām vērsti noziedzīgi nodarījumi</a:t>
          </a:r>
          <a:endParaRPr lang="lv-LV" sz="1700" kern="1200" dirty="0">
            <a:solidFill>
              <a:srgbClr val="E5E0DF"/>
            </a:solidFill>
            <a:latin typeface="Barlow Medium" pitchFamily="34" charset="0"/>
            <a:ea typeface="Barlow Medium" pitchFamily="34" charset="-122"/>
            <a:cs typeface="Barlow Medium" pitchFamily="34" charset="-120"/>
          </a:endParaRPr>
        </a:p>
      </dsp:txBody>
      <dsp:txXfrm>
        <a:off x="566418" y="2625923"/>
        <a:ext cx="4330057" cy="501252"/>
      </dsp:txXfrm>
    </dsp:sp>
    <dsp:sp modelId="{36EE3EBE-07C8-4C72-971B-0FE7D84A5F81}">
      <dsp:nvSpPr>
        <dsp:cNvPr id="0" name=""/>
        <dsp:cNvSpPr/>
      </dsp:nvSpPr>
      <dsp:spPr>
        <a:xfrm>
          <a:off x="550823" y="3224685"/>
          <a:ext cx="4361247" cy="53244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lin ang="0" scaled="0"/>
          <a:tileRect/>
        </a:gra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GB" sz="1700" kern="1200" dirty="0">
              <a:solidFill>
                <a:prstClr val="white"/>
              </a:solidFill>
              <a:latin typeface="Barlow Medium" pitchFamily="34" charset="0"/>
              <a:ea typeface="+mn-ea"/>
              <a:cs typeface="+mn-cs"/>
            </a:rPr>
            <a:t>Organizētā noziedzība</a:t>
          </a:r>
          <a:endParaRPr lang="lv-LV" sz="1700" kern="1200" dirty="0">
            <a:solidFill>
              <a:prstClr val="white"/>
            </a:solidFill>
            <a:latin typeface="Barlow Medium" pitchFamily="34" charset="0"/>
            <a:ea typeface="+mn-ea"/>
            <a:cs typeface="+mn-cs"/>
          </a:endParaRPr>
        </a:p>
      </dsp:txBody>
      <dsp:txXfrm>
        <a:off x="566418" y="3240280"/>
        <a:ext cx="4330057" cy="501252"/>
      </dsp:txXfrm>
    </dsp:sp>
    <dsp:sp modelId="{AF7158B2-54E3-4854-B11F-832F8EBB25F6}">
      <dsp:nvSpPr>
        <dsp:cNvPr id="0" name=""/>
        <dsp:cNvSpPr/>
      </dsp:nvSpPr>
      <dsp:spPr>
        <a:xfrm>
          <a:off x="550823" y="3839042"/>
          <a:ext cx="4361247" cy="53244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lin ang="0" scaled="0"/>
          <a:tileRect/>
        </a:gra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rgbClr val="E5E0DF"/>
              </a:solidFill>
              <a:latin typeface="Barlow Medium" pitchFamily="34" charset="0"/>
              <a:ea typeface="Barlow Medium" pitchFamily="34" charset="-122"/>
              <a:cs typeface="Barlow Medium" pitchFamily="34" charset="-120"/>
            </a:rPr>
            <a:t>Tautsaimniecības </a:t>
          </a:r>
          <a:r>
            <a:rPr lang="en-GB" sz="1700" kern="1200" dirty="0">
              <a:solidFill>
                <a:prstClr val="white"/>
              </a:solidFill>
              <a:latin typeface="Barlow Medium" pitchFamily="34" charset="0"/>
              <a:ea typeface="+mn-ea"/>
              <a:cs typeface="+mn-cs"/>
            </a:rPr>
            <a:t>interešu</a:t>
          </a:r>
          <a:r>
            <a:rPr lang="en-GB" sz="1700" kern="1200" dirty="0">
              <a:solidFill>
                <a:srgbClr val="E5E0DF"/>
              </a:solidFill>
              <a:latin typeface="Barlow Medium" pitchFamily="34" charset="0"/>
              <a:ea typeface="Barlow Medium" pitchFamily="34" charset="-122"/>
              <a:cs typeface="Barlow Medium" pitchFamily="34" charset="-120"/>
            </a:rPr>
            <a:t> būtisks apdraudējums</a:t>
          </a:r>
          <a:endParaRPr lang="lv-LV" sz="1700" kern="1200" dirty="0">
            <a:solidFill>
              <a:srgbClr val="E5E0DF"/>
            </a:solidFill>
            <a:latin typeface="Barlow Medium" pitchFamily="34" charset="0"/>
            <a:ea typeface="Barlow Medium" pitchFamily="34" charset="-122"/>
            <a:cs typeface="Barlow Medium" pitchFamily="34" charset="-120"/>
          </a:endParaRPr>
        </a:p>
      </dsp:txBody>
      <dsp:txXfrm>
        <a:off x="566418" y="3854637"/>
        <a:ext cx="4330057" cy="501252"/>
      </dsp:txXfrm>
    </dsp:sp>
    <dsp:sp modelId="{3A78C6C2-9798-4002-83AD-554FC673CFA4}">
      <dsp:nvSpPr>
        <dsp:cNvPr id="0" name=""/>
        <dsp:cNvSpPr/>
      </dsp:nvSpPr>
      <dsp:spPr>
        <a:xfrm>
          <a:off x="5866093" y="0"/>
          <a:ext cx="5451559" cy="4602480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tx1"/>
              </a:solidFill>
              <a:latin typeface="Barlow Medium" panose="00000600000000000000" pitchFamily="2" charset="-70"/>
              <a:ea typeface="Alexandria" pitchFamily="34" charset="-122"/>
              <a:cs typeface="Alexandria" pitchFamily="34" charset="-120"/>
            </a:rPr>
            <a:t>Rīcības plāns</a:t>
          </a:r>
          <a:endParaRPr lang="lv-LV" sz="3600" b="1" kern="1200" dirty="0">
            <a:solidFill>
              <a:schemeClr val="tx1"/>
            </a:solidFill>
            <a:latin typeface="Barlow Medium" panose="00000600000000000000" pitchFamily="2" charset="-70"/>
          </a:endParaRPr>
        </a:p>
      </dsp:txBody>
      <dsp:txXfrm>
        <a:off x="5866093" y="0"/>
        <a:ext cx="5451559" cy="1380744"/>
      </dsp:txXfrm>
    </dsp:sp>
    <dsp:sp modelId="{4E7DB71C-B416-4F9B-8CC1-5F5372527BF7}">
      <dsp:nvSpPr>
        <dsp:cNvPr id="0" name=""/>
        <dsp:cNvSpPr/>
      </dsp:nvSpPr>
      <dsp:spPr>
        <a:xfrm>
          <a:off x="5877236" y="1380856"/>
          <a:ext cx="5429273" cy="670483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lin ang="8100000" scaled="1"/>
          <a:tileRect/>
        </a:gra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GB" sz="1700" kern="1200" dirty="0">
              <a:solidFill>
                <a:prstClr val="white"/>
              </a:solidFill>
              <a:latin typeface="Barlow Medium" pitchFamily="34" charset="0"/>
              <a:ea typeface="+mn-ea"/>
              <a:cs typeface="+mn-cs"/>
            </a:rPr>
            <a:t>Centralizēta un augsti profesionāla struktūrvienība</a:t>
          </a:r>
          <a:endParaRPr lang="lv-LV" sz="1700" kern="1200" dirty="0">
            <a:solidFill>
              <a:prstClr val="white"/>
            </a:solidFill>
            <a:latin typeface="Barlow Medium" pitchFamily="34" charset="0"/>
            <a:ea typeface="+mn-ea"/>
            <a:cs typeface="+mn-cs"/>
          </a:endParaRPr>
        </a:p>
      </dsp:txBody>
      <dsp:txXfrm>
        <a:off x="5896874" y="1400494"/>
        <a:ext cx="5389997" cy="631207"/>
      </dsp:txXfrm>
    </dsp:sp>
    <dsp:sp modelId="{A2D1C50F-F8EF-4C02-BF7E-0739206CE849}">
      <dsp:nvSpPr>
        <dsp:cNvPr id="0" name=""/>
        <dsp:cNvSpPr/>
      </dsp:nvSpPr>
      <dsp:spPr>
        <a:xfrm>
          <a:off x="5894027" y="2154491"/>
          <a:ext cx="5395691" cy="670483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lin ang="8100000" scaled="1"/>
          <a:tileRect/>
        </a:gra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GB" sz="1700" kern="1200" dirty="0">
              <a:solidFill>
                <a:prstClr val="white"/>
              </a:solidFill>
              <a:latin typeface="Barlow Medium" pitchFamily="34" charset="0"/>
              <a:ea typeface="+mn-ea"/>
              <a:cs typeface="+mn-cs"/>
            </a:rPr>
            <a:t>Vienota sadarbības platforma ar valsts drošības iestādēm un izmeklēšanas iestādēm</a:t>
          </a:r>
          <a:endParaRPr lang="lv-LV" sz="1700" kern="1200" dirty="0">
            <a:solidFill>
              <a:prstClr val="white"/>
            </a:solidFill>
            <a:latin typeface="Barlow Medium" pitchFamily="34" charset="0"/>
            <a:ea typeface="+mn-ea"/>
            <a:cs typeface="+mn-cs"/>
          </a:endParaRPr>
        </a:p>
      </dsp:txBody>
      <dsp:txXfrm>
        <a:off x="5913665" y="2174129"/>
        <a:ext cx="5356415" cy="631207"/>
      </dsp:txXfrm>
    </dsp:sp>
    <dsp:sp modelId="{4D7E7B4D-A04E-4608-8EAC-68D2F9101D5A}">
      <dsp:nvSpPr>
        <dsp:cNvPr id="0" name=""/>
        <dsp:cNvSpPr/>
      </dsp:nvSpPr>
      <dsp:spPr>
        <a:xfrm>
          <a:off x="5910818" y="2928125"/>
          <a:ext cx="5362110" cy="670483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lin ang="8100000" scaled="1"/>
          <a:tileRect/>
        </a:gra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GB" sz="1700" kern="1200" dirty="0">
              <a:solidFill>
                <a:prstClr val="white"/>
              </a:solidFill>
              <a:latin typeface="Barlow Medium" pitchFamily="34" charset="0"/>
              <a:ea typeface="+mn-ea"/>
              <a:cs typeface="+mn-cs"/>
            </a:rPr>
            <a:t>Prokurors</a:t>
          </a:r>
          <a:r>
            <a:rPr lang="en-GB" sz="1700" b="0" kern="1200" dirty="0">
              <a:latin typeface="Barlow Medium" panose="00000600000000000000" pitchFamily="2" charset="-70"/>
              <a:cs typeface="Times New Roman" panose="02020603050405020304" pitchFamily="18" charset="0"/>
            </a:rPr>
            <a:t> - procesa virzītājs no kriminālprocesa uzsākšanas brīža</a:t>
          </a:r>
          <a:endParaRPr lang="lv-LV" sz="1700" b="0" kern="1200" dirty="0">
            <a:latin typeface="Barlow Medium" panose="00000600000000000000" pitchFamily="2" charset="-70"/>
          </a:endParaRPr>
        </a:p>
      </dsp:txBody>
      <dsp:txXfrm>
        <a:off x="5930456" y="2947763"/>
        <a:ext cx="5322834" cy="631207"/>
      </dsp:txXfrm>
    </dsp:sp>
    <dsp:sp modelId="{F72B6251-2633-47EE-9868-D918857B7A4B}">
      <dsp:nvSpPr>
        <dsp:cNvPr id="0" name=""/>
        <dsp:cNvSpPr/>
      </dsp:nvSpPr>
      <dsp:spPr>
        <a:xfrm>
          <a:off x="5894027" y="3701760"/>
          <a:ext cx="5395691" cy="670483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lin ang="8100000" scaled="1"/>
          <a:tileRect/>
        </a:gra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GB" sz="1700" b="0" kern="1200" dirty="0" err="1">
              <a:solidFill>
                <a:prstClr val="white"/>
              </a:solidFill>
              <a:latin typeface="Barlow Medium" panose="00000600000000000000" pitchFamily="2" charset="-70"/>
              <a:ea typeface="+mn-ea"/>
              <a:cs typeface="Times New Roman" panose="02020603050405020304" pitchFamily="18" charset="0"/>
            </a:rPr>
            <a:t>Prokuratūras</a:t>
          </a:r>
          <a:r>
            <a:rPr lang="en-GB" sz="1700" b="0" kern="1200" dirty="0">
              <a:latin typeface="Barlow Medium" panose="00000600000000000000" pitchFamily="2" charset="-70"/>
              <a:cs typeface="Times New Roman" panose="02020603050405020304" pitchFamily="18" charset="0"/>
            </a:rPr>
            <a:t> darbības </a:t>
          </a:r>
          <a:r>
            <a:rPr lang="en-GB" sz="1700" b="0" kern="1200" dirty="0" err="1">
              <a:latin typeface="Barlow Medium" panose="00000600000000000000" pitchFamily="2" charset="-70"/>
              <a:cs typeface="Times New Roman" panose="02020603050405020304" pitchFamily="18" charset="0"/>
            </a:rPr>
            <a:t>nepārtrauktības</a:t>
          </a:r>
          <a:r>
            <a:rPr lang="en-GB" sz="1700" b="0" kern="1200" dirty="0">
              <a:latin typeface="Barlow Medium" panose="00000600000000000000" pitchFamily="2" charset="-70"/>
              <a:cs typeface="Times New Roman" panose="02020603050405020304" pitchFamily="18" charset="0"/>
            </a:rPr>
            <a:t> </a:t>
          </a:r>
          <a:r>
            <a:rPr lang="en-GB" sz="1700" b="0" kern="1200" dirty="0" err="1">
              <a:solidFill>
                <a:prstClr val="white"/>
              </a:solidFill>
              <a:latin typeface="Barlow Medium" panose="00000600000000000000" pitchFamily="2" charset="-70"/>
              <a:ea typeface="+mn-ea"/>
              <a:cs typeface="Times New Roman" panose="02020603050405020304" pitchFamily="18" charset="0"/>
            </a:rPr>
            <a:t>nodrošināšana</a:t>
          </a:r>
          <a:r>
            <a:rPr lang="en-GB" sz="1700" b="0" kern="1200" dirty="0">
              <a:latin typeface="Barlow Medium" panose="00000600000000000000" pitchFamily="2" charset="-70"/>
              <a:cs typeface="Times New Roman" panose="02020603050405020304" pitchFamily="18" charset="0"/>
            </a:rPr>
            <a:t> </a:t>
          </a:r>
          <a:r>
            <a:rPr lang="en-GB" sz="1700" b="0" kern="1200" dirty="0">
              <a:solidFill>
                <a:prstClr val="white"/>
              </a:solidFill>
              <a:latin typeface="Barlow Medium" panose="00000600000000000000" pitchFamily="2" charset="-70"/>
              <a:ea typeface="+mn-ea"/>
              <a:cs typeface="Times New Roman" panose="02020603050405020304" pitchFamily="18" charset="0"/>
            </a:rPr>
            <a:t>valsts</a:t>
          </a:r>
          <a:r>
            <a:rPr lang="en-GB" sz="1700" b="0" kern="1200" dirty="0">
              <a:latin typeface="Barlow Medium" panose="00000600000000000000" pitchFamily="2" charset="-70"/>
              <a:cs typeface="Times New Roman" panose="02020603050405020304" pitchFamily="18" charset="0"/>
            </a:rPr>
            <a:t> </a:t>
          </a:r>
          <a:r>
            <a:rPr lang="en-GB" sz="1700" b="0" kern="1200" dirty="0">
              <a:solidFill>
                <a:prstClr val="white"/>
              </a:solidFill>
              <a:latin typeface="Barlow Medium" panose="00000600000000000000" pitchFamily="2" charset="-70"/>
              <a:ea typeface="+mn-ea"/>
              <a:cs typeface="Times New Roman" panose="02020603050405020304" pitchFamily="18" charset="0"/>
            </a:rPr>
            <a:t>apdraudējuma</a:t>
          </a:r>
          <a:r>
            <a:rPr lang="en-GB" sz="1700" b="0" kern="1200" dirty="0">
              <a:latin typeface="Barlow Medium" panose="00000600000000000000" pitchFamily="2" charset="-70"/>
              <a:cs typeface="Times New Roman" panose="02020603050405020304" pitchFamily="18" charset="0"/>
            </a:rPr>
            <a:t> gadījumā</a:t>
          </a:r>
          <a:endParaRPr lang="lv-LV" sz="1700" b="0" kern="1200" dirty="0">
            <a:latin typeface="Barlow Medium" panose="00000600000000000000" pitchFamily="2" charset="-70"/>
          </a:endParaRPr>
        </a:p>
      </dsp:txBody>
      <dsp:txXfrm>
        <a:off x="5913665" y="3721398"/>
        <a:ext cx="5356415" cy="6312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389AE-5A6D-4294-9B52-9D40997D348A}" type="datetimeFigureOut">
              <a:rPr lang="lv-LV" smtClean="0"/>
              <a:t>06.11.2025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567E56-B256-4043-8C12-035F228AC5A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93502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67E56-B256-4043-8C12-035F228AC5A8}" type="slidenum">
              <a:rPr lang="lv-LV" smtClean="0"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73404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67E56-B256-4043-8C12-035F228AC5A8}" type="slidenum">
              <a:rPr lang="lv-LV" smtClean="0"/>
              <a:t>10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69687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lv-LV" sz="1400" kern="1200" dirty="0">
              <a:solidFill>
                <a:prstClr val="white"/>
              </a:solidFill>
              <a:latin typeface="Barlow Medium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67E56-B256-4043-8C12-035F228AC5A8}" type="slidenum">
              <a:rPr lang="lv-LV" smtClean="0"/>
              <a:t>11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19397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31B15-7AFA-125D-0462-A8114FB1B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6CA5A1-6B4A-6425-F7C2-60961D8837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C9F44D-0442-A228-7ED9-105DBE16B5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GB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D808DE-CF4F-AA5E-5D50-4B4C4BF0F7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67E56-B256-4043-8C12-035F228AC5A8}" type="slidenum">
              <a:rPr lang="lv-LV" smtClean="0"/>
              <a:t>12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77424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B6A90-EBB0-9C41-2A29-D6409D813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426F15-7005-1805-FA78-4BD6449FFF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76BEC6-C697-9FC5-E18D-BB485E49C1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0A6A54-6DF4-B500-3E97-8BF263A7C7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67E56-B256-4043-8C12-035F228AC5A8}" type="slidenum">
              <a:rPr lang="lv-LV" smtClean="0"/>
              <a:t>13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065337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25F33-566F-DE1A-6910-F947789AB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10BF27-AACA-16D0-D4C8-702C5DC77E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ABBD40-6958-95C0-741F-D70A3D639C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3F986-2D24-8E79-58B6-C7826F217B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67E56-B256-4043-8C12-035F228AC5A8}" type="slidenum">
              <a:rPr lang="lv-LV" smtClean="0"/>
              <a:t>14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87284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E4574-A3D8-4452-37DF-B2E7424D0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C43D76-471D-03D3-FC39-56FB7D20E9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B955FD-564B-E12C-9B82-830A7A7B49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67365-8B34-6E17-2489-071A0CE31A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67E56-B256-4043-8C12-035F228AC5A8}" type="slidenum">
              <a:rPr lang="lv-LV" smtClean="0"/>
              <a:t>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70985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67E56-B256-4043-8C12-035F228AC5A8}" type="slidenum">
              <a:rPr lang="lv-LV" smtClean="0"/>
              <a:t>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42909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67E56-B256-4043-8C12-035F228AC5A8}" type="slidenum">
              <a:rPr lang="lv-LV" smtClean="0"/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28127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67E56-B256-4043-8C12-035F228AC5A8}" type="slidenum">
              <a:rPr lang="lv-LV" smtClean="0"/>
              <a:t>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6617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67E56-B256-4043-8C12-035F228AC5A8}" type="slidenum">
              <a:rPr lang="lv-LV" smtClean="0"/>
              <a:t>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51090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67E56-B256-4043-8C12-035F228AC5A8}" type="slidenum">
              <a:rPr lang="lv-LV" smtClean="0"/>
              <a:t>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75742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0C1B0-4417-7B9D-116B-C4DD17895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C866CB-7184-164D-F6F4-DD84230D3F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0824E6-A5A0-DD40-6A95-3DDEF4E0DF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just">
              <a:buFontTx/>
              <a:buChar char="-"/>
            </a:pPr>
            <a:endParaRPr lang="en-GB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D6C90-DDF5-F1A6-3BCD-A0F6B8ADC5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67E56-B256-4043-8C12-035F228AC5A8}" type="slidenum">
              <a:rPr lang="lv-LV" smtClean="0"/>
              <a:t>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58473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1FCAF-11CE-E76C-A9AA-246BFFCD8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D89618-A563-2F4D-B291-DBB861302D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7DAE14-2731-E754-CD18-9316BF65B3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2B02B4-387E-8B7A-5941-B3173AA984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67E56-B256-4043-8C12-035F228AC5A8}" type="slidenum">
              <a:rPr lang="lv-LV" smtClean="0"/>
              <a:t>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37898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D5D27-59DB-8BBF-C807-89197B42E3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17C757-459B-462D-1D98-927118257C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92C21-C895-9BC2-8E2C-F00C7B6B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F289C-5B2B-47A0-92AF-B1CF0449670F}" type="datetimeFigureOut">
              <a:rPr lang="lv-LV" smtClean="0"/>
              <a:t>06.11.2025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C1566-5220-8F8D-675E-509B53281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9C1A2-7A55-2EC1-C292-76755CE89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E91C5-4D67-4869-A228-FCD7275830F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74873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38E73-561D-B31D-FDC1-377A0EAD4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2EEE4F-061B-4E74-F4A2-BC980AB2D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8EC0B-3D7E-2766-0337-9879ACCE1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F289C-5B2B-47A0-92AF-B1CF0449670F}" type="datetimeFigureOut">
              <a:rPr lang="lv-LV" smtClean="0"/>
              <a:t>06.11.2025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7FC8A-FF8E-9566-16BC-691ADDEC1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A9344-19F4-2EB4-E43B-0262CB987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E91C5-4D67-4869-A228-FCD7275830F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65598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1A2664-DE4A-A774-52A0-BEF67A3F11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ACE3D2-D0D8-CCE1-3248-CB47D27AC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0D9CA-E86B-D841-79C3-3625D2011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F289C-5B2B-47A0-92AF-B1CF0449670F}" type="datetimeFigureOut">
              <a:rPr lang="lv-LV" smtClean="0"/>
              <a:t>06.11.2025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6731F-EA1D-B1A0-406C-F92478D46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CAA18-9EF3-B475-55A7-DA5E9B6BC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E91C5-4D67-4869-A228-FCD7275830F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00213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1DC7E-9D32-82B6-2CEE-DE2DA397C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0CB95-77AE-1353-35C0-0AC91053A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1C4DF-E40A-62D7-074F-26E193DB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F289C-5B2B-47A0-92AF-B1CF0449670F}" type="datetimeFigureOut">
              <a:rPr lang="lv-LV" smtClean="0"/>
              <a:t>06.11.2025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5AD80-6208-EA55-8CDB-7313497FE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F3A80-92FE-E849-78F2-B030AEE59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E91C5-4D67-4869-A228-FCD7275830F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65449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8AE6B-8081-13F5-8D58-06AE6501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855DE-C78F-A312-59D5-7644F023B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D7D3A-F04B-00D0-832E-588B8E23E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F289C-5B2B-47A0-92AF-B1CF0449670F}" type="datetimeFigureOut">
              <a:rPr lang="lv-LV" smtClean="0"/>
              <a:t>06.11.2025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688F7-2F84-A62F-060F-8ABF8BF82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2C753-B7CF-B925-F975-AC64C92F9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E91C5-4D67-4869-A228-FCD7275830F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90750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D615B-4314-449F-623F-351D79D81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3BD98-F1BA-239C-8614-7EC68A0078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2916BA-61FD-B731-FE63-580352EFA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D5818-A816-B5A6-31E2-E9B8B1529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F289C-5B2B-47A0-92AF-B1CF0449670F}" type="datetimeFigureOut">
              <a:rPr lang="lv-LV" smtClean="0"/>
              <a:t>06.11.2025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8D405F-4458-4679-4D04-81E8CE278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A9F06D-26C8-A900-22E3-9360BD1A0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E91C5-4D67-4869-A228-FCD7275830F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93264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42C41-A7EF-8941-84D3-F1D78DD38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5D4BD1-36F1-0787-399C-62BDB6A40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32E26D-1A63-0CAD-5496-222D4ECC8A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D6B511-C3F0-149C-2C5F-757D32D24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3D64B8-FB89-FC3B-79C6-E5A5EA54C0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78967F-699C-4F09-1D7A-B1AD47B48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F289C-5B2B-47A0-92AF-B1CF0449670F}" type="datetimeFigureOut">
              <a:rPr lang="lv-LV" smtClean="0"/>
              <a:t>06.11.2025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7957DE-00BA-78CA-61D7-0FE0133F4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49E211-8B89-9B7F-4AAD-E58B4CC65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E91C5-4D67-4869-A228-FCD7275830F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02820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5A725-2075-FCAF-73AA-AD7B875EB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16628E-2320-6541-0442-D14064A74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F289C-5B2B-47A0-92AF-B1CF0449670F}" type="datetimeFigureOut">
              <a:rPr lang="lv-LV" smtClean="0"/>
              <a:t>06.11.2025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3DDD86-9808-EC70-B07A-43AC16B68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3D4714-4027-E6AD-6AEE-39B04C0BE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E91C5-4D67-4869-A228-FCD7275830F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4172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BF5519-6E72-B740-CE4A-7390246DB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F289C-5B2B-47A0-92AF-B1CF0449670F}" type="datetimeFigureOut">
              <a:rPr lang="lv-LV" smtClean="0"/>
              <a:t>06.11.2025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068D88-ADFC-FEAF-D7D0-5C1C9674A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F58342-DD53-720A-A2B3-C4ED0B2F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E91C5-4D67-4869-A228-FCD7275830F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37430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7700-D819-CCA1-A806-3BA371461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FB506-F5AA-CF41-7EEA-C29A645F3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59A34D-867F-C876-50F5-7BE941302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DE1EBF-0182-7533-3FEF-85E3062D6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F289C-5B2B-47A0-92AF-B1CF0449670F}" type="datetimeFigureOut">
              <a:rPr lang="lv-LV" smtClean="0"/>
              <a:t>06.11.2025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9189A5-3545-FC9E-B3E3-C58F69091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C9174-081F-8978-8195-2555FB700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E91C5-4D67-4869-A228-FCD7275830F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03351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8AC9B-ED30-8E56-FACA-B02036A7B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199807-3D0B-5AE3-D211-038F0028F6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A63166-D1D7-C022-A4B3-021105005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CEA72D-D76F-E4EA-B8CF-054434235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F289C-5B2B-47A0-92AF-B1CF0449670F}" type="datetimeFigureOut">
              <a:rPr lang="lv-LV" smtClean="0"/>
              <a:t>06.11.2025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ED34FC-27AF-D3AB-A3FD-3EECE5C79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87380-EDFD-DD9A-FC93-EE32D288E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E91C5-4D67-4869-A228-FCD7275830F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52741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E269B6-7A65-A270-93ED-0BDD59133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26F46-F3EE-CD4E-855D-731B11D48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C03602-33A0-5AB0-C2CB-D480EDA776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FF289C-5B2B-47A0-92AF-B1CF0449670F}" type="datetimeFigureOut">
              <a:rPr lang="lv-LV" smtClean="0"/>
              <a:t>06.11.2025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6E6A0-C30D-50B7-EDEC-1B766BEBA2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52531-5692-CB5B-B004-93596FA032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3E91C5-4D67-4869-A228-FCD7275830F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223049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8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F40C7-7B30-A0F8-C403-8F0013139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4FB154E-C7F4-809E-67BB-FF1D5D8E7C49}"/>
              </a:ext>
            </a:extLst>
          </p:cNvPr>
          <p:cNvSpPr txBox="1"/>
          <p:nvPr/>
        </p:nvSpPr>
        <p:spPr>
          <a:xfrm>
            <a:off x="6096001" y="1911674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1600" dirty="0">
                <a:latin typeface="Barlow Medium" panose="00000600000000000000" pitchFamily="2" charset="-70"/>
                <a:ea typeface="Calibri" panose="020F0502020204030204" pitchFamily="34" charset="0"/>
                <a:cs typeface="Arial" panose="020B0604020202020204" pitchFamily="34" charset="0"/>
              </a:rPr>
              <a:t>Koncepcija prokuratūras nākotnei</a:t>
            </a:r>
            <a:endParaRPr lang="en-GB" sz="1600" dirty="0">
              <a:latin typeface="Barlow Medium" panose="00000600000000000000" pitchFamily="2" charset="-7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EDB0EB-C155-E280-A341-888A52F9BA1E}"/>
              </a:ext>
            </a:extLst>
          </p:cNvPr>
          <p:cNvSpPr txBox="1"/>
          <p:nvPr/>
        </p:nvSpPr>
        <p:spPr>
          <a:xfrm>
            <a:off x="6096001" y="2250228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400" b="1" dirty="0">
                <a:latin typeface="Barlow Medium" panose="00000600000000000000" pitchFamily="2" charset="-70"/>
                <a:ea typeface="Calibri" panose="020F0502020204030204" pitchFamily="34" charset="0"/>
                <a:cs typeface="Arial" panose="020B0604020202020204" pitchFamily="34" charset="0"/>
              </a:rPr>
              <a:t>Prokuratūras darbības </a:t>
            </a:r>
            <a:r>
              <a:rPr lang="en-GB" sz="4400" b="1" dirty="0" err="1">
                <a:latin typeface="Barlow Medium" panose="00000600000000000000" pitchFamily="2" charset="-70"/>
                <a:ea typeface="Calibri" panose="020F0502020204030204" pitchFamily="34" charset="0"/>
                <a:cs typeface="Arial" panose="020B0604020202020204" pitchFamily="34" charset="0"/>
              </a:rPr>
              <a:t>attīstības</a:t>
            </a:r>
            <a:r>
              <a:rPr lang="en-GB" sz="4400" b="1" dirty="0">
                <a:latin typeface="Barlow Medium" panose="00000600000000000000" pitchFamily="2" charset="-7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4400" b="1" dirty="0" err="1">
                <a:latin typeface="Barlow Medium" panose="00000600000000000000" pitchFamily="2" charset="-70"/>
                <a:ea typeface="Calibri" panose="020F0502020204030204" pitchFamily="34" charset="0"/>
                <a:cs typeface="Arial" panose="020B0604020202020204" pitchFamily="34" charset="0"/>
              </a:rPr>
              <a:t>koncepcija</a:t>
            </a:r>
            <a:r>
              <a:rPr lang="en-GB" sz="4400" b="1" dirty="0">
                <a:latin typeface="Barlow Medium" panose="00000600000000000000" pitchFamily="2" charset="-7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AEB87A-39BE-4397-7D80-A6DF875804E0}"/>
              </a:ext>
            </a:extLst>
          </p:cNvPr>
          <p:cNvSpPr txBox="1"/>
          <p:nvPr/>
        </p:nvSpPr>
        <p:spPr>
          <a:xfrm>
            <a:off x="6096001" y="5189371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2400" b="1" dirty="0">
                <a:latin typeface="Barlow" panose="00000500000000000000" pitchFamily="2" charset="-70"/>
                <a:ea typeface="Calibri" panose="020F0502020204030204" pitchFamily="34" charset="0"/>
                <a:cs typeface="Arial" panose="020B0604020202020204" pitchFamily="34" charset="0"/>
              </a:rPr>
              <a:t>Armīns Meisters</a:t>
            </a:r>
            <a:endParaRPr lang="en-GB" sz="2400" b="1" dirty="0">
              <a:latin typeface="Barlow" panose="00000500000000000000" pitchFamily="2" charset="-7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C9C1AC-A4FA-811E-14F7-5DDA18F46838}"/>
              </a:ext>
            </a:extLst>
          </p:cNvPr>
          <p:cNvSpPr txBox="1"/>
          <p:nvPr/>
        </p:nvSpPr>
        <p:spPr>
          <a:xfrm>
            <a:off x="6096001" y="5619729"/>
            <a:ext cx="556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1400" dirty="0">
                <a:latin typeface="Barlow" panose="00000500000000000000" pitchFamily="2" charset="-70"/>
                <a:ea typeface="Calibri" panose="020F0502020204030204" pitchFamily="34" charset="0"/>
                <a:cs typeface="Arial" panose="020B0604020202020204" pitchFamily="34" charset="0"/>
              </a:rPr>
              <a:t>Ģenerālprokurora amata kandidāts</a:t>
            </a:r>
          </a:p>
        </p:txBody>
      </p:sp>
      <p:pic>
        <p:nvPicPr>
          <p:cNvPr id="8" name="Picture 7" descr="A statue of a person holding scales and sword&#10;&#10;AI-generated content may be incorrect.">
            <a:extLst>
              <a:ext uri="{FF2B5EF4-FFF2-40B4-BE49-F238E27FC236}">
                <a16:creationId xmlns:a16="http://schemas.microsoft.com/office/drawing/2014/main" id="{EE9355AF-DE65-D0DC-BB3F-977BB742F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" r="6424"/>
          <a:stretch>
            <a:fillRect/>
          </a:stretch>
        </p:blipFill>
        <p:spPr>
          <a:xfrm>
            <a:off x="0" y="0"/>
            <a:ext cx="6080760" cy="687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21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F9C7A-D7B0-EC68-479A-002080C63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0" descr="preencoded.png">
            <a:extLst>
              <a:ext uri="{FF2B5EF4-FFF2-40B4-BE49-F238E27FC236}">
                <a16:creationId xmlns:a16="http://schemas.microsoft.com/office/drawing/2014/main" id="{6930FAD6-2A46-83FE-8FBB-679CABDAE0F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5592230" y="29969"/>
            <a:ext cx="6599772" cy="6599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C003506-B3FD-9770-4260-82F4EF01A4C2}"/>
              </a:ext>
            </a:extLst>
          </p:cNvPr>
          <p:cNvGrpSpPr/>
          <p:nvPr/>
        </p:nvGrpSpPr>
        <p:grpSpPr>
          <a:xfrm>
            <a:off x="222210" y="1401993"/>
            <a:ext cx="9026293" cy="3381534"/>
            <a:chOff x="450810" y="1184275"/>
            <a:chExt cx="8445427" cy="3381534"/>
          </a:xfrm>
        </p:grpSpPr>
        <p:sp>
          <p:nvSpPr>
            <p:cNvPr id="5" name="Shape 3">
              <a:extLst>
                <a:ext uri="{FF2B5EF4-FFF2-40B4-BE49-F238E27FC236}">
                  <a16:creationId xmlns:a16="http://schemas.microsoft.com/office/drawing/2014/main" id="{DBD7366C-5E36-60DB-60C4-DBA31D03D16B}"/>
                </a:ext>
              </a:extLst>
            </p:cNvPr>
            <p:cNvSpPr/>
            <p:nvPr/>
          </p:nvSpPr>
          <p:spPr>
            <a:xfrm>
              <a:off x="450810" y="1184275"/>
              <a:ext cx="8388390" cy="65524"/>
            </a:xfrm>
            <a:prstGeom prst="roundRect">
              <a:avLst>
                <a:gd name="adj" fmla="val 103194"/>
              </a:avLst>
            </a:prstGeom>
            <a:solidFill>
              <a:srgbClr val="F65F62"/>
            </a:solidFill>
            <a:ln/>
          </p:spPr>
          <p:txBody>
            <a:bodyPr/>
            <a:lstStyle/>
            <a:p>
              <a:endParaRPr lang="lv-LV"/>
            </a:p>
          </p:txBody>
        </p:sp>
        <p:sp>
          <p:nvSpPr>
            <p:cNvPr id="11" name="Shape 9">
              <a:extLst>
                <a:ext uri="{FF2B5EF4-FFF2-40B4-BE49-F238E27FC236}">
                  <a16:creationId xmlns:a16="http://schemas.microsoft.com/office/drawing/2014/main" id="{44C2B798-46FB-1FD0-D676-D79C0072D9A2}"/>
                </a:ext>
              </a:extLst>
            </p:cNvPr>
            <p:cNvSpPr/>
            <p:nvPr/>
          </p:nvSpPr>
          <p:spPr>
            <a:xfrm>
              <a:off x="465069" y="2147372"/>
              <a:ext cx="8388390" cy="65524"/>
            </a:xfrm>
            <a:prstGeom prst="roundRect">
              <a:avLst>
                <a:gd name="adj" fmla="val 103194"/>
              </a:avLst>
            </a:prstGeom>
            <a:solidFill>
              <a:srgbClr val="F65F62"/>
            </a:solidFill>
            <a:ln/>
          </p:spPr>
          <p:txBody>
            <a:bodyPr/>
            <a:lstStyle/>
            <a:p>
              <a:endParaRPr lang="lv-LV" dirty="0"/>
            </a:p>
          </p:txBody>
        </p:sp>
        <p:sp>
          <p:nvSpPr>
            <p:cNvPr id="17" name="Shape 15">
              <a:extLst>
                <a:ext uri="{FF2B5EF4-FFF2-40B4-BE49-F238E27FC236}">
                  <a16:creationId xmlns:a16="http://schemas.microsoft.com/office/drawing/2014/main" id="{8071EC2E-89FF-B361-FEB3-9FFA1E0FBF09}"/>
                </a:ext>
              </a:extLst>
            </p:cNvPr>
            <p:cNvSpPr/>
            <p:nvPr/>
          </p:nvSpPr>
          <p:spPr>
            <a:xfrm>
              <a:off x="450810" y="3354308"/>
              <a:ext cx="8388390" cy="65524"/>
            </a:xfrm>
            <a:prstGeom prst="roundRect">
              <a:avLst>
                <a:gd name="adj" fmla="val 103194"/>
              </a:avLst>
            </a:prstGeom>
            <a:solidFill>
              <a:srgbClr val="F65F62"/>
            </a:solidFill>
            <a:ln/>
          </p:spPr>
          <p:txBody>
            <a:bodyPr/>
            <a:lstStyle/>
            <a:p>
              <a:endParaRPr lang="lv-LV"/>
            </a:p>
          </p:txBody>
        </p:sp>
        <p:sp>
          <p:nvSpPr>
            <p:cNvPr id="23" name="Shape 21">
              <a:extLst>
                <a:ext uri="{FF2B5EF4-FFF2-40B4-BE49-F238E27FC236}">
                  <a16:creationId xmlns:a16="http://schemas.microsoft.com/office/drawing/2014/main" id="{F50E8051-7B0F-D174-F73F-46F0790B2F37}"/>
                </a:ext>
              </a:extLst>
            </p:cNvPr>
            <p:cNvSpPr/>
            <p:nvPr/>
          </p:nvSpPr>
          <p:spPr>
            <a:xfrm>
              <a:off x="507847" y="4500285"/>
              <a:ext cx="8388390" cy="65524"/>
            </a:xfrm>
            <a:prstGeom prst="roundRect">
              <a:avLst>
                <a:gd name="adj" fmla="val 103194"/>
              </a:avLst>
            </a:prstGeom>
            <a:solidFill>
              <a:srgbClr val="F65F62"/>
            </a:solidFill>
            <a:ln/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2" name="Text 0">
            <a:extLst>
              <a:ext uri="{FF2B5EF4-FFF2-40B4-BE49-F238E27FC236}">
                <a16:creationId xmlns:a16="http://schemas.microsoft.com/office/drawing/2014/main" id="{8AE3AA96-4631-FD0B-EEBA-59B1EE94267D}"/>
              </a:ext>
            </a:extLst>
          </p:cNvPr>
          <p:cNvSpPr/>
          <p:nvPr/>
        </p:nvSpPr>
        <p:spPr>
          <a:xfrm>
            <a:off x="873800" y="281424"/>
            <a:ext cx="5548551" cy="693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lv-LV" sz="4350" noProof="0" dirty="0">
                <a:solidFill>
                  <a:srgbClr val="FFFFF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Sabiedrības drošība</a:t>
            </a:r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3ED5DA8F-88E9-C283-059F-52551EFD0F97}"/>
              </a:ext>
            </a:extLst>
          </p:cNvPr>
          <p:cNvSpPr/>
          <p:nvPr/>
        </p:nvSpPr>
        <p:spPr>
          <a:xfrm>
            <a:off x="4011548" y="1192681"/>
            <a:ext cx="449223" cy="449223"/>
          </a:xfrm>
          <a:prstGeom prst="roundRect">
            <a:avLst>
              <a:gd name="adj" fmla="val 203551"/>
            </a:avLst>
          </a:prstGeom>
          <a:solidFill>
            <a:srgbClr val="F65F62"/>
          </a:solidFill>
          <a:ln/>
          <a:scene3d>
            <a:camera prst="orthographicFront"/>
            <a:lightRig rig="threePt" dir="t"/>
          </a:scene3d>
          <a:sp3d>
            <a:bevelT w="50800" h="63500"/>
          </a:sp3d>
        </p:spPr>
        <p:txBody>
          <a:bodyPr/>
          <a:lstStyle/>
          <a:p>
            <a:endParaRPr lang="lv-LV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C8D53CF1-824F-0C28-0BE6-A91EBB1D01B5}"/>
              </a:ext>
            </a:extLst>
          </p:cNvPr>
          <p:cNvSpPr/>
          <p:nvPr/>
        </p:nvSpPr>
        <p:spPr>
          <a:xfrm>
            <a:off x="3893205" y="1353897"/>
            <a:ext cx="179665" cy="224552"/>
          </a:xfrm>
          <a:prstGeom prst="rect">
            <a:avLst/>
          </a:prstGeom>
          <a:noFill/>
          <a:ln/>
        </p:spPr>
        <p:txBody>
          <a:bodyPr wrap="none" lIns="0" tIns="0" rIns="0" bIns="0" rtlCol="0" anchor="ctr" anchorCtr="1"/>
          <a:lstStyle/>
          <a:p>
            <a:pPr marL="0" indent="0" algn="ctr">
              <a:lnSpc>
                <a:spcPts val="2250"/>
              </a:lnSpc>
              <a:buNone/>
            </a:pPr>
            <a:endParaRPr lang="en-US" sz="2800" dirty="0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B7F4B87C-E129-C41B-A431-07464690A9F8}"/>
              </a:ext>
            </a:extLst>
          </p:cNvPr>
          <p:cNvSpPr/>
          <p:nvPr/>
        </p:nvSpPr>
        <p:spPr>
          <a:xfrm>
            <a:off x="387113" y="1787761"/>
            <a:ext cx="1664137" cy="208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240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Naida noziegumi</a:t>
            </a:r>
            <a:endParaRPr lang="en-US" sz="2400" dirty="0"/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6950BEE9-5E76-95A4-6C00-04CB654F0B8E}"/>
              </a:ext>
            </a:extLst>
          </p:cNvPr>
          <p:cNvSpPr/>
          <p:nvPr/>
        </p:nvSpPr>
        <p:spPr>
          <a:xfrm>
            <a:off x="5082332" y="2140538"/>
            <a:ext cx="449223" cy="449223"/>
          </a:xfrm>
          <a:prstGeom prst="roundRect">
            <a:avLst>
              <a:gd name="adj" fmla="val 203551"/>
            </a:avLst>
          </a:prstGeom>
          <a:solidFill>
            <a:srgbClr val="F65F62"/>
          </a:solidFill>
          <a:ln/>
          <a:scene3d>
            <a:camera prst="orthographicFront"/>
            <a:lightRig rig="threePt" dir="t"/>
          </a:scene3d>
          <a:sp3d>
            <a:bevelT w="50800" h="63500"/>
          </a:sp3d>
        </p:spPr>
        <p:txBody>
          <a:bodyPr/>
          <a:lstStyle/>
          <a:p>
            <a:endParaRPr lang="lv-LV"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CCBDD786-1F36-5CC5-7EC6-CFFB3275D4C7}"/>
              </a:ext>
            </a:extLst>
          </p:cNvPr>
          <p:cNvSpPr/>
          <p:nvPr/>
        </p:nvSpPr>
        <p:spPr>
          <a:xfrm>
            <a:off x="3893205" y="2012194"/>
            <a:ext cx="221595" cy="822446"/>
          </a:xfrm>
          <a:prstGeom prst="rect">
            <a:avLst/>
          </a:prstGeom>
          <a:noFill/>
          <a:ln/>
        </p:spPr>
        <p:txBody>
          <a:bodyPr wrap="none" lIns="0" tIns="0" rIns="0" bIns="0" rtlCol="0" anchor="ctr" anchorCtr="1"/>
          <a:lstStyle/>
          <a:p>
            <a:pPr marL="0" indent="0" algn="ctr">
              <a:lnSpc>
                <a:spcPts val="2250"/>
              </a:lnSpc>
              <a:buNone/>
            </a:pPr>
            <a:endParaRPr lang="en-US" sz="2800" dirty="0"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0D25AD5B-0A54-7AAD-BC40-38B5E0FE5F61}"/>
              </a:ext>
            </a:extLst>
          </p:cNvPr>
          <p:cNvSpPr/>
          <p:nvPr/>
        </p:nvSpPr>
        <p:spPr>
          <a:xfrm>
            <a:off x="326153" y="2811816"/>
            <a:ext cx="7293847" cy="6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240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Agresīva, bezkaunīga uzvedība publiskajā telpā</a:t>
            </a:r>
          </a:p>
        </p:txBody>
      </p:sp>
      <p:sp>
        <p:nvSpPr>
          <p:cNvPr id="18" name="Shape 16">
            <a:extLst>
              <a:ext uri="{FF2B5EF4-FFF2-40B4-BE49-F238E27FC236}">
                <a16:creationId xmlns:a16="http://schemas.microsoft.com/office/drawing/2014/main" id="{B448C3C5-ED2C-5634-AC95-1DE831373058}"/>
              </a:ext>
            </a:extLst>
          </p:cNvPr>
          <p:cNvSpPr/>
          <p:nvPr/>
        </p:nvSpPr>
        <p:spPr>
          <a:xfrm>
            <a:off x="6467507" y="3362698"/>
            <a:ext cx="449223" cy="449223"/>
          </a:xfrm>
          <a:prstGeom prst="roundRect">
            <a:avLst>
              <a:gd name="adj" fmla="val 203551"/>
            </a:avLst>
          </a:prstGeom>
          <a:solidFill>
            <a:srgbClr val="F65F62"/>
          </a:solidFill>
          <a:ln/>
          <a:scene3d>
            <a:camera prst="orthographicFront"/>
            <a:lightRig rig="threePt" dir="t"/>
          </a:scene3d>
          <a:sp3d>
            <a:bevelT w="50800" h="63500"/>
          </a:sp3d>
        </p:spPr>
        <p:txBody>
          <a:bodyPr/>
          <a:lstStyle/>
          <a:p>
            <a:endParaRPr lang="lv-LV"/>
          </a:p>
        </p:txBody>
      </p:sp>
      <p:sp>
        <p:nvSpPr>
          <p:cNvPr id="19" name="Text 17">
            <a:extLst>
              <a:ext uri="{FF2B5EF4-FFF2-40B4-BE49-F238E27FC236}">
                <a16:creationId xmlns:a16="http://schemas.microsoft.com/office/drawing/2014/main" id="{DFE703F6-A896-6B47-D571-3FDF98DA620C}"/>
              </a:ext>
            </a:extLst>
          </p:cNvPr>
          <p:cNvSpPr/>
          <p:nvPr/>
        </p:nvSpPr>
        <p:spPr>
          <a:xfrm>
            <a:off x="3908445" y="3523930"/>
            <a:ext cx="130155" cy="225110"/>
          </a:xfrm>
          <a:prstGeom prst="rect">
            <a:avLst/>
          </a:prstGeom>
          <a:noFill/>
          <a:ln/>
        </p:spPr>
        <p:txBody>
          <a:bodyPr wrap="none" lIns="0" tIns="0" rIns="0" bIns="0" rtlCol="0" anchor="ctr" anchorCtr="1"/>
          <a:lstStyle/>
          <a:p>
            <a:pPr marL="0" indent="0" algn="ctr">
              <a:lnSpc>
                <a:spcPts val="2250"/>
              </a:lnSpc>
              <a:buNone/>
            </a:pPr>
            <a:endParaRPr lang="en-US" sz="2800" dirty="0"/>
          </a:p>
        </p:txBody>
      </p:sp>
      <p:sp>
        <p:nvSpPr>
          <p:cNvPr id="20" name="Text 18">
            <a:extLst>
              <a:ext uri="{FF2B5EF4-FFF2-40B4-BE49-F238E27FC236}">
                <a16:creationId xmlns:a16="http://schemas.microsoft.com/office/drawing/2014/main" id="{39DC0910-DC80-CCBC-E981-0F15F344F2A5}"/>
              </a:ext>
            </a:extLst>
          </p:cNvPr>
          <p:cNvSpPr/>
          <p:nvPr/>
        </p:nvSpPr>
        <p:spPr>
          <a:xfrm>
            <a:off x="310913" y="3988274"/>
            <a:ext cx="8574007" cy="4313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240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Noziedzīgi nodarījumi, kas izsaukuši izteiktu sabiedrisku rezonansi</a:t>
            </a:r>
          </a:p>
        </p:txBody>
      </p:sp>
      <p:sp>
        <p:nvSpPr>
          <p:cNvPr id="24" name="Shape 22">
            <a:extLst>
              <a:ext uri="{FF2B5EF4-FFF2-40B4-BE49-F238E27FC236}">
                <a16:creationId xmlns:a16="http://schemas.microsoft.com/office/drawing/2014/main" id="{69699786-D631-47F6-A93C-A312020B95F8}"/>
              </a:ext>
            </a:extLst>
          </p:cNvPr>
          <p:cNvSpPr/>
          <p:nvPr/>
        </p:nvSpPr>
        <p:spPr>
          <a:xfrm>
            <a:off x="7801849" y="4523931"/>
            <a:ext cx="449223" cy="449223"/>
          </a:xfrm>
          <a:prstGeom prst="roundRect">
            <a:avLst>
              <a:gd name="adj" fmla="val 203551"/>
            </a:avLst>
          </a:prstGeom>
          <a:solidFill>
            <a:srgbClr val="F65F62"/>
          </a:solidFill>
          <a:ln/>
          <a:scene3d>
            <a:camera prst="orthographicFront"/>
            <a:lightRig rig="threePt" dir="t"/>
          </a:scene3d>
          <a:sp3d>
            <a:bevelT w="50800" h="63500"/>
          </a:sp3d>
        </p:spPr>
        <p:txBody>
          <a:bodyPr/>
          <a:lstStyle/>
          <a:p>
            <a:endParaRPr lang="lv-LV"/>
          </a:p>
        </p:txBody>
      </p:sp>
      <p:sp>
        <p:nvSpPr>
          <p:cNvPr id="25" name="Text 23">
            <a:extLst>
              <a:ext uri="{FF2B5EF4-FFF2-40B4-BE49-F238E27FC236}">
                <a16:creationId xmlns:a16="http://schemas.microsoft.com/office/drawing/2014/main" id="{A88E3A9F-13E9-1FE0-FBCE-DCD40E910E2E}"/>
              </a:ext>
            </a:extLst>
          </p:cNvPr>
          <p:cNvSpPr/>
          <p:nvPr/>
        </p:nvSpPr>
        <p:spPr>
          <a:xfrm>
            <a:off x="3893205" y="4654667"/>
            <a:ext cx="179665" cy="224552"/>
          </a:xfrm>
          <a:prstGeom prst="rect">
            <a:avLst/>
          </a:prstGeom>
          <a:noFill/>
          <a:ln/>
        </p:spPr>
        <p:txBody>
          <a:bodyPr wrap="none" lIns="0" tIns="0" rIns="0" bIns="0" rtlCol="0" anchor="ctr" anchorCtr="1"/>
          <a:lstStyle/>
          <a:p>
            <a:pPr marL="0" indent="0" algn="ctr">
              <a:lnSpc>
                <a:spcPts val="2250"/>
              </a:lnSpc>
              <a:buNone/>
            </a:pPr>
            <a:endParaRPr lang="en-US" sz="2800" dirty="0"/>
          </a:p>
        </p:txBody>
      </p:sp>
      <p:sp>
        <p:nvSpPr>
          <p:cNvPr id="26" name="Text 24">
            <a:extLst>
              <a:ext uri="{FF2B5EF4-FFF2-40B4-BE49-F238E27FC236}">
                <a16:creationId xmlns:a16="http://schemas.microsoft.com/office/drawing/2014/main" id="{41E3B87C-9A65-A06B-1D84-3918CF1C7275}"/>
              </a:ext>
            </a:extLst>
          </p:cNvPr>
          <p:cNvSpPr/>
          <p:nvPr/>
        </p:nvSpPr>
        <p:spPr>
          <a:xfrm>
            <a:off x="280433" y="5225690"/>
            <a:ext cx="8467327" cy="443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lv-LV" sz="240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Prokuratūras ātra un mērķtiecīga r</a:t>
            </a:r>
            <a:r>
              <a:rPr lang="en-GB" sz="2400" dirty="0" err="1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eaģēšana</a:t>
            </a:r>
            <a:r>
              <a:rPr lang="lv-LV" sz="2400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 uz likumpārkāpumu</a:t>
            </a:r>
          </a:p>
        </p:txBody>
      </p:sp>
      <p:sp>
        <p:nvSpPr>
          <p:cNvPr id="27" name="Text 25">
            <a:extLst>
              <a:ext uri="{FF2B5EF4-FFF2-40B4-BE49-F238E27FC236}">
                <a16:creationId xmlns:a16="http://schemas.microsoft.com/office/drawing/2014/main" id="{6484DFC7-9168-DDEE-7CDB-B2F1D678C037}"/>
              </a:ext>
            </a:extLst>
          </p:cNvPr>
          <p:cNvSpPr/>
          <p:nvPr/>
        </p:nvSpPr>
        <p:spPr>
          <a:xfrm>
            <a:off x="284385" y="5476491"/>
            <a:ext cx="7201376" cy="239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Nodrošināt </a:t>
            </a:r>
            <a:r>
              <a:rPr lang="en-US" sz="1600" dirty="0" err="1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prokuratūras</a:t>
            </a:r>
            <a:r>
              <a:rPr lang="en-US" sz="16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spēju ātri un </a:t>
            </a:r>
            <a:r>
              <a:rPr lang="lv-LV" sz="16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efektīvi</a:t>
            </a:r>
            <a:r>
              <a:rPr lang="en-US" sz="16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reaģēt </a:t>
            </a:r>
            <a:r>
              <a:rPr lang="en-US" sz="1600" dirty="0" err="1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uz</a:t>
            </a:r>
            <a:r>
              <a:rPr lang="en-US" sz="16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</a:t>
            </a:r>
            <a:r>
              <a:rPr lang="en-US" sz="1600" dirty="0" err="1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likumpārkāpumu</a:t>
            </a:r>
            <a:r>
              <a:rPr lang="en-US" sz="16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un </a:t>
            </a:r>
            <a:r>
              <a:rPr lang="en-US" sz="1600" dirty="0" err="1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panākt</a:t>
            </a:r>
            <a:r>
              <a:rPr lang="en-US" sz="16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</a:t>
            </a:r>
            <a:r>
              <a:rPr lang="lv-LV" sz="16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soda </a:t>
            </a:r>
            <a:r>
              <a:rPr lang="lv-LV" sz="1600" dirty="0" err="1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neizbēgamīb</a:t>
            </a:r>
            <a:r>
              <a:rPr lang="en-GB" sz="16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u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43150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78977-69C7-61C4-DCEA-2DBAEC904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E76F2B8D-46F7-A49B-3640-15A78F20D313}"/>
              </a:ext>
            </a:extLst>
          </p:cNvPr>
          <p:cNvSpPr/>
          <p:nvPr/>
        </p:nvSpPr>
        <p:spPr>
          <a:xfrm>
            <a:off x="0" y="263552"/>
            <a:ext cx="12191999" cy="693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450"/>
              </a:lnSpc>
              <a:buNone/>
            </a:pPr>
            <a:r>
              <a:rPr lang="lv-LV" sz="4350" noProof="0" dirty="0">
                <a:solidFill>
                  <a:srgbClr val="FFFFF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Valsts drošības aizsardzība</a:t>
            </a:r>
          </a:p>
        </p:txBody>
      </p:sp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99CEC529-5ADA-FB97-D465-8682EB8F3A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7642577" y="0"/>
            <a:ext cx="4549423" cy="3640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BF5C6FCC-8F89-F72E-A6BA-AC665CB7CC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2845989"/>
              </p:ext>
            </p:extLst>
          </p:nvPr>
        </p:nvGraphicFramePr>
        <p:xfrm>
          <a:off x="198120" y="1690799"/>
          <a:ext cx="11323320" cy="4602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4EFA83FE-7B15-94CA-CAB5-65A0AC98E88A}"/>
              </a:ext>
            </a:extLst>
          </p:cNvPr>
          <p:cNvSpPr txBox="1"/>
          <p:nvPr/>
        </p:nvSpPr>
        <p:spPr>
          <a:xfrm>
            <a:off x="2852057" y="957091"/>
            <a:ext cx="6477000" cy="646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800" dirty="0">
                <a:solidFill>
                  <a:srgbClr val="E5E0D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Valsts drošības aizsardzība prasa centralizētu un koordinētu pieeju, īpaši ģeopolitisko izaicinājumu kontekstā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44112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C666F-956A-0144-A055-F1D3D0385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AB6E1DF2-520A-57D9-D4AB-1CED0E312FA1}"/>
              </a:ext>
            </a:extLst>
          </p:cNvPr>
          <p:cNvSpPr/>
          <p:nvPr/>
        </p:nvSpPr>
        <p:spPr>
          <a:xfrm>
            <a:off x="873800" y="281424"/>
            <a:ext cx="5548551" cy="693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45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350" dirty="0">
                <a:solidFill>
                  <a:srgbClr val="FFFFFF"/>
                </a:solidFill>
                <a:latin typeface="Barlow Medium" pitchFamily="34" charset="0"/>
              </a:rPr>
              <a:t>Progresīva starptautiskā integrācija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8B77EA1-C849-CB2A-0278-7EB1B1E4461E}"/>
              </a:ext>
            </a:extLst>
          </p:cNvPr>
          <p:cNvCxnSpPr/>
          <p:nvPr/>
        </p:nvCxnSpPr>
        <p:spPr>
          <a:xfrm>
            <a:off x="309879" y="1251850"/>
            <a:ext cx="5288280" cy="0"/>
          </a:xfrm>
          <a:prstGeom prst="line">
            <a:avLst/>
          </a:prstGeom>
          <a:ln w="38100">
            <a:solidFill>
              <a:srgbClr val="79070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06E8B6B-5352-4BEB-5F62-62F996654495}"/>
              </a:ext>
            </a:extLst>
          </p:cNvPr>
          <p:cNvCxnSpPr/>
          <p:nvPr/>
        </p:nvCxnSpPr>
        <p:spPr>
          <a:xfrm>
            <a:off x="264159" y="2349130"/>
            <a:ext cx="5288280" cy="0"/>
          </a:xfrm>
          <a:prstGeom prst="line">
            <a:avLst/>
          </a:prstGeom>
          <a:ln w="38100">
            <a:solidFill>
              <a:srgbClr val="79070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200E16D-3D39-4E38-26A5-5EF9532FD346}"/>
              </a:ext>
            </a:extLst>
          </p:cNvPr>
          <p:cNvSpPr txBox="1"/>
          <p:nvPr/>
        </p:nvSpPr>
        <p:spPr>
          <a:xfrm>
            <a:off x="264159" y="1378265"/>
            <a:ext cx="53035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FontTx/>
              <a:buNone/>
            </a:pPr>
            <a:r>
              <a:rPr lang="en-GB" sz="2000" dirty="0">
                <a:solidFill>
                  <a:srgbClr val="E5E0DF"/>
                </a:solidFill>
                <a:latin typeface="Barlow Medium" pitchFamily="34" charset="0"/>
              </a:rPr>
              <a:t>Prokuratūras vadošā loma starptautiskās sadarbības instrumentu izmantošanā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591AF6-0B85-3B70-CE67-276BA8069640}"/>
              </a:ext>
            </a:extLst>
          </p:cNvPr>
          <p:cNvSpPr txBox="1"/>
          <p:nvPr/>
        </p:nvSpPr>
        <p:spPr>
          <a:xfrm>
            <a:off x="241299" y="2399345"/>
            <a:ext cx="53568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000" dirty="0">
                <a:solidFill>
                  <a:srgbClr val="E5E0DF"/>
                </a:solidFill>
                <a:latin typeface="Barlow Medium" pitchFamily="34" charset="0"/>
              </a:rPr>
              <a:t>Pilnvērtīga iekļaušanās Eiropas vienotajos sadarbības formātos pārrobežu noziedzības apkarošanai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A5458B-71C2-F302-C210-45A8FBF3061B}"/>
              </a:ext>
            </a:extLst>
          </p:cNvPr>
          <p:cNvSpPr txBox="1"/>
          <p:nvPr/>
        </p:nvSpPr>
        <p:spPr>
          <a:xfrm>
            <a:off x="226059" y="3527105"/>
            <a:ext cx="54025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Tx/>
              <a:buNone/>
            </a:pPr>
            <a:r>
              <a:rPr lang="en-GB" sz="2000" dirty="0">
                <a:solidFill>
                  <a:srgbClr val="E5E0DF"/>
                </a:solidFill>
                <a:latin typeface="Barlow Medium" pitchFamily="34" charset="0"/>
              </a:rPr>
              <a:t>Latvijai saistošo starptautisko institūciju rekomendāciju pilnvērtīga izpilde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B01AB1-D4FD-7C59-C054-16C3BBDD3E61}"/>
              </a:ext>
            </a:extLst>
          </p:cNvPr>
          <p:cNvSpPr txBox="1"/>
          <p:nvPr/>
        </p:nvSpPr>
        <p:spPr>
          <a:xfrm>
            <a:off x="226059" y="4609145"/>
            <a:ext cx="53416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000" dirty="0">
                <a:solidFill>
                  <a:srgbClr val="E5E0DF"/>
                </a:solidFill>
                <a:latin typeface="Barlow Medium" pitchFamily="34" charset="0"/>
              </a:rPr>
              <a:t>Integrācija Eiropas vienotajā </a:t>
            </a:r>
            <a:r>
              <a:rPr lang="lv-LV" sz="2000" dirty="0">
                <a:solidFill>
                  <a:srgbClr val="E5E0DF"/>
                </a:solidFill>
                <a:latin typeface="Barlow Medium" pitchFamily="34" charset="0"/>
              </a:rPr>
              <a:t>e-pierādījumu </a:t>
            </a:r>
            <a:r>
              <a:rPr lang="en-GB" sz="2000" dirty="0">
                <a:solidFill>
                  <a:srgbClr val="E5E0DF"/>
                </a:solidFill>
                <a:latin typeface="Barlow Medium" pitchFamily="34" charset="0"/>
              </a:rPr>
              <a:t>apmaiņas </a:t>
            </a:r>
            <a:r>
              <a:rPr lang="lv-LV" sz="2000" dirty="0">
                <a:solidFill>
                  <a:srgbClr val="E5E0DF"/>
                </a:solidFill>
                <a:latin typeface="Barlow Medium" pitchFamily="34" charset="0"/>
              </a:rPr>
              <a:t>sistēm</a:t>
            </a:r>
            <a:r>
              <a:rPr lang="en-GB" sz="2000" dirty="0">
                <a:solidFill>
                  <a:srgbClr val="E5E0DF"/>
                </a:solidFill>
                <a:latin typeface="Barlow Medium" pitchFamily="34" charset="0"/>
              </a:rPr>
              <a:t>ā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087562-8BA0-0418-B30C-176C976DBBAE}"/>
              </a:ext>
            </a:extLst>
          </p:cNvPr>
          <p:cNvCxnSpPr/>
          <p:nvPr/>
        </p:nvCxnSpPr>
        <p:spPr>
          <a:xfrm>
            <a:off x="325119" y="3446410"/>
            <a:ext cx="5288280" cy="0"/>
          </a:xfrm>
          <a:prstGeom prst="line">
            <a:avLst/>
          </a:prstGeom>
          <a:ln w="38100">
            <a:solidFill>
              <a:srgbClr val="79070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96E88FF-22B2-E1A9-4529-256A59B971AA}"/>
              </a:ext>
            </a:extLst>
          </p:cNvPr>
          <p:cNvCxnSpPr/>
          <p:nvPr/>
        </p:nvCxnSpPr>
        <p:spPr>
          <a:xfrm>
            <a:off x="294639" y="4452250"/>
            <a:ext cx="5288280" cy="0"/>
          </a:xfrm>
          <a:prstGeom prst="line">
            <a:avLst/>
          </a:prstGeom>
          <a:ln w="38100">
            <a:solidFill>
              <a:srgbClr val="79070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11440D7-5C86-449E-4C08-CD7A2D1F343C}"/>
              </a:ext>
            </a:extLst>
          </p:cNvPr>
          <p:cNvCxnSpPr/>
          <p:nvPr/>
        </p:nvCxnSpPr>
        <p:spPr>
          <a:xfrm>
            <a:off x="294639" y="5442850"/>
            <a:ext cx="5288280" cy="0"/>
          </a:xfrm>
          <a:prstGeom prst="line">
            <a:avLst/>
          </a:prstGeom>
          <a:ln w="38100">
            <a:solidFill>
              <a:srgbClr val="79070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C200C45-914F-08E9-D9A8-310F5D0570C6}"/>
              </a:ext>
            </a:extLst>
          </p:cNvPr>
          <p:cNvSpPr txBox="1"/>
          <p:nvPr/>
        </p:nvSpPr>
        <p:spPr>
          <a:xfrm>
            <a:off x="264159" y="5620848"/>
            <a:ext cx="52425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Tx/>
              <a:buNone/>
            </a:pPr>
            <a:r>
              <a:rPr lang="en-GB" sz="2000" dirty="0">
                <a:solidFill>
                  <a:srgbClr val="E5E0DF"/>
                </a:solidFill>
                <a:latin typeface="Barlow Medium" pitchFamily="34" charset="0"/>
              </a:rPr>
              <a:t>Prokuroru profesionālās kvalifikācijas celšana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F238173-7B80-E3DA-9810-272FD370ECF3}"/>
              </a:ext>
            </a:extLst>
          </p:cNvPr>
          <p:cNvGrpSpPr/>
          <p:nvPr/>
        </p:nvGrpSpPr>
        <p:grpSpPr>
          <a:xfrm>
            <a:off x="6001896" y="970842"/>
            <a:ext cx="5986905" cy="5842002"/>
            <a:chOff x="6001896" y="970842"/>
            <a:chExt cx="5986905" cy="584200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4D8B575-6B0F-2E8F-F938-1840E64DD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01896" y="1154064"/>
              <a:ext cx="5980694" cy="3785944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  <a:softEdge rad="12700"/>
            </a:effectLst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CB4AEEA-BF19-63B5-FDFA-CF239B8353A8}"/>
                </a:ext>
              </a:extLst>
            </p:cNvPr>
            <p:cNvCxnSpPr/>
            <p:nvPr/>
          </p:nvCxnSpPr>
          <p:spPr>
            <a:xfrm>
              <a:off x="11954934" y="1016000"/>
              <a:ext cx="0" cy="5796844"/>
            </a:xfrm>
            <a:prstGeom prst="line">
              <a:avLst/>
            </a:prstGeom>
            <a:ln w="76200">
              <a:solidFill>
                <a:srgbClr val="000E2A"/>
              </a:solidFill>
            </a:ln>
            <a:effectLst>
              <a:glow rad="101600">
                <a:srgbClr val="000E2A">
                  <a:alpha val="6000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69693A84-09CB-AF93-0F5B-A378C7D2CC7C}"/>
                </a:ext>
              </a:extLst>
            </p:cNvPr>
            <p:cNvSpPr/>
            <p:nvPr/>
          </p:nvSpPr>
          <p:spPr>
            <a:xfrm>
              <a:off x="10972801" y="970842"/>
              <a:ext cx="1016000" cy="767645"/>
            </a:xfrm>
            <a:prstGeom prst="arc">
              <a:avLst/>
            </a:prstGeom>
            <a:ln w="76200">
              <a:solidFill>
                <a:srgbClr val="000E2A"/>
              </a:solidFill>
            </a:ln>
            <a:effectLst>
              <a:glow rad="101600">
                <a:srgbClr val="000E2A">
                  <a:alpha val="6000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</p:grpSp>
    </p:spTree>
    <p:extLst>
      <p:ext uri="{BB962C8B-B14F-4D97-AF65-F5344CB8AC3E}">
        <p14:creationId xmlns:p14="http://schemas.microsoft.com/office/powerpoint/2010/main" val="2276524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2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61F388-7600-1DDA-2E9C-7370C687F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2E7A25B2-1EA8-1636-46ED-041B674AAF22}"/>
              </a:ext>
            </a:extLst>
          </p:cNvPr>
          <p:cNvSpPr/>
          <p:nvPr/>
        </p:nvSpPr>
        <p:spPr>
          <a:xfrm>
            <a:off x="6341533" y="307657"/>
            <a:ext cx="5291663" cy="16287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350" dirty="0">
                <a:solidFill>
                  <a:srgbClr val="FFFFFF"/>
                </a:solidFill>
                <a:latin typeface="Barlow Medium" pitchFamily="34" charset="0"/>
              </a:rPr>
              <a:t>Demokrātisko vērtību un tiesiskuma stiprināšana</a:t>
            </a:r>
          </a:p>
        </p:txBody>
      </p:sp>
      <p:pic>
        <p:nvPicPr>
          <p:cNvPr id="2" name="Picture 1" descr="A statue of a person holding a star&#10;&#10;AI-generated content may be incorrect.">
            <a:extLst>
              <a:ext uri="{FF2B5EF4-FFF2-40B4-BE49-F238E27FC236}">
                <a16:creationId xmlns:a16="http://schemas.microsoft.com/office/drawing/2014/main" id="{987E6ECF-F8A0-DEBA-981D-81FAA4508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7" r="-2" b="20135"/>
          <a:stretch>
            <a:fillRect/>
          </a:stretch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4BCDD4-B2B4-5A6B-3F69-6BE0AB5C0D8C}"/>
              </a:ext>
            </a:extLst>
          </p:cNvPr>
          <p:cNvSpPr txBox="1"/>
          <p:nvPr/>
        </p:nvSpPr>
        <p:spPr>
          <a:xfrm>
            <a:off x="6007100" y="2159000"/>
            <a:ext cx="6096000" cy="40738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indent="-342900">
              <a:spcBef>
                <a:spcPts val="1200"/>
              </a:spcBef>
              <a:spcAft>
                <a:spcPts val="1200"/>
              </a:spcAft>
              <a:buClr>
                <a:srgbClr val="790709"/>
              </a:buClr>
              <a:buFont typeface="Wingdings" panose="05000000000000000000" pitchFamily="2" charset="2"/>
              <a:buChar char="ü"/>
            </a:pPr>
            <a:r>
              <a:rPr lang="en-GB" sz="2100" dirty="0">
                <a:solidFill>
                  <a:srgbClr val="E5E0DF"/>
                </a:solidFill>
                <a:latin typeface="Barlow Medium" pitchFamily="34" charset="0"/>
              </a:rPr>
              <a:t>T</a:t>
            </a:r>
            <a:r>
              <a:rPr lang="lv-LV" sz="2100" dirty="0" err="1">
                <a:solidFill>
                  <a:srgbClr val="E5E0DF"/>
                </a:solidFill>
                <a:latin typeface="Barlow Medium" pitchFamily="34" charset="0"/>
              </a:rPr>
              <a:t>iesu</a:t>
            </a:r>
            <a:r>
              <a:rPr lang="lv-LV" sz="2100" dirty="0">
                <a:solidFill>
                  <a:srgbClr val="E5E0DF"/>
                </a:solidFill>
                <a:latin typeface="Barlow Medium" pitchFamily="34" charset="0"/>
              </a:rPr>
              <a:t> varas institūcija, kas patstāvīgi veic uzraudzību pār likumības ievērošanu</a:t>
            </a:r>
            <a:endParaRPr lang="en-GB" sz="2100" dirty="0">
              <a:solidFill>
                <a:srgbClr val="E5E0DF"/>
              </a:solidFill>
              <a:latin typeface="Barlow Medium" pitchFamily="34" charset="0"/>
            </a:endParaRPr>
          </a:p>
          <a:p>
            <a:pPr marL="457200" indent="-342900">
              <a:spcBef>
                <a:spcPts val="1200"/>
              </a:spcBef>
              <a:spcAft>
                <a:spcPts val="1200"/>
              </a:spcAft>
              <a:buClr>
                <a:srgbClr val="790709"/>
              </a:buClr>
              <a:buFont typeface="Wingdings" panose="05000000000000000000" pitchFamily="2" charset="2"/>
              <a:buChar char="ü"/>
            </a:pPr>
            <a:r>
              <a:rPr lang="lv-LV" sz="2100" dirty="0">
                <a:solidFill>
                  <a:srgbClr val="E5E0DF"/>
                </a:solidFill>
                <a:latin typeface="Barlow Medium" pitchFamily="34" charset="0"/>
              </a:rPr>
              <a:t>Prokuratūras uzdevums – reaģēt uz iespējamu likumpārkāpumu</a:t>
            </a:r>
            <a:endParaRPr lang="en-GB" sz="2100" dirty="0">
              <a:solidFill>
                <a:srgbClr val="E5E0DF"/>
              </a:solidFill>
              <a:latin typeface="Barlow Medium" pitchFamily="34" charset="0"/>
            </a:endParaRPr>
          </a:p>
          <a:p>
            <a:pPr marL="457200" indent="-342900">
              <a:spcBef>
                <a:spcPts val="1200"/>
              </a:spcBef>
              <a:spcAft>
                <a:spcPts val="1200"/>
              </a:spcAft>
              <a:buClr>
                <a:srgbClr val="790709"/>
              </a:buClr>
              <a:buFont typeface="Wingdings" panose="05000000000000000000" pitchFamily="2" charset="2"/>
              <a:buChar char="ü"/>
            </a:pPr>
            <a:r>
              <a:rPr lang="lv-LV" sz="2100" dirty="0">
                <a:solidFill>
                  <a:srgbClr val="E5E0DF"/>
                </a:solidFill>
                <a:latin typeface="Barlow Medium" pitchFamily="34" charset="0"/>
              </a:rPr>
              <a:t>Cilvēktiesību garantēšana prokuratūras funkciju izpildē</a:t>
            </a:r>
          </a:p>
          <a:p>
            <a:pPr marL="457200" indent="-342900">
              <a:spcBef>
                <a:spcPts val="1200"/>
              </a:spcBef>
              <a:spcAft>
                <a:spcPts val="1200"/>
              </a:spcAft>
              <a:buClr>
                <a:srgbClr val="790709"/>
              </a:buClr>
              <a:buFont typeface="Wingdings" panose="05000000000000000000" pitchFamily="2" charset="2"/>
              <a:buChar char="ü"/>
            </a:pPr>
            <a:r>
              <a:rPr lang="lv-LV" sz="2100" dirty="0">
                <a:solidFill>
                  <a:srgbClr val="E5E0DF"/>
                </a:solidFill>
                <a:latin typeface="Barlow Medium" pitchFamily="34" charset="0"/>
              </a:rPr>
              <a:t>Prokuratūras </a:t>
            </a:r>
            <a:r>
              <a:rPr lang="lv-LV" sz="2100" dirty="0" err="1">
                <a:solidFill>
                  <a:srgbClr val="E5E0DF"/>
                </a:solidFill>
                <a:latin typeface="Barlow Medium" pitchFamily="34" charset="0"/>
              </a:rPr>
              <a:t>vadoš</a:t>
            </a:r>
            <a:r>
              <a:rPr lang="en-GB" sz="2100" dirty="0">
                <a:solidFill>
                  <a:srgbClr val="E5E0DF"/>
                </a:solidFill>
                <a:latin typeface="Barlow Medium" pitchFamily="34" charset="0"/>
              </a:rPr>
              <a:t>a</a:t>
            </a:r>
            <a:r>
              <a:rPr lang="lv-LV" sz="2100" dirty="0">
                <a:solidFill>
                  <a:srgbClr val="E5E0DF"/>
                </a:solidFill>
                <a:latin typeface="Barlow Medium" pitchFamily="34" charset="0"/>
              </a:rPr>
              <a:t> loma noziedzības apkarošanā </a:t>
            </a:r>
            <a:endParaRPr lang="en-GB" sz="2100" dirty="0">
              <a:solidFill>
                <a:srgbClr val="E5E0DF"/>
              </a:solidFill>
              <a:latin typeface="Barlow Medium" pitchFamily="34" charset="0"/>
            </a:endParaRPr>
          </a:p>
          <a:p>
            <a:pPr marL="457200" indent="-342900">
              <a:spcBef>
                <a:spcPts val="1200"/>
              </a:spcBef>
              <a:spcAft>
                <a:spcPts val="1200"/>
              </a:spcAft>
              <a:buClr>
                <a:srgbClr val="790709"/>
              </a:buClr>
              <a:buFont typeface="Wingdings" panose="05000000000000000000" pitchFamily="2" charset="2"/>
              <a:buChar char="ü"/>
            </a:pPr>
            <a:r>
              <a:rPr lang="en-GB" sz="2100" dirty="0" err="1">
                <a:solidFill>
                  <a:srgbClr val="E5E0DF"/>
                </a:solidFill>
                <a:latin typeface="Barlow Medium" pitchFamily="34" charset="0"/>
              </a:rPr>
              <a:t>Cietušās</a:t>
            </a:r>
            <a:r>
              <a:rPr lang="en-GB" sz="2100" dirty="0">
                <a:solidFill>
                  <a:srgbClr val="E5E0DF"/>
                </a:solidFill>
                <a:latin typeface="Barlow Medium" pitchFamily="34" charset="0"/>
              </a:rPr>
              <a:t> personas </a:t>
            </a:r>
            <a:r>
              <a:rPr lang="en-GB" sz="2100" dirty="0" err="1">
                <a:solidFill>
                  <a:srgbClr val="E5E0DF"/>
                </a:solidFill>
                <a:latin typeface="Barlow Medium" pitchFamily="34" charset="0"/>
              </a:rPr>
              <a:t>interešu</a:t>
            </a:r>
            <a:r>
              <a:rPr lang="en-GB" sz="2100" dirty="0">
                <a:solidFill>
                  <a:srgbClr val="E5E0DF"/>
                </a:solidFill>
                <a:latin typeface="Barlow Medium" pitchFamily="34" charset="0"/>
              </a:rPr>
              <a:t> </a:t>
            </a:r>
            <a:r>
              <a:rPr lang="en-GB" sz="2100" dirty="0" err="1">
                <a:solidFill>
                  <a:srgbClr val="E5E0DF"/>
                </a:solidFill>
                <a:latin typeface="Barlow Medium" pitchFamily="34" charset="0"/>
              </a:rPr>
              <a:t>pilnvērtīga</a:t>
            </a:r>
            <a:r>
              <a:rPr lang="en-GB" sz="2100" dirty="0">
                <a:solidFill>
                  <a:srgbClr val="E5E0DF"/>
                </a:solidFill>
                <a:latin typeface="Barlow Medium" pitchFamily="34" charset="0"/>
              </a:rPr>
              <a:t> </a:t>
            </a:r>
            <a:r>
              <a:rPr lang="en-GB" sz="2100" dirty="0" err="1">
                <a:solidFill>
                  <a:srgbClr val="E5E0DF"/>
                </a:solidFill>
                <a:latin typeface="Barlow Medium" pitchFamily="34" charset="0"/>
              </a:rPr>
              <a:t>aizsardzība</a:t>
            </a:r>
            <a:r>
              <a:rPr lang="en-GB" sz="2100" dirty="0">
                <a:solidFill>
                  <a:srgbClr val="E5E0DF"/>
                </a:solidFill>
                <a:latin typeface="Barlow Medium" pitchFamily="34" charset="0"/>
              </a:rPr>
              <a:t> </a:t>
            </a:r>
            <a:r>
              <a:rPr lang="en-GB" sz="2100" dirty="0" err="1">
                <a:solidFill>
                  <a:srgbClr val="E5E0DF"/>
                </a:solidFill>
                <a:latin typeface="Barlow Medium" pitchFamily="34" charset="0"/>
              </a:rPr>
              <a:t>kriminālprocesā</a:t>
            </a:r>
            <a:endParaRPr lang="lv-LV" sz="2100" dirty="0">
              <a:solidFill>
                <a:srgbClr val="E5E0DF"/>
              </a:solidFill>
              <a:latin typeface="Barlow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37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2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C247B7-D48A-07E5-0E29-BC75B87F6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90E9BA86-106B-1F5F-828B-1DEA3B7E47DA}"/>
              </a:ext>
            </a:extLst>
          </p:cNvPr>
          <p:cNvSpPr/>
          <p:nvPr/>
        </p:nvSpPr>
        <p:spPr>
          <a:xfrm>
            <a:off x="230293" y="47894"/>
            <a:ext cx="8624147" cy="16287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ts val="5450"/>
              </a:lnSpc>
            </a:pPr>
            <a:r>
              <a:rPr lang="lv-LV" sz="4350" dirty="0">
                <a:solidFill>
                  <a:srgbClr val="FFFFF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Sabiedrības uzticēšanās prokuratūrai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F1E252-03E9-9E0F-7EE4-3589E8FB5251}"/>
              </a:ext>
            </a:extLst>
          </p:cNvPr>
          <p:cNvSpPr txBox="1"/>
          <p:nvPr/>
        </p:nvSpPr>
        <p:spPr>
          <a:xfrm>
            <a:off x="299720" y="2038509"/>
            <a:ext cx="6012180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Clr>
                <a:srgbClr val="790709"/>
              </a:buClr>
              <a:buFont typeface="Wingdings" panose="05000000000000000000" pitchFamily="2" charset="2"/>
              <a:buChar char="ü"/>
            </a:pPr>
            <a:r>
              <a:rPr lang="lv-LV" sz="2200" dirty="0">
                <a:solidFill>
                  <a:srgbClr val="E5E0DF"/>
                </a:solidFill>
                <a:latin typeface="Barlow Medium" panose="00000600000000000000" pitchFamily="2" charset="-70"/>
              </a:rPr>
              <a:t>Neatkarība, profesionalitāte, godīgums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Clr>
                <a:srgbClr val="790709"/>
              </a:buClr>
              <a:buFont typeface="Wingdings" panose="05000000000000000000" pitchFamily="2" charset="2"/>
              <a:buChar char="ü"/>
            </a:pPr>
            <a:r>
              <a:rPr lang="lv-LV" sz="2200" dirty="0">
                <a:solidFill>
                  <a:srgbClr val="E5E0DF"/>
                </a:solidFill>
                <a:latin typeface="Barlow Medium" panose="00000600000000000000" pitchFamily="2" charset="-70"/>
              </a:rPr>
              <a:t>Princips: Viens likums – viena taisnība visiem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Clr>
                <a:srgbClr val="790709"/>
              </a:buClr>
              <a:buFont typeface="Wingdings" panose="05000000000000000000" pitchFamily="2" charset="2"/>
              <a:buChar char="ü"/>
            </a:pPr>
            <a:r>
              <a:rPr lang="lv-LV" sz="2200" dirty="0">
                <a:solidFill>
                  <a:srgbClr val="E5E0DF"/>
                </a:solidFill>
                <a:latin typeface="Barlow Medium" panose="00000600000000000000" pitchFamily="2" charset="-70"/>
              </a:rPr>
              <a:t>Darbības atklātība, caurskatāmība, pieņemto lēmumu un rīcības prasmīga skaidrošana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Clr>
                <a:srgbClr val="790709"/>
              </a:buClr>
              <a:buFont typeface="Wingdings" panose="05000000000000000000" pitchFamily="2" charset="2"/>
              <a:buChar char="ü"/>
            </a:pPr>
            <a:r>
              <a:rPr lang="lv-LV" sz="2200" dirty="0">
                <a:solidFill>
                  <a:srgbClr val="E5E0DF"/>
                </a:solidFill>
                <a:latin typeface="Barlow Medium" panose="00000600000000000000" pitchFamily="2" charset="-70"/>
              </a:rPr>
              <a:t>Kvalitatīva komunikācija ar sabiedrību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Clr>
                <a:srgbClr val="790709"/>
              </a:buClr>
              <a:buFont typeface="Wingdings" panose="05000000000000000000" pitchFamily="2" charset="2"/>
              <a:buChar char="ü"/>
            </a:pPr>
            <a:r>
              <a:rPr lang="lv-LV" sz="2200" dirty="0">
                <a:solidFill>
                  <a:srgbClr val="E5E0DF"/>
                </a:solidFill>
                <a:latin typeface="Barlow Medium" panose="00000600000000000000" pitchFamily="2" charset="-70"/>
              </a:rPr>
              <a:t>Kļūdu atzīšana un secinājumu izdarīšana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1A8779-9066-2ED0-FE56-56E0B422DC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2280" y="589173"/>
            <a:ext cx="5013960" cy="499790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0FE9522-F7DF-5089-27AB-8B23BD92D95B}"/>
              </a:ext>
            </a:extLst>
          </p:cNvPr>
          <p:cNvSpPr txBox="1"/>
          <p:nvPr/>
        </p:nvSpPr>
        <p:spPr>
          <a:xfrm>
            <a:off x="0" y="5888640"/>
            <a:ext cx="12192000" cy="790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100" b="1" dirty="0">
                <a:solidFill>
                  <a:srgbClr val="E5E0DF"/>
                </a:solidFill>
                <a:latin typeface="Barlow Medium" panose="00000600000000000000" pitchFamily="2" charset="-70"/>
                <a:ea typeface="Barlow" pitchFamily="34" charset="-122"/>
                <a:cs typeface="Barlow" pitchFamily="34" charset="-120"/>
              </a:rPr>
              <a:t>Prokuratūrai jāfunkcionē tā, lai sabiedrība jūt, ka </a:t>
            </a:r>
            <a:r>
              <a:rPr lang="en-US" sz="2100" b="1" dirty="0">
                <a:latin typeface="Barlow Medium" panose="00000600000000000000" pitchFamily="2" charset="-70"/>
              </a:rPr>
              <a:t>prokuratūra</a:t>
            </a:r>
            <a:r>
              <a:rPr lang="en-US" sz="2100" b="1" dirty="0">
                <a:latin typeface="Barlow Medium" panose="00000600000000000000" pitchFamily="2" charset="-70"/>
                <a:ea typeface="Barlow" pitchFamily="34" charset="-122"/>
                <a:cs typeface="Barlow" pitchFamily="34" charset="-120"/>
              </a:rPr>
              <a:t> </a:t>
            </a:r>
            <a:r>
              <a:rPr lang="en-US" sz="2100" b="1" dirty="0">
                <a:latin typeface="Barlow Medium" panose="00000600000000000000" pitchFamily="2" charset="-70"/>
              </a:rPr>
              <a:t>strādā iedzīvotāju interesēs</a:t>
            </a:r>
            <a:r>
              <a:rPr lang="en-US" sz="2100" b="1" dirty="0">
                <a:latin typeface="Barlow Medium" panose="00000600000000000000" pitchFamily="2" charset="-70"/>
                <a:ea typeface="Barlow" pitchFamily="34" charset="-122"/>
                <a:cs typeface="Barlow" pitchFamily="34" charset="-120"/>
              </a:rPr>
              <a:t>, </a:t>
            </a:r>
            <a:endParaRPr lang="lv-LV" sz="2100" b="1" dirty="0">
              <a:latin typeface="Barlow Medium" panose="00000600000000000000" pitchFamily="2" charset="-70"/>
              <a:ea typeface="Barlow" pitchFamily="34" charset="-122"/>
              <a:cs typeface="Barlow" pitchFamily="34" charset="-120"/>
            </a:endParaRPr>
          </a:p>
          <a:p>
            <a:pPr marL="0" indent="0" algn="ctr">
              <a:lnSpc>
                <a:spcPts val="2750"/>
              </a:lnSpc>
              <a:buNone/>
            </a:pPr>
            <a:r>
              <a:rPr lang="en-US" sz="2100" b="1" dirty="0">
                <a:latin typeface="Barlow Medium" panose="00000600000000000000" pitchFamily="2" charset="-70"/>
                <a:ea typeface="Barlow" pitchFamily="34" charset="-122"/>
                <a:cs typeface="Barlow" pitchFamily="34" charset="-120"/>
              </a:rPr>
              <a:t>tā </a:t>
            </a:r>
            <a:r>
              <a:rPr lang="en-US" sz="2100" b="1" dirty="0">
                <a:latin typeface="Barlow Medium" panose="00000600000000000000" pitchFamily="2" charset="-70"/>
              </a:rPr>
              <a:t>vairojot sabiedrības apmierinātību un uzticēšanos </a:t>
            </a:r>
            <a:r>
              <a:rPr lang="en-US" sz="2100" b="1" dirty="0">
                <a:latin typeface="Barlow Medium" panose="00000600000000000000" pitchFamily="2" charset="-70"/>
                <a:ea typeface="Barlow" pitchFamily="34" charset="-122"/>
                <a:cs typeface="Barlow" pitchFamily="34" charset="-120"/>
              </a:rPr>
              <a:t>prokuratūra</a:t>
            </a:r>
            <a:r>
              <a:rPr lang="lv-LV" sz="2100" b="1" dirty="0">
                <a:latin typeface="Barlow Medium" panose="00000600000000000000" pitchFamily="2" charset="-70"/>
                <a:ea typeface="Barlow" pitchFamily="34" charset="-122"/>
                <a:cs typeface="Barlow" pitchFamily="34" charset="-120"/>
              </a:rPr>
              <a:t>i</a:t>
            </a:r>
            <a:endParaRPr lang="en-US" sz="2100" b="1" dirty="0">
              <a:latin typeface="Barlow Medium" panose="00000600000000000000" pitchFamily="2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3525257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tatue of a person holding scales and sword&#10;&#10;AI-generated content may be incorrect.">
            <a:extLst>
              <a:ext uri="{FF2B5EF4-FFF2-40B4-BE49-F238E27FC236}">
                <a16:creationId xmlns:a16="http://schemas.microsoft.com/office/drawing/2014/main" id="{43367900-AA1D-9AB5-9D92-FA771A9AC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" r="6424"/>
          <a:stretch>
            <a:fillRect/>
          </a:stretch>
        </p:blipFill>
        <p:spPr>
          <a:xfrm>
            <a:off x="6111240" y="0"/>
            <a:ext cx="6080760" cy="68758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F4BAE6-F856-2634-85A3-19322E0C7154}"/>
              </a:ext>
            </a:extLst>
          </p:cNvPr>
          <p:cNvSpPr txBox="1"/>
          <p:nvPr/>
        </p:nvSpPr>
        <p:spPr>
          <a:xfrm>
            <a:off x="266701" y="5189371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>
                <a:latin typeface="Barlow" panose="00000500000000000000" pitchFamily="2" charset="-70"/>
                <a:ea typeface="Calibri" panose="020F0502020204030204" pitchFamily="34" charset="0"/>
                <a:cs typeface="Arial" panose="020B0604020202020204" pitchFamily="34" charset="0"/>
              </a:rPr>
              <a:t>Armīns Meisters</a:t>
            </a:r>
            <a:endParaRPr lang="en-GB" sz="2400" b="1" dirty="0">
              <a:latin typeface="Barlow" panose="00000500000000000000" pitchFamily="2" charset="-7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C7C5C9-DB8B-5A40-C487-512F84526813}"/>
              </a:ext>
            </a:extLst>
          </p:cNvPr>
          <p:cNvSpPr txBox="1"/>
          <p:nvPr/>
        </p:nvSpPr>
        <p:spPr>
          <a:xfrm>
            <a:off x="266701" y="5619729"/>
            <a:ext cx="556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>
                <a:latin typeface="Barlow" panose="00000500000000000000" pitchFamily="2" charset="-70"/>
                <a:ea typeface="Calibri" panose="020F0502020204030204" pitchFamily="34" charset="0"/>
                <a:cs typeface="Arial" panose="020B0604020202020204" pitchFamily="34" charset="0"/>
              </a:rPr>
              <a:t>Ģenerālprokurora amata kandidāts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69DDB5-4128-38C1-BF08-4604072BE9A1}"/>
              </a:ext>
            </a:extLst>
          </p:cNvPr>
          <p:cNvSpPr txBox="1"/>
          <p:nvPr/>
        </p:nvSpPr>
        <p:spPr>
          <a:xfrm>
            <a:off x="1" y="2770021"/>
            <a:ext cx="61112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8800" b="1" dirty="0">
                <a:latin typeface="Barlow" panose="00000500000000000000" pitchFamily="2" charset="-70"/>
                <a:ea typeface="Calibri" panose="020F0502020204030204" pitchFamily="34" charset="0"/>
                <a:cs typeface="Arial" panose="020B0604020202020204" pitchFamily="34" charset="0"/>
              </a:rPr>
              <a:t>PALDIES</a:t>
            </a:r>
            <a:endParaRPr lang="en-GB" sz="8800" b="1" dirty="0">
              <a:latin typeface="Barlow" panose="00000500000000000000" pitchFamily="2" charset="-7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180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2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FD0DBB-6AEF-1945-7A2F-F56ABE93B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F6A44CC2-2637-006E-7638-B075BA77CECC}"/>
              </a:ext>
            </a:extLst>
          </p:cNvPr>
          <p:cNvSpPr/>
          <p:nvPr/>
        </p:nvSpPr>
        <p:spPr>
          <a:xfrm>
            <a:off x="761801" y="328512"/>
            <a:ext cx="4778387" cy="1628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solidFill>
                  <a:srgbClr val="FFFFFF"/>
                </a:solidFill>
                <a:latin typeface="Barlow Medium" pitchFamily="34" charset="0"/>
              </a:rPr>
              <a:t>Motivācija kandidēšanai</a:t>
            </a:r>
            <a:endParaRPr lang="en-US" sz="4000" dirty="0">
              <a:solidFill>
                <a:srgbClr val="FFFFFF"/>
              </a:solidFill>
              <a:latin typeface="Barlow Medium" pitchFamily="34" charset="0"/>
            </a:endParaRPr>
          </a:p>
        </p:txBody>
      </p:sp>
      <p:pic>
        <p:nvPicPr>
          <p:cNvPr id="3" name="Picture 2" descr="A scale of justice and a gavel&#10;&#10;AI-generated content may be incorrect.">
            <a:extLst>
              <a:ext uri="{FF2B5EF4-FFF2-40B4-BE49-F238E27FC236}">
                <a16:creationId xmlns:a16="http://schemas.microsoft.com/office/drawing/2014/main" id="{9F070328-4563-DB0E-BB1E-37822EA05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2" b="19431"/>
          <a:stretch>
            <a:fillRect/>
          </a:stretch>
        </p:blipFill>
        <p:spPr>
          <a:xfrm>
            <a:off x="6103025" y="1"/>
            <a:ext cx="6088975" cy="6858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3C6FD6D-C587-EF8A-535B-7EC3E88DBE12}"/>
              </a:ext>
            </a:extLst>
          </p:cNvPr>
          <p:cNvSpPr txBox="1"/>
          <p:nvPr/>
        </p:nvSpPr>
        <p:spPr>
          <a:xfrm>
            <a:off x="-38300" y="2351529"/>
            <a:ext cx="6496250" cy="3374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3429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E5E0DF"/>
                </a:solidFill>
                <a:latin typeface="Barlow Medium" pitchFamily="34" charset="0"/>
              </a:rPr>
              <a:t>Profesionālā izaugsme un pārliecība</a:t>
            </a:r>
          </a:p>
          <a:p>
            <a:pPr marL="457200" indent="-3429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E5E0DF"/>
                </a:solidFill>
                <a:latin typeface="Barlow Medium" pitchFamily="34" charset="0"/>
              </a:rPr>
              <a:t>Drosme un atbildība</a:t>
            </a:r>
          </a:p>
          <a:p>
            <a:pPr marL="457200" indent="-3429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lv-LV" sz="2800" dirty="0">
                <a:solidFill>
                  <a:srgbClr val="E5E0DF"/>
                </a:solidFill>
                <a:latin typeface="Barlow Medium" pitchFamily="34" charset="0"/>
              </a:rPr>
              <a:t>Spēcīgs vadītājs</a:t>
            </a:r>
            <a:endParaRPr lang="en-US" sz="2800" dirty="0">
              <a:solidFill>
                <a:srgbClr val="E5E0DF"/>
              </a:solidFill>
              <a:latin typeface="Barlow Medium" pitchFamily="34" charset="0"/>
            </a:endParaRPr>
          </a:p>
          <a:p>
            <a:pPr marL="457200" indent="-3429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rgbClr val="E5E0DF"/>
                </a:solidFill>
                <a:latin typeface="Barlow Medium" pitchFamily="34" charset="0"/>
              </a:rPr>
              <a:t>Autoritāte</a:t>
            </a:r>
            <a:r>
              <a:rPr lang="en-US" sz="2800" dirty="0">
                <a:solidFill>
                  <a:srgbClr val="E5E0DF"/>
                </a:solidFill>
                <a:latin typeface="Barlow Medium" pitchFamily="34" charset="0"/>
              </a:rPr>
              <a:t> </a:t>
            </a:r>
            <a:r>
              <a:rPr lang="en-US" sz="2800" dirty="0" err="1">
                <a:solidFill>
                  <a:srgbClr val="E5E0DF"/>
                </a:solidFill>
                <a:latin typeface="Barlow Medium" pitchFamily="34" charset="0"/>
              </a:rPr>
              <a:t>prokuratūras</a:t>
            </a:r>
            <a:r>
              <a:rPr lang="en-US" sz="2800" dirty="0">
                <a:solidFill>
                  <a:srgbClr val="E5E0DF"/>
                </a:solidFill>
                <a:latin typeface="Barlow Medium" pitchFamily="34" charset="0"/>
              </a:rPr>
              <a:t> </a:t>
            </a:r>
            <a:r>
              <a:rPr lang="en-US" sz="2800" dirty="0" err="1">
                <a:solidFill>
                  <a:srgbClr val="E5E0DF"/>
                </a:solidFill>
                <a:latin typeface="Barlow Medium" pitchFamily="34" charset="0"/>
              </a:rPr>
              <a:t>kolektīvā</a:t>
            </a:r>
            <a:r>
              <a:rPr lang="en-US" sz="2800" dirty="0">
                <a:solidFill>
                  <a:srgbClr val="E5E0DF"/>
                </a:solidFill>
                <a:latin typeface="Barlow Medium" pitchFamily="34" charset="0"/>
              </a:rPr>
              <a:t> </a:t>
            </a:r>
          </a:p>
          <a:p>
            <a:pPr marL="457200" indent="-3429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E5E0DF"/>
                </a:solidFill>
                <a:latin typeface="Barlow Medium" pitchFamily="34" charset="0"/>
              </a:rPr>
              <a:t>Spēja </a:t>
            </a:r>
            <a:r>
              <a:rPr lang="en-US" sz="2800" dirty="0" err="1">
                <a:solidFill>
                  <a:srgbClr val="E5E0DF"/>
                </a:solidFill>
                <a:latin typeface="Barlow Medium" pitchFamily="34" charset="0"/>
              </a:rPr>
              <a:t>vairot</a:t>
            </a:r>
            <a:r>
              <a:rPr lang="en-US" sz="2800" dirty="0">
                <a:solidFill>
                  <a:srgbClr val="E5E0DF"/>
                </a:solidFill>
                <a:latin typeface="Barlow Medium" pitchFamily="34" charset="0"/>
              </a:rPr>
              <a:t> </a:t>
            </a:r>
            <a:r>
              <a:rPr lang="en-US" sz="2800" dirty="0" err="1">
                <a:solidFill>
                  <a:srgbClr val="E5E0DF"/>
                </a:solidFill>
                <a:latin typeface="Barlow Medium" pitchFamily="34" charset="0"/>
              </a:rPr>
              <a:t>iestādes</a:t>
            </a:r>
            <a:r>
              <a:rPr lang="en-US" sz="2800" dirty="0">
                <a:solidFill>
                  <a:srgbClr val="E5E0DF"/>
                </a:solidFill>
                <a:latin typeface="Barlow Medium" pitchFamily="34" charset="0"/>
              </a:rPr>
              <a:t> </a:t>
            </a:r>
            <a:r>
              <a:rPr lang="en-US" sz="2800" dirty="0" err="1">
                <a:solidFill>
                  <a:srgbClr val="E5E0DF"/>
                </a:solidFill>
                <a:latin typeface="Barlow Medium" pitchFamily="34" charset="0"/>
              </a:rPr>
              <a:t>prestižu</a:t>
            </a:r>
            <a:endParaRPr lang="en-US" sz="2800" dirty="0">
              <a:solidFill>
                <a:srgbClr val="E5E0DF"/>
              </a:solidFill>
              <a:latin typeface="Barlow Medium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DD0C5FE-ADFE-6870-8427-AB58A7FA9D1B}"/>
              </a:ext>
            </a:extLst>
          </p:cNvPr>
          <p:cNvCxnSpPr>
            <a:cxnSpLocks/>
          </p:cNvCxnSpPr>
          <p:nvPr/>
        </p:nvCxnSpPr>
        <p:spPr>
          <a:xfrm>
            <a:off x="0" y="2006600"/>
            <a:ext cx="46101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543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chair in a court room&#10;&#10;AI-generated content may be incorrect.">
            <a:extLst>
              <a:ext uri="{FF2B5EF4-FFF2-40B4-BE49-F238E27FC236}">
                <a16:creationId xmlns:a16="http://schemas.microsoft.com/office/drawing/2014/main" id="{23847E93-45DC-00E6-2AAB-0975A7D7C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/>
          <a:stretch>
            <a:fillRect/>
          </a:stretch>
        </p:blipFill>
        <p:spPr>
          <a:xfrm>
            <a:off x="5384801" y="1338"/>
            <a:ext cx="6761424" cy="6856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 0">
            <a:extLst>
              <a:ext uri="{FF2B5EF4-FFF2-40B4-BE49-F238E27FC236}">
                <a16:creationId xmlns:a16="http://schemas.microsoft.com/office/drawing/2014/main" id="{F305ACB8-7E96-EC09-C32C-903A762141C0}"/>
              </a:ext>
            </a:extLst>
          </p:cNvPr>
          <p:cNvSpPr/>
          <p:nvPr/>
        </p:nvSpPr>
        <p:spPr>
          <a:xfrm>
            <a:off x="228600" y="390209"/>
            <a:ext cx="4520152" cy="10695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en-GB" sz="4000" dirty="0">
                <a:solidFill>
                  <a:srgbClr val="FFFFFF"/>
                </a:solidFill>
                <a:latin typeface="Barlow Medium" pitchFamily="34" charset="0"/>
              </a:rPr>
              <a:t>Kāpēc es?</a:t>
            </a:r>
          </a:p>
        </p:txBody>
      </p:sp>
      <p:sp>
        <p:nvSpPr>
          <p:cNvPr id="16" name="Shape 5">
            <a:extLst>
              <a:ext uri="{FF2B5EF4-FFF2-40B4-BE49-F238E27FC236}">
                <a16:creationId xmlns:a16="http://schemas.microsoft.com/office/drawing/2014/main" id="{0A7F0F0C-2A1A-224A-0028-83F68EAD2A0F}"/>
              </a:ext>
            </a:extLst>
          </p:cNvPr>
          <p:cNvSpPr/>
          <p:nvPr/>
        </p:nvSpPr>
        <p:spPr>
          <a:xfrm>
            <a:off x="171450" y="1376814"/>
            <a:ext cx="6057900" cy="813935"/>
          </a:xfrm>
          <a:prstGeom prst="roundRect">
            <a:avLst>
              <a:gd name="adj" fmla="val 11551"/>
            </a:avLst>
          </a:prstGeom>
          <a:solidFill>
            <a:srgbClr val="790709"/>
          </a:solidFill>
          <a:ln w="7620">
            <a:solidFill>
              <a:srgbClr val="922022"/>
            </a:solidFill>
            <a:prstDash val="solid"/>
          </a:ln>
        </p:spPr>
        <p:txBody>
          <a:bodyPr anchor="ctr" anchorCtr="0"/>
          <a:lstStyle/>
          <a:p>
            <a:pPr algn="just"/>
            <a:r>
              <a:rPr lang="en-GB" sz="2400" dirty="0">
                <a:latin typeface="Barlow Medium" panose="00000600000000000000" pitchFamily="2" charset="-70"/>
                <a:cs typeface="Times New Roman" panose="02020603050405020304" pitchFamily="18" charset="0"/>
              </a:rPr>
              <a:t>Profesionālā pieredze</a:t>
            </a:r>
          </a:p>
        </p:txBody>
      </p:sp>
      <p:sp>
        <p:nvSpPr>
          <p:cNvPr id="23" name="Shape 5">
            <a:extLst>
              <a:ext uri="{FF2B5EF4-FFF2-40B4-BE49-F238E27FC236}">
                <a16:creationId xmlns:a16="http://schemas.microsoft.com/office/drawing/2014/main" id="{2E16FCF0-6A86-741C-A0B9-E1210E28F623}"/>
              </a:ext>
            </a:extLst>
          </p:cNvPr>
          <p:cNvSpPr/>
          <p:nvPr/>
        </p:nvSpPr>
        <p:spPr>
          <a:xfrm>
            <a:off x="171450" y="2424564"/>
            <a:ext cx="6057900" cy="775835"/>
          </a:xfrm>
          <a:prstGeom prst="roundRect">
            <a:avLst>
              <a:gd name="adj" fmla="val 11551"/>
            </a:avLst>
          </a:prstGeom>
          <a:solidFill>
            <a:srgbClr val="790709"/>
          </a:solidFill>
          <a:ln w="7620">
            <a:solidFill>
              <a:srgbClr val="922022"/>
            </a:solidFill>
            <a:prstDash val="solid"/>
          </a:ln>
        </p:spPr>
        <p:txBody>
          <a:bodyPr anchor="ctr" anchorCtr="0"/>
          <a:lstStyle/>
          <a:p>
            <a:pPr algn="just"/>
            <a:r>
              <a:rPr lang="en-GB" sz="2400" dirty="0">
                <a:latin typeface="Barlow Medium" panose="00000600000000000000" pitchFamily="2" charset="-70"/>
                <a:cs typeface="Times New Roman" panose="02020603050405020304" pitchFamily="18" charset="0"/>
              </a:rPr>
              <a:t>Kolēģu cieņa un uzticība</a:t>
            </a:r>
          </a:p>
        </p:txBody>
      </p:sp>
      <p:sp>
        <p:nvSpPr>
          <p:cNvPr id="24" name="Shape 5">
            <a:extLst>
              <a:ext uri="{FF2B5EF4-FFF2-40B4-BE49-F238E27FC236}">
                <a16:creationId xmlns:a16="http://schemas.microsoft.com/office/drawing/2014/main" id="{711E670A-B109-C220-BAB9-C2C218DF1EAB}"/>
              </a:ext>
            </a:extLst>
          </p:cNvPr>
          <p:cNvSpPr/>
          <p:nvPr/>
        </p:nvSpPr>
        <p:spPr>
          <a:xfrm>
            <a:off x="171450" y="3457074"/>
            <a:ext cx="6057900" cy="752975"/>
          </a:xfrm>
          <a:prstGeom prst="roundRect">
            <a:avLst>
              <a:gd name="adj" fmla="val 11551"/>
            </a:avLst>
          </a:prstGeom>
          <a:solidFill>
            <a:srgbClr val="790709"/>
          </a:solidFill>
          <a:ln w="7620">
            <a:solidFill>
              <a:srgbClr val="922022"/>
            </a:solidFill>
            <a:prstDash val="solid"/>
          </a:ln>
        </p:spPr>
        <p:txBody>
          <a:bodyPr anchor="ctr" anchorCtr="0"/>
          <a:lstStyle/>
          <a:p>
            <a:pPr algn="just"/>
            <a:r>
              <a:rPr lang="en-GB" sz="2400" dirty="0" err="1">
                <a:latin typeface="Barlow Medium" panose="00000600000000000000" pitchFamily="2" charset="-70"/>
                <a:cs typeface="Times New Roman" panose="02020603050405020304" pitchFamily="18" charset="0"/>
              </a:rPr>
              <a:t>Vispusīga</a:t>
            </a:r>
            <a:r>
              <a:rPr lang="en-GB" sz="2400" dirty="0">
                <a:latin typeface="Barlow Medium" panose="00000600000000000000" pitchFamily="2" charset="-70"/>
                <a:cs typeface="Times New Roman" panose="02020603050405020304" pitchFamily="18" charset="0"/>
              </a:rPr>
              <a:t> izpratne par prokuratūras darbību </a:t>
            </a:r>
          </a:p>
        </p:txBody>
      </p:sp>
      <p:sp>
        <p:nvSpPr>
          <p:cNvPr id="25" name="Shape 5">
            <a:extLst>
              <a:ext uri="{FF2B5EF4-FFF2-40B4-BE49-F238E27FC236}">
                <a16:creationId xmlns:a16="http://schemas.microsoft.com/office/drawing/2014/main" id="{0FCCA8BC-8CE3-D653-106B-E77F2A7FEC8C}"/>
              </a:ext>
            </a:extLst>
          </p:cNvPr>
          <p:cNvSpPr/>
          <p:nvPr/>
        </p:nvSpPr>
        <p:spPr>
          <a:xfrm>
            <a:off x="171450" y="4497204"/>
            <a:ext cx="6057900" cy="779646"/>
          </a:xfrm>
          <a:prstGeom prst="roundRect">
            <a:avLst>
              <a:gd name="adj" fmla="val 11551"/>
            </a:avLst>
          </a:prstGeom>
          <a:solidFill>
            <a:srgbClr val="790709"/>
          </a:solidFill>
          <a:ln w="7620">
            <a:solidFill>
              <a:srgbClr val="922022"/>
            </a:solidFill>
            <a:prstDash val="solid"/>
          </a:ln>
        </p:spPr>
        <p:txBody>
          <a:bodyPr anchor="ctr" anchorCtr="0"/>
          <a:lstStyle/>
          <a:p>
            <a:pPr algn="just"/>
            <a:r>
              <a:rPr lang="en-GB" sz="2400" dirty="0">
                <a:latin typeface="Barlow Medium" panose="00000600000000000000" pitchFamily="2" charset="-70"/>
                <a:cs typeface="Times New Roman" panose="02020603050405020304" pitchFamily="18" charset="0"/>
              </a:rPr>
              <a:t>Spēja risināt </a:t>
            </a:r>
            <a:r>
              <a:rPr lang="en-GB" sz="2400">
                <a:latin typeface="Barlow Medium" panose="00000600000000000000" pitchFamily="2" charset="-70"/>
                <a:cs typeface="Times New Roman" panose="02020603050405020304" pitchFamily="18" charset="0"/>
              </a:rPr>
              <a:t>krīzes situācijas</a:t>
            </a:r>
            <a:endParaRPr lang="en-GB" sz="2400" dirty="0">
              <a:latin typeface="Barlow Medium" panose="00000600000000000000" pitchFamily="2" charset="-70"/>
              <a:cs typeface="Times New Roman" panose="02020603050405020304" pitchFamily="18" charset="0"/>
            </a:endParaRPr>
          </a:p>
        </p:txBody>
      </p:sp>
      <p:sp>
        <p:nvSpPr>
          <p:cNvPr id="26" name="Shape 5">
            <a:extLst>
              <a:ext uri="{FF2B5EF4-FFF2-40B4-BE49-F238E27FC236}">
                <a16:creationId xmlns:a16="http://schemas.microsoft.com/office/drawing/2014/main" id="{87C6B7BC-37D2-2034-8352-7F6DF87E5132}"/>
              </a:ext>
            </a:extLst>
          </p:cNvPr>
          <p:cNvSpPr/>
          <p:nvPr/>
        </p:nvSpPr>
        <p:spPr>
          <a:xfrm>
            <a:off x="171450" y="5567814"/>
            <a:ext cx="6057900" cy="779645"/>
          </a:xfrm>
          <a:prstGeom prst="roundRect">
            <a:avLst>
              <a:gd name="adj" fmla="val 11551"/>
            </a:avLst>
          </a:prstGeom>
          <a:solidFill>
            <a:srgbClr val="790709"/>
          </a:solidFill>
          <a:ln w="7620">
            <a:solidFill>
              <a:srgbClr val="922022"/>
            </a:solidFill>
            <a:prstDash val="solid"/>
          </a:ln>
        </p:spPr>
        <p:txBody>
          <a:bodyPr anchor="ctr" anchorCtr="0"/>
          <a:lstStyle/>
          <a:p>
            <a:pPr algn="just"/>
            <a:r>
              <a:rPr lang="lv-LV" sz="2400" dirty="0">
                <a:latin typeface="Barlow Medium" panose="00000600000000000000" pitchFamily="2" charset="-70"/>
                <a:cs typeface="Times New Roman" panose="02020603050405020304" pitchFamily="18" charset="0"/>
              </a:rPr>
              <a:t>Orientēts uz konstruktīvu sadarbību un </a:t>
            </a:r>
            <a:r>
              <a:rPr lang="lv-LV" sz="2400">
                <a:latin typeface="Barlow Medium" panose="00000600000000000000" pitchFamily="2" charset="-70"/>
                <a:cs typeface="Times New Roman" panose="02020603050405020304" pitchFamily="18" charset="0"/>
              </a:rPr>
              <a:t>cieņpilnu komunikāciju</a:t>
            </a:r>
            <a:endParaRPr lang="en-GB" sz="2400" dirty="0">
              <a:latin typeface="Barlow Medium" panose="00000600000000000000" pitchFamily="2" charset="-7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120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584B2D-0467-4DC7-007F-BE99050567F0}"/>
              </a:ext>
            </a:extLst>
          </p:cNvPr>
          <p:cNvSpPr txBox="1"/>
          <p:nvPr/>
        </p:nvSpPr>
        <p:spPr>
          <a:xfrm>
            <a:off x="6513788" y="365125"/>
            <a:ext cx="4840010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noProof="0" dirty="0">
                <a:latin typeface="+mj-lt"/>
                <a:ea typeface="+mj-ea"/>
                <a:cs typeface="+mj-cs"/>
              </a:rPr>
              <a:t>Prokuratūras </a:t>
            </a:r>
            <a:r>
              <a:rPr lang="en-US" sz="4400" noProof="0" dirty="0" err="1">
                <a:latin typeface="+mj-lt"/>
                <a:ea typeface="+mj-ea"/>
                <a:cs typeface="+mj-cs"/>
              </a:rPr>
              <a:t>līdzšinējā</a:t>
            </a:r>
            <a:r>
              <a:rPr lang="en-US" sz="4400" noProof="0" dirty="0">
                <a:latin typeface="+mj-lt"/>
                <a:ea typeface="+mj-ea"/>
                <a:cs typeface="+mj-cs"/>
              </a:rPr>
              <a:t> </a:t>
            </a:r>
            <a:r>
              <a:rPr lang="en-US" sz="4400" noProof="0" dirty="0" err="1">
                <a:latin typeface="+mj-lt"/>
                <a:ea typeface="+mj-ea"/>
                <a:cs typeface="+mj-cs"/>
              </a:rPr>
              <a:t>darbība</a:t>
            </a:r>
            <a:endParaRPr lang="en-US" sz="4400" noProof="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doorway with a few chairs in it&#10;&#10;AI-generated content may be incorrect.">
            <a:extLst>
              <a:ext uri="{FF2B5EF4-FFF2-40B4-BE49-F238E27FC236}">
                <a16:creationId xmlns:a16="http://schemas.microsoft.com/office/drawing/2014/main" id="{89437925-9490-B253-88CE-B01D7A192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0" b="4178"/>
          <a:stretch>
            <a:fillRect/>
          </a:stretch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0BC7B1-A347-1D2E-3492-52E506F672FC}"/>
              </a:ext>
            </a:extLst>
          </p:cNvPr>
          <p:cNvSpPr txBox="1"/>
          <p:nvPr/>
        </p:nvSpPr>
        <p:spPr>
          <a:xfrm>
            <a:off x="6563778" y="2891826"/>
            <a:ext cx="5031322" cy="1934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228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E5E0DF"/>
                </a:solidFill>
                <a:latin typeface="Barlow Medium" pitchFamily="34" charset="0"/>
              </a:rPr>
              <a:t>Profesionālā</a:t>
            </a:r>
            <a:r>
              <a:rPr lang="en-US" sz="2400" b="1" dirty="0">
                <a:solidFill>
                  <a:srgbClr val="E5E0DF"/>
                </a:solidFill>
                <a:latin typeface="Barlow Medium" pitchFamily="34" charset="0"/>
              </a:rPr>
              <a:t> </a:t>
            </a:r>
            <a:r>
              <a:rPr lang="en-US" sz="2400" b="1" dirty="0" err="1">
                <a:solidFill>
                  <a:srgbClr val="E5E0DF"/>
                </a:solidFill>
                <a:latin typeface="Barlow Medium" pitchFamily="34" charset="0"/>
              </a:rPr>
              <a:t>izdegšana</a:t>
            </a:r>
            <a:endParaRPr lang="en-US" sz="2400" b="1" dirty="0">
              <a:solidFill>
                <a:srgbClr val="E5E0DF"/>
              </a:solidFill>
              <a:latin typeface="Barlow Medium" pitchFamily="34" charset="0"/>
            </a:endParaRPr>
          </a:p>
          <a:p>
            <a:pPr marL="342900" indent="-228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E5E0DF"/>
                </a:solidFill>
                <a:latin typeface="Barlow Medium" pitchFamily="34" charset="0"/>
              </a:rPr>
              <a:t>Profesionālā</a:t>
            </a:r>
            <a:r>
              <a:rPr lang="en-US" sz="2400" b="1" dirty="0">
                <a:solidFill>
                  <a:srgbClr val="E5E0DF"/>
                </a:solidFill>
                <a:latin typeface="Barlow Medium" pitchFamily="34" charset="0"/>
              </a:rPr>
              <a:t> </a:t>
            </a:r>
            <a:r>
              <a:rPr lang="en-US" sz="2400" b="1" dirty="0" err="1">
                <a:solidFill>
                  <a:srgbClr val="E5E0DF"/>
                </a:solidFill>
                <a:latin typeface="Barlow Medium" pitchFamily="34" charset="0"/>
              </a:rPr>
              <a:t>deformācija</a:t>
            </a:r>
            <a:endParaRPr lang="en-US" sz="2400" b="1" dirty="0">
              <a:solidFill>
                <a:srgbClr val="E5E0DF"/>
              </a:solidFill>
              <a:latin typeface="Barlow Medium" pitchFamily="34" charset="0"/>
            </a:endParaRPr>
          </a:p>
          <a:p>
            <a:pPr marL="342900" indent="-228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E5E0DF"/>
                </a:solidFill>
                <a:latin typeface="Barlow Medium" pitchFamily="34" charset="0"/>
              </a:rPr>
              <a:t>Destruktīva</a:t>
            </a:r>
            <a:r>
              <a:rPr lang="en-US" sz="2400" b="1" dirty="0">
                <a:solidFill>
                  <a:srgbClr val="E5E0DF"/>
                </a:solidFill>
                <a:latin typeface="Barlow Medium" pitchFamily="34" charset="0"/>
              </a:rPr>
              <a:t> </a:t>
            </a:r>
            <a:r>
              <a:rPr lang="en-US" sz="2400" b="1" dirty="0" err="1">
                <a:solidFill>
                  <a:srgbClr val="E5E0DF"/>
                </a:solidFill>
                <a:latin typeface="Barlow Medium" pitchFamily="34" charset="0"/>
              </a:rPr>
              <a:t>darba</a:t>
            </a:r>
            <a:r>
              <a:rPr lang="en-US" sz="2400" b="1" dirty="0">
                <a:solidFill>
                  <a:srgbClr val="E5E0DF"/>
                </a:solidFill>
                <a:latin typeface="Barlow Medium" pitchFamily="34" charset="0"/>
              </a:rPr>
              <a:t> vide</a:t>
            </a:r>
          </a:p>
          <a:p>
            <a:pPr marL="342900" indent="-228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E5E0DF"/>
                </a:solidFill>
                <a:latin typeface="Barlow Medium" pitchFamily="34" charset="0"/>
              </a:rPr>
              <a:t>Optimāli darba rezultāti</a:t>
            </a:r>
          </a:p>
          <a:p>
            <a:pPr marL="342900" indent="-228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E5E0DF"/>
                </a:solidFill>
                <a:latin typeface="Barlow Medium" pitchFamily="34" charset="0"/>
              </a:rPr>
              <a:t>Progress kriminālprocesa vienkāršošanā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0FD4ABD-65CA-0AD4-FD1B-866545E68436}"/>
              </a:ext>
            </a:extLst>
          </p:cNvPr>
          <p:cNvCxnSpPr>
            <a:cxnSpLocks/>
          </p:cNvCxnSpPr>
          <p:nvPr/>
        </p:nvCxnSpPr>
        <p:spPr>
          <a:xfrm>
            <a:off x="6522072" y="2534325"/>
            <a:ext cx="4257796" cy="0"/>
          </a:xfrm>
          <a:prstGeom prst="line">
            <a:avLst/>
          </a:prstGeom>
          <a:ln w="38100">
            <a:solidFill>
              <a:srgbClr val="79070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1870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D9928-3271-4CAD-D8AC-AE4CE14ED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0" descr="preencoded.png">
            <a:extLst>
              <a:ext uri="{FF2B5EF4-FFF2-40B4-BE49-F238E27FC236}">
                <a16:creationId xmlns:a16="http://schemas.microsoft.com/office/drawing/2014/main" id="{950842FD-C00F-7B74-3C61-C534315C0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39"/>
            <a:ext cx="12192000" cy="2360216"/>
          </a:xfrm>
          <a:prstGeom prst="rect">
            <a:avLst/>
          </a:prstGeom>
        </p:spPr>
      </p:pic>
      <p:sp>
        <p:nvSpPr>
          <p:cNvPr id="3" name="Shape 2">
            <a:extLst>
              <a:ext uri="{FF2B5EF4-FFF2-40B4-BE49-F238E27FC236}">
                <a16:creationId xmlns:a16="http://schemas.microsoft.com/office/drawing/2014/main" id="{4926B722-A95B-F7F8-BF32-BC0B0734FE04}"/>
              </a:ext>
            </a:extLst>
          </p:cNvPr>
          <p:cNvSpPr/>
          <p:nvPr/>
        </p:nvSpPr>
        <p:spPr>
          <a:xfrm>
            <a:off x="419100" y="3441111"/>
            <a:ext cx="2356184" cy="679728"/>
          </a:xfrm>
          <a:prstGeom prst="roundRect">
            <a:avLst>
              <a:gd name="adj" fmla="val 480029"/>
            </a:avLst>
          </a:prstGeom>
          <a:solidFill>
            <a:srgbClr val="790709"/>
          </a:solidFill>
          <a:ln w="7620">
            <a:solidFill>
              <a:srgbClr val="922022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8" name="Shape 5">
            <a:extLst>
              <a:ext uri="{FF2B5EF4-FFF2-40B4-BE49-F238E27FC236}">
                <a16:creationId xmlns:a16="http://schemas.microsoft.com/office/drawing/2014/main" id="{326DC440-09CC-96FB-B695-3A7BAE0F2D04}"/>
              </a:ext>
            </a:extLst>
          </p:cNvPr>
          <p:cNvSpPr/>
          <p:nvPr/>
        </p:nvSpPr>
        <p:spPr>
          <a:xfrm>
            <a:off x="2582786" y="5077398"/>
            <a:ext cx="2374231" cy="679728"/>
          </a:xfrm>
          <a:prstGeom prst="roundRect">
            <a:avLst>
              <a:gd name="adj" fmla="val 480029"/>
            </a:avLst>
          </a:prstGeom>
          <a:solidFill>
            <a:srgbClr val="790709"/>
          </a:solidFill>
          <a:ln w="7620">
            <a:solidFill>
              <a:srgbClr val="922022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7AE65C89-01E7-BC8D-1496-EE6D02CC2515}"/>
              </a:ext>
            </a:extLst>
          </p:cNvPr>
          <p:cNvSpPr/>
          <p:nvPr/>
        </p:nvSpPr>
        <p:spPr>
          <a:xfrm>
            <a:off x="873800" y="2487989"/>
            <a:ext cx="5548551" cy="693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it-IT" sz="4350" noProof="0" dirty="0">
                <a:solidFill>
                  <a:srgbClr val="FFFFF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Prioritārie darba virzieni, mērķi un uzdevumi</a:t>
            </a:r>
          </a:p>
        </p:txBody>
      </p:sp>
      <p:pic>
        <p:nvPicPr>
          <p:cNvPr id="5" name="Image 1" descr="preencoded.png">
            <a:extLst>
              <a:ext uri="{FF2B5EF4-FFF2-40B4-BE49-F238E27FC236}">
                <a16:creationId xmlns:a16="http://schemas.microsoft.com/office/drawing/2014/main" id="{BE402B89-2E47-70AB-E85F-B7A5E8BD9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82623" y="3484313"/>
            <a:ext cx="561974" cy="561974"/>
          </a:xfrm>
          <a:prstGeom prst="rect">
            <a:avLst/>
          </a:prstGeom>
        </p:spPr>
      </p:pic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A6EBC7E2-BE7D-92AB-CC2E-6977930819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53083" y="5168726"/>
            <a:ext cx="561974" cy="5619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183B90-F732-E5A0-0552-B3FFAA863C80}"/>
              </a:ext>
            </a:extLst>
          </p:cNvPr>
          <p:cNvSpPr txBox="1"/>
          <p:nvPr/>
        </p:nvSpPr>
        <p:spPr>
          <a:xfrm>
            <a:off x="320841" y="4226912"/>
            <a:ext cx="2518611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950" b="1" dirty="0">
                <a:solidFill>
                  <a:srgbClr val="E5E0DF"/>
                </a:solidFill>
                <a:latin typeface="Barlow Medium" pitchFamily="34" charset="0"/>
              </a:rPr>
              <a:t>Tālredzīga personāla politika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B005BF-EE25-2082-3A5A-EC722A31BBBE}"/>
              </a:ext>
            </a:extLst>
          </p:cNvPr>
          <p:cNvSpPr txBox="1"/>
          <p:nvPr/>
        </p:nvSpPr>
        <p:spPr>
          <a:xfrm>
            <a:off x="2534659" y="5847157"/>
            <a:ext cx="2518611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50"/>
              </a:lnSpc>
            </a:pPr>
            <a:r>
              <a:rPr lang="en-US" sz="1950" b="1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Efektīva </a:t>
            </a:r>
            <a:r>
              <a:rPr lang="lv-LV" sz="1950" b="1" dirty="0">
                <a:solidFill>
                  <a:srgbClr val="E5E0DF"/>
                </a:solidFill>
                <a:latin typeface="Barlow Medium" pitchFamily="34" charset="0"/>
                <a:ea typeface="Barlow Medium" pitchFamily="34" charset="-122"/>
                <a:cs typeface="Barlow Medium" pitchFamily="34" charset="-120"/>
              </a:rPr>
              <a:t>darba organizācija</a:t>
            </a:r>
            <a:endParaRPr lang="en-US" sz="1950" b="1" dirty="0"/>
          </a:p>
        </p:txBody>
      </p:sp>
      <p:sp>
        <p:nvSpPr>
          <p:cNvPr id="20" name="Shape 5">
            <a:extLst>
              <a:ext uri="{FF2B5EF4-FFF2-40B4-BE49-F238E27FC236}">
                <a16:creationId xmlns:a16="http://schemas.microsoft.com/office/drawing/2014/main" id="{5A6054D0-EF7C-2F16-813C-B43BE8086C96}"/>
              </a:ext>
            </a:extLst>
          </p:cNvPr>
          <p:cNvSpPr/>
          <p:nvPr/>
        </p:nvSpPr>
        <p:spPr>
          <a:xfrm>
            <a:off x="4981078" y="3465171"/>
            <a:ext cx="2374231" cy="679728"/>
          </a:xfrm>
          <a:prstGeom prst="roundRect">
            <a:avLst>
              <a:gd name="adj" fmla="val 480029"/>
            </a:avLst>
          </a:prstGeom>
          <a:solidFill>
            <a:srgbClr val="790709"/>
          </a:solidFill>
          <a:ln w="7620">
            <a:solidFill>
              <a:srgbClr val="922022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1182C2-3B9E-2C93-C729-87362B5F07CF}"/>
              </a:ext>
            </a:extLst>
          </p:cNvPr>
          <p:cNvSpPr txBox="1"/>
          <p:nvPr/>
        </p:nvSpPr>
        <p:spPr>
          <a:xfrm>
            <a:off x="4884824" y="4154719"/>
            <a:ext cx="2518611" cy="72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50"/>
              </a:lnSpc>
            </a:pPr>
            <a:r>
              <a:rPr lang="lv-LV" sz="1950" b="1" dirty="0">
                <a:solidFill>
                  <a:srgbClr val="E5E0DF"/>
                </a:solidFill>
                <a:latin typeface="Barlow Medium" pitchFamily="34" charset="0"/>
              </a:rPr>
              <a:t>R</a:t>
            </a:r>
            <a:r>
              <a:rPr lang="en-GB" sz="1950" b="1" dirty="0">
                <a:solidFill>
                  <a:srgbClr val="E5E0DF"/>
                </a:solidFill>
                <a:latin typeface="Barlow Medium" pitchFamily="34" charset="0"/>
              </a:rPr>
              <a:t>esursu optimāla izmantošana</a:t>
            </a:r>
            <a:endParaRPr lang="en-US" sz="1950" b="1" dirty="0">
              <a:solidFill>
                <a:srgbClr val="E5E0DF"/>
              </a:solidFill>
              <a:latin typeface="Barlow Medium" pitchFamily="34" charset="0"/>
            </a:endParaRPr>
          </a:p>
        </p:txBody>
      </p:sp>
      <p:sp>
        <p:nvSpPr>
          <p:cNvPr id="23" name="Shape 5">
            <a:extLst>
              <a:ext uri="{FF2B5EF4-FFF2-40B4-BE49-F238E27FC236}">
                <a16:creationId xmlns:a16="http://schemas.microsoft.com/office/drawing/2014/main" id="{E649AE9B-F0E8-A9DE-F543-9E2A977E7046}"/>
              </a:ext>
            </a:extLst>
          </p:cNvPr>
          <p:cNvSpPr/>
          <p:nvPr/>
        </p:nvSpPr>
        <p:spPr>
          <a:xfrm>
            <a:off x="7194884" y="5085423"/>
            <a:ext cx="2374231" cy="679728"/>
          </a:xfrm>
          <a:prstGeom prst="roundRect">
            <a:avLst>
              <a:gd name="adj" fmla="val 480029"/>
            </a:avLst>
          </a:prstGeom>
          <a:solidFill>
            <a:srgbClr val="790709"/>
          </a:solidFill>
          <a:ln w="7620">
            <a:solidFill>
              <a:srgbClr val="922022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pic>
        <p:nvPicPr>
          <p:cNvPr id="13" name="Image 3" descr="preencoded.png">
            <a:extLst>
              <a:ext uri="{FF2B5EF4-FFF2-40B4-BE49-F238E27FC236}">
                <a16:creationId xmlns:a16="http://schemas.microsoft.com/office/drawing/2014/main" id="{F4063BE0-6393-3687-58EB-2B32C64CEB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64511" y="5184776"/>
            <a:ext cx="561974" cy="561974"/>
          </a:xfrm>
          <a:prstGeom prst="rect">
            <a:avLst/>
          </a:prstGeom>
        </p:spPr>
      </p:pic>
      <p:sp>
        <p:nvSpPr>
          <p:cNvPr id="24" name="Shape 5">
            <a:extLst>
              <a:ext uri="{FF2B5EF4-FFF2-40B4-BE49-F238E27FC236}">
                <a16:creationId xmlns:a16="http://schemas.microsoft.com/office/drawing/2014/main" id="{8A54A087-2FE7-FFF8-AE29-7526956B9836}"/>
              </a:ext>
            </a:extLst>
          </p:cNvPr>
          <p:cNvSpPr/>
          <p:nvPr/>
        </p:nvSpPr>
        <p:spPr>
          <a:xfrm>
            <a:off x="9384633" y="3505274"/>
            <a:ext cx="2374231" cy="679728"/>
          </a:xfrm>
          <a:prstGeom prst="roundRect">
            <a:avLst>
              <a:gd name="adj" fmla="val 480029"/>
            </a:avLst>
          </a:prstGeom>
          <a:solidFill>
            <a:srgbClr val="790709"/>
          </a:solidFill>
          <a:ln w="7620">
            <a:solidFill>
              <a:srgbClr val="922022"/>
            </a:solidFill>
            <a:prstDash val="solid"/>
          </a:ln>
        </p:spPr>
        <p:txBody>
          <a:bodyPr/>
          <a:lstStyle/>
          <a:p>
            <a:endParaRPr lang="lv-LV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705A1E-B441-9067-7643-8EF0B62E809C}"/>
              </a:ext>
            </a:extLst>
          </p:cNvPr>
          <p:cNvSpPr txBox="1"/>
          <p:nvPr/>
        </p:nvSpPr>
        <p:spPr>
          <a:xfrm>
            <a:off x="7202904" y="5799038"/>
            <a:ext cx="2598821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Tx/>
              <a:buNone/>
            </a:pPr>
            <a:r>
              <a:rPr lang="en-GB" sz="1950" b="1" dirty="0">
                <a:solidFill>
                  <a:srgbClr val="E5E0DF"/>
                </a:solidFill>
                <a:latin typeface="Barlow Medium" pitchFamily="34" charset="0"/>
              </a:rPr>
              <a:t>Ģimenes, sabiedrības, valsts drošība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E0CBB6E-8545-96FA-0816-EAF237B2667E}"/>
              </a:ext>
            </a:extLst>
          </p:cNvPr>
          <p:cNvSpPr txBox="1"/>
          <p:nvPr/>
        </p:nvSpPr>
        <p:spPr>
          <a:xfrm>
            <a:off x="9849853" y="4194827"/>
            <a:ext cx="1636294" cy="992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Tx/>
              <a:buNone/>
            </a:pPr>
            <a:r>
              <a:rPr lang="en-GB" sz="1950" b="1" dirty="0">
                <a:solidFill>
                  <a:srgbClr val="E5E0DF"/>
                </a:solidFill>
                <a:latin typeface="Barlow Medium" pitchFamily="34" charset="0"/>
              </a:rPr>
              <a:t>Progresīva starptautiskā integrācija</a:t>
            </a:r>
          </a:p>
        </p:txBody>
      </p:sp>
      <p:pic>
        <p:nvPicPr>
          <p:cNvPr id="30" name="Graphic 29" descr="Coins outline">
            <a:extLst>
              <a:ext uri="{FF2B5EF4-FFF2-40B4-BE49-F238E27FC236}">
                <a16:creationId xmlns:a16="http://schemas.microsoft.com/office/drawing/2014/main" id="{D36853A3-271E-912D-4174-643A5847FC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14929" y="3514892"/>
            <a:ext cx="598571" cy="598571"/>
          </a:xfrm>
          <a:prstGeom prst="rect">
            <a:avLst/>
          </a:prstGeom>
        </p:spPr>
      </p:pic>
      <p:pic>
        <p:nvPicPr>
          <p:cNvPr id="32" name="Graphic 31" descr="Earth globe: Americas with solid fill">
            <a:extLst>
              <a:ext uri="{FF2B5EF4-FFF2-40B4-BE49-F238E27FC236}">
                <a16:creationId xmlns:a16="http://schemas.microsoft.com/office/drawing/2014/main" id="{19D06E74-31B3-70B8-8D14-93F87ABFAF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62937" y="3577390"/>
            <a:ext cx="529389" cy="52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98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2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4EA9B4-CDB0-AE75-B324-138C8F3C0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0764281F-D174-D7F9-B3EB-B52385F9F16B}"/>
              </a:ext>
            </a:extLst>
          </p:cNvPr>
          <p:cNvSpPr/>
          <p:nvPr/>
        </p:nvSpPr>
        <p:spPr>
          <a:xfrm>
            <a:off x="7320466" y="609600"/>
            <a:ext cx="4140014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350" dirty="0">
                <a:solidFill>
                  <a:srgbClr val="FFFFFF"/>
                </a:solidFill>
                <a:latin typeface="Barlow Medium" pitchFamily="34" charset="0"/>
              </a:rPr>
              <a:t>Tālredzīga personāla politika</a:t>
            </a:r>
          </a:p>
        </p:txBody>
      </p:sp>
      <p:pic>
        <p:nvPicPr>
          <p:cNvPr id="7" name="Picture 6" descr="A person standing next to a tree&#10;&#10;AI-generated content may be incorrect.">
            <a:extLst>
              <a:ext uri="{FF2B5EF4-FFF2-40B4-BE49-F238E27FC236}">
                <a16:creationId xmlns:a16="http://schemas.microsoft.com/office/drawing/2014/main" id="{1DDEDB86-E0E8-E8F5-28A3-597DD58FB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5" b="29337"/>
          <a:stretch>
            <a:fillRect/>
          </a:stretch>
        </p:blipFill>
        <p:spPr>
          <a:xfrm>
            <a:off x="21" y="10"/>
            <a:ext cx="6873220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6E9A55-21E7-A7B2-F00C-9E4F6AC6BF7A}"/>
              </a:ext>
            </a:extLst>
          </p:cNvPr>
          <p:cNvSpPr txBox="1"/>
          <p:nvPr/>
        </p:nvSpPr>
        <p:spPr>
          <a:xfrm>
            <a:off x="7117265" y="2410002"/>
            <a:ext cx="4871535" cy="4447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3429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E5E0DF"/>
                </a:solidFill>
                <a:latin typeface="Barlow Medium" pitchFamily="34" charset="0"/>
              </a:rPr>
              <a:t>Personāla noturība un pēctecība</a:t>
            </a:r>
          </a:p>
          <a:p>
            <a:pPr marL="457200" indent="-3429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E5E0DF"/>
                </a:solidFill>
                <a:latin typeface="Barlow Medium" pitchFamily="34" charset="0"/>
              </a:rPr>
              <a:t>Droša un motivējoša darba vide</a:t>
            </a:r>
          </a:p>
          <a:p>
            <a:pPr marL="457200" indent="-3429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E5E0DF"/>
                </a:solidFill>
                <a:latin typeface="Barlow Medium" pitchFamily="34" charset="0"/>
              </a:rPr>
              <a:t>Prokurora amata kandidātu atlase un apmācība amata prasmēm</a:t>
            </a:r>
          </a:p>
          <a:p>
            <a:pPr marL="457200" indent="-3429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E5E0DF"/>
                </a:solidFill>
                <a:latin typeface="Barlow Medium" pitchFamily="34" charset="0"/>
              </a:rPr>
              <a:t>Efektīvs prokuroru profesionālās darbības novērtēšanas modelis</a:t>
            </a:r>
          </a:p>
          <a:p>
            <a:pPr marL="457200" indent="-3429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E5E0DF"/>
                </a:solidFill>
                <a:latin typeface="Barlow Medium" pitchFamily="34" charset="0"/>
              </a:rPr>
              <a:t>Prokuroru un </a:t>
            </a:r>
            <a:r>
              <a:rPr lang="en-US" sz="2000" b="1" dirty="0" err="1">
                <a:solidFill>
                  <a:srgbClr val="E5E0DF"/>
                </a:solidFill>
                <a:latin typeface="Barlow Medium" pitchFamily="34" charset="0"/>
              </a:rPr>
              <a:t>prokuratūras</a:t>
            </a:r>
            <a:r>
              <a:rPr lang="en-US" sz="2000" b="1" dirty="0">
                <a:solidFill>
                  <a:srgbClr val="E5E0DF"/>
                </a:solidFill>
                <a:latin typeface="Barlow Medium" pitchFamily="34" charset="0"/>
              </a:rPr>
              <a:t> darbinieku izaugsme</a:t>
            </a:r>
          </a:p>
        </p:txBody>
      </p:sp>
    </p:spTree>
    <p:extLst>
      <p:ext uri="{BB962C8B-B14F-4D97-AF65-F5344CB8AC3E}">
        <p14:creationId xmlns:p14="http://schemas.microsoft.com/office/powerpoint/2010/main" val="470845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3FB92-B142-724C-854F-A84349F1E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F4835A6F-2E4E-D934-F336-4F1302A71EFE}"/>
              </a:ext>
            </a:extLst>
          </p:cNvPr>
          <p:cNvSpPr/>
          <p:nvPr/>
        </p:nvSpPr>
        <p:spPr>
          <a:xfrm>
            <a:off x="0" y="265382"/>
            <a:ext cx="12192000" cy="693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en-GB" sz="4350" dirty="0">
                <a:solidFill>
                  <a:srgbClr val="FFFFFF"/>
                </a:solidFill>
                <a:latin typeface="Barlow Medium" pitchFamily="34" charset="0"/>
              </a:rPr>
              <a:t>Efektīva darba organizācija</a:t>
            </a: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3449FE8C-C5DB-82F7-535C-749C5D245F80}"/>
              </a:ext>
            </a:extLst>
          </p:cNvPr>
          <p:cNvSpPr/>
          <p:nvPr/>
        </p:nvSpPr>
        <p:spPr>
          <a:xfrm>
            <a:off x="228195" y="1333500"/>
            <a:ext cx="3733142" cy="2288719"/>
          </a:xfrm>
          <a:prstGeom prst="roundRect">
            <a:avLst>
              <a:gd name="adj" fmla="val 6060"/>
            </a:avLst>
          </a:prstGeom>
          <a:noFill/>
          <a:ln w="30480">
            <a:solidFill>
              <a:srgbClr val="922022"/>
            </a:solidFill>
            <a:prstDash val="solid"/>
          </a:ln>
        </p:spPr>
        <p:txBody>
          <a:bodyPr anchor="ctr" anchorCtr="0"/>
          <a:lstStyle/>
          <a:p>
            <a:pPr algn="ctr"/>
            <a:r>
              <a:rPr lang="en-GB" sz="2400" b="1" dirty="0">
                <a:solidFill>
                  <a:srgbClr val="E5E0DF"/>
                </a:solidFill>
                <a:latin typeface="Barlow Medium" pitchFamily="34" charset="0"/>
              </a:rPr>
              <a:t>Prokuratūra kā vienota komanda</a:t>
            </a:r>
          </a:p>
        </p:txBody>
      </p:sp>
      <p:sp>
        <p:nvSpPr>
          <p:cNvPr id="5" name="Shape 2">
            <a:extLst>
              <a:ext uri="{FF2B5EF4-FFF2-40B4-BE49-F238E27FC236}">
                <a16:creationId xmlns:a16="http://schemas.microsoft.com/office/drawing/2014/main" id="{FB1618CC-9722-B456-C4C2-4DA1D9BB31DA}"/>
              </a:ext>
            </a:extLst>
          </p:cNvPr>
          <p:cNvSpPr/>
          <p:nvPr/>
        </p:nvSpPr>
        <p:spPr>
          <a:xfrm>
            <a:off x="200700" y="1333500"/>
            <a:ext cx="109982" cy="2288719"/>
          </a:xfrm>
          <a:prstGeom prst="roundRect">
            <a:avLst>
              <a:gd name="adj" fmla="val 78057"/>
            </a:avLst>
          </a:prstGeom>
          <a:solidFill>
            <a:srgbClr val="F65F62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7F1BA37F-E09C-013F-8580-192B326B568C}"/>
              </a:ext>
            </a:extLst>
          </p:cNvPr>
          <p:cNvSpPr/>
          <p:nvPr/>
        </p:nvSpPr>
        <p:spPr>
          <a:xfrm>
            <a:off x="542566" y="1577180"/>
            <a:ext cx="2281687" cy="2983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endParaRPr lang="en-US" sz="195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76D52909-AECC-4243-C72A-FFF01E8398C5}"/>
              </a:ext>
            </a:extLst>
          </p:cNvPr>
          <p:cNvSpPr/>
          <p:nvPr/>
        </p:nvSpPr>
        <p:spPr>
          <a:xfrm>
            <a:off x="542566" y="2004270"/>
            <a:ext cx="3186887" cy="13742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endParaRPr lang="en-US" sz="1750" dirty="0"/>
          </a:p>
        </p:txBody>
      </p:sp>
      <p:sp>
        <p:nvSpPr>
          <p:cNvPr id="8" name="Shape 5">
            <a:extLst>
              <a:ext uri="{FF2B5EF4-FFF2-40B4-BE49-F238E27FC236}">
                <a16:creationId xmlns:a16="http://schemas.microsoft.com/office/drawing/2014/main" id="{95A3FFCA-11E2-DDD0-6B57-AD88E5C68545}"/>
              </a:ext>
            </a:extLst>
          </p:cNvPr>
          <p:cNvSpPr/>
          <p:nvPr/>
        </p:nvSpPr>
        <p:spPr>
          <a:xfrm>
            <a:off x="4165727" y="1333500"/>
            <a:ext cx="3733142" cy="2288719"/>
          </a:xfrm>
          <a:prstGeom prst="roundRect">
            <a:avLst>
              <a:gd name="adj" fmla="val 6060"/>
            </a:avLst>
          </a:prstGeom>
          <a:noFill/>
          <a:ln w="30480">
            <a:solidFill>
              <a:srgbClr val="922022"/>
            </a:solidFill>
            <a:prstDash val="solid"/>
          </a:ln>
        </p:spPr>
        <p:txBody>
          <a:bodyPr anchor="ctr" anchorCtr="0"/>
          <a:lstStyle/>
          <a:p>
            <a:pPr algn="ctr"/>
            <a:r>
              <a:rPr lang="lv-LV" sz="2400" b="1" dirty="0">
                <a:solidFill>
                  <a:srgbClr val="E5E0DF"/>
                </a:solidFill>
                <a:latin typeface="Barlow Medium" pitchFamily="34" charset="0"/>
              </a:rPr>
              <a:t>Virsprokuror</a:t>
            </a:r>
            <a:r>
              <a:rPr lang="en-GB" sz="2400" b="1" dirty="0">
                <a:solidFill>
                  <a:srgbClr val="E5E0DF"/>
                </a:solidFill>
                <a:latin typeface="Barlow Medium" pitchFamily="34" charset="0"/>
              </a:rPr>
              <a:t>a</a:t>
            </a:r>
            <a:r>
              <a:rPr lang="lv-LV" sz="2400" b="1" dirty="0">
                <a:solidFill>
                  <a:srgbClr val="E5E0DF"/>
                </a:solidFill>
                <a:latin typeface="Barlow Medium" pitchFamily="34" charset="0"/>
              </a:rPr>
              <a:t> un vietniek</a:t>
            </a:r>
            <a:r>
              <a:rPr lang="en-GB" sz="2400" b="1" dirty="0">
                <a:solidFill>
                  <a:srgbClr val="E5E0DF"/>
                </a:solidFill>
                <a:latin typeface="Barlow Medium" pitchFamily="34" charset="0"/>
              </a:rPr>
              <a:t>a</a:t>
            </a:r>
            <a:r>
              <a:rPr lang="lv-LV" sz="2400" b="1" dirty="0">
                <a:solidFill>
                  <a:srgbClr val="E5E0DF"/>
                </a:solidFill>
                <a:latin typeface="Barlow Medium" pitchFamily="34" charset="0"/>
              </a:rPr>
              <a:t> kompetence</a:t>
            </a:r>
            <a:endParaRPr lang="en-GB" sz="2400" b="1" dirty="0">
              <a:solidFill>
                <a:srgbClr val="E5E0DF"/>
              </a:solidFill>
              <a:latin typeface="Barlow Medium" pitchFamily="34" charset="0"/>
            </a:endParaRPr>
          </a:p>
        </p:txBody>
      </p:sp>
      <p:sp>
        <p:nvSpPr>
          <p:cNvPr id="9" name="Shape 6">
            <a:extLst>
              <a:ext uri="{FF2B5EF4-FFF2-40B4-BE49-F238E27FC236}">
                <a16:creationId xmlns:a16="http://schemas.microsoft.com/office/drawing/2014/main" id="{5A1688EF-D33E-FDEA-EC12-9A39104B801B}"/>
              </a:ext>
            </a:extLst>
          </p:cNvPr>
          <p:cNvSpPr/>
          <p:nvPr/>
        </p:nvSpPr>
        <p:spPr>
          <a:xfrm>
            <a:off x="4138231" y="1333500"/>
            <a:ext cx="109982" cy="2288719"/>
          </a:xfrm>
          <a:prstGeom prst="roundRect">
            <a:avLst>
              <a:gd name="adj" fmla="val 78057"/>
            </a:avLst>
          </a:prstGeom>
          <a:solidFill>
            <a:srgbClr val="F65F62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2" name="Shape 9">
            <a:extLst>
              <a:ext uri="{FF2B5EF4-FFF2-40B4-BE49-F238E27FC236}">
                <a16:creationId xmlns:a16="http://schemas.microsoft.com/office/drawing/2014/main" id="{0281F681-15DE-8E90-154D-238B78B2242A}"/>
              </a:ext>
            </a:extLst>
          </p:cNvPr>
          <p:cNvSpPr/>
          <p:nvPr/>
        </p:nvSpPr>
        <p:spPr>
          <a:xfrm>
            <a:off x="8103258" y="1333500"/>
            <a:ext cx="3733142" cy="2288719"/>
          </a:xfrm>
          <a:prstGeom prst="roundRect">
            <a:avLst>
              <a:gd name="adj" fmla="val 6060"/>
            </a:avLst>
          </a:prstGeom>
          <a:noFill/>
          <a:ln w="30480">
            <a:solidFill>
              <a:srgbClr val="922022"/>
            </a:solidFill>
            <a:prstDash val="solid"/>
          </a:ln>
        </p:spPr>
        <p:txBody>
          <a:bodyPr anchor="ctr" anchorCtr="0"/>
          <a:lstStyle/>
          <a:p>
            <a:pPr algn="ctr"/>
            <a:r>
              <a:rPr lang="en-GB" sz="2400" b="1" dirty="0">
                <a:solidFill>
                  <a:srgbClr val="E5E0DF"/>
                </a:solidFill>
                <a:latin typeface="Barlow Medium" pitchFamily="34" charset="0"/>
              </a:rPr>
              <a:t>Amatā augstāka prokurora institūts un procesuālā hierarhija</a:t>
            </a:r>
          </a:p>
        </p:txBody>
      </p:sp>
      <p:sp>
        <p:nvSpPr>
          <p:cNvPr id="13" name="Shape 10">
            <a:extLst>
              <a:ext uri="{FF2B5EF4-FFF2-40B4-BE49-F238E27FC236}">
                <a16:creationId xmlns:a16="http://schemas.microsoft.com/office/drawing/2014/main" id="{E5F1F2DB-5299-9DC4-4BA3-5A37A3517E98}"/>
              </a:ext>
            </a:extLst>
          </p:cNvPr>
          <p:cNvSpPr/>
          <p:nvPr/>
        </p:nvSpPr>
        <p:spPr>
          <a:xfrm>
            <a:off x="8075763" y="1333500"/>
            <a:ext cx="109982" cy="2288719"/>
          </a:xfrm>
          <a:prstGeom prst="roundRect">
            <a:avLst>
              <a:gd name="adj" fmla="val 78057"/>
            </a:avLst>
          </a:prstGeom>
          <a:solidFill>
            <a:srgbClr val="F65F62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6" name="Shape 13">
            <a:extLst>
              <a:ext uri="{FF2B5EF4-FFF2-40B4-BE49-F238E27FC236}">
                <a16:creationId xmlns:a16="http://schemas.microsoft.com/office/drawing/2014/main" id="{32679786-1D14-1A55-F1EC-8D256857E113}"/>
              </a:ext>
            </a:extLst>
          </p:cNvPr>
          <p:cNvSpPr/>
          <p:nvPr/>
        </p:nvSpPr>
        <p:spPr>
          <a:xfrm>
            <a:off x="2158468" y="3837007"/>
            <a:ext cx="3733142" cy="2288719"/>
          </a:xfrm>
          <a:prstGeom prst="roundRect">
            <a:avLst>
              <a:gd name="adj" fmla="val 6060"/>
            </a:avLst>
          </a:prstGeom>
          <a:noFill/>
          <a:ln w="30480">
            <a:solidFill>
              <a:srgbClr val="922022"/>
            </a:solidFill>
            <a:prstDash val="solid"/>
          </a:ln>
        </p:spPr>
        <p:txBody>
          <a:bodyPr anchor="ctr" anchorCtr="0"/>
          <a:lstStyle/>
          <a:p>
            <a:pPr algn="ctr"/>
            <a:r>
              <a:rPr lang="sv-SE" sz="2400" b="1" dirty="0">
                <a:solidFill>
                  <a:srgbClr val="E5E0DF"/>
                </a:solidFill>
                <a:latin typeface="Barlow Medium" pitchFamily="34" charset="0"/>
              </a:rPr>
              <a:t>Prokurora individuāla atbildība par amata pienākumu izpildi</a:t>
            </a:r>
          </a:p>
        </p:txBody>
      </p:sp>
      <p:sp>
        <p:nvSpPr>
          <p:cNvPr id="17" name="Shape 14">
            <a:extLst>
              <a:ext uri="{FF2B5EF4-FFF2-40B4-BE49-F238E27FC236}">
                <a16:creationId xmlns:a16="http://schemas.microsoft.com/office/drawing/2014/main" id="{632A8289-9E73-B5F6-176F-272659DBE976}"/>
              </a:ext>
            </a:extLst>
          </p:cNvPr>
          <p:cNvSpPr/>
          <p:nvPr/>
        </p:nvSpPr>
        <p:spPr>
          <a:xfrm>
            <a:off x="2130973" y="3837007"/>
            <a:ext cx="109982" cy="2288719"/>
          </a:xfrm>
          <a:prstGeom prst="roundRect">
            <a:avLst>
              <a:gd name="adj" fmla="val 78057"/>
            </a:avLst>
          </a:prstGeom>
          <a:solidFill>
            <a:srgbClr val="F65F62"/>
          </a:solidFill>
          <a:ln/>
        </p:spPr>
        <p:txBody>
          <a:bodyPr/>
          <a:lstStyle/>
          <a:p>
            <a:endParaRPr lang="lv-LV"/>
          </a:p>
        </p:txBody>
      </p:sp>
      <p:sp>
        <p:nvSpPr>
          <p:cNvPr id="18" name="Text 15">
            <a:extLst>
              <a:ext uri="{FF2B5EF4-FFF2-40B4-BE49-F238E27FC236}">
                <a16:creationId xmlns:a16="http://schemas.microsoft.com/office/drawing/2014/main" id="{D430137A-2B16-8A46-EA06-3B8C00496BC6}"/>
              </a:ext>
            </a:extLst>
          </p:cNvPr>
          <p:cNvSpPr/>
          <p:nvPr/>
        </p:nvSpPr>
        <p:spPr>
          <a:xfrm>
            <a:off x="2472839" y="4786539"/>
            <a:ext cx="2291460" cy="2983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endParaRPr lang="en-US" sz="1950" dirty="0"/>
          </a:p>
        </p:txBody>
      </p:sp>
      <p:sp>
        <p:nvSpPr>
          <p:cNvPr id="20" name="Shape 17">
            <a:extLst>
              <a:ext uri="{FF2B5EF4-FFF2-40B4-BE49-F238E27FC236}">
                <a16:creationId xmlns:a16="http://schemas.microsoft.com/office/drawing/2014/main" id="{0F5C03D9-7F98-54DA-92B4-E4E6FC6E5169}"/>
              </a:ext>
            </a:extLst>
          </p:cNvPr>
          <p:cNvSpPr/>
          <p:nvPr/>
        </p:nvSpPr>
        <p:spPr>
          <a:xfrm>
            <a:off x="6096000" y="3837007"/>
            <a:ext cx="3733142" cy="2288719"/>
          </a:xfrm>
          <a:prstGeom prst="roundRect">
            <a:avLst>
              <a:gd name="adj" fmla="val 6060"/>
            </a:avLst>
          </a:prstGeom>
          <a:noFill/>
          <a:ln w="30480">
            <a:solidFill>
              <a:srgbClr val="922022"/>
            </a:solidFill>
            <a:prstDash val="solid"/>
          </a:ln>
        </p:spPr>
        <p:txBody>
          <a:bodyPr anchor="ctr" anchorCtr="0"/>
          <a:lstStyle/>
          <a:p>
            <a:pPr algn="ctr"/>
            <a:r>
              <a:rPr lang="lv-LV" sz="2400" b="1" dirty="0">
                <a:solidFill>
                  <a:srgbClr val="E5E0DF"/>
                </a:solidFill>
                <a:latin typeface="Barlow Medium" pitchFamily="34" charset="0"/>
              </a:rPr>
              <a:t>Vienot</a:t>
            </a:r>
            <a:r>
              <a:rPr lang="en-GB" sz="2400" b="1" dirty="0">
                <a:solidFill>
                  <a:srgbClr val="E5E0DF"/>
                </a:solidFill>
                <a:latin typeface="Barlow Medium" pitchFamily="34" charset="0"/>
              </a:rPr>
              <a:t>s</a:t>
            </a:r>
            <a:r>
              <a:rPr lang="lv-LV" sz="2400" b="1" dirty="0">
                <a:solidFill>
                  <a:srgbClr val="E5E0DF"/>
                </a:solidFill>
                <a:latin typeface="Barlow Medium" pitchFamily="34" charset="0"/>
              </a:rPr>
              <a:t> prokuroru specializācijas mod</a:t>
            </a:r>
            <a:r>
              <a:rPr lang="en-GB" sz="2400" b="1" dirty="0">
                <a:solidFill>
                  <a:srgbClr val="E5E0DF"/>
                </a:solidFill>
                <a:latin typeface="Barlow Medium" pitchFamily="34" charset="0"/>
              </a:rPr>
              <a:t>elis</a:t>
            </a:r>
          </a:p>
        </p:txBody>
      </p:sp>
      <p:sp>
        <p:nvSpPr>
          <p:cNvPr id="21" name="Shape 18">
            <a:extLst>
              <a:ext uri="{FF2B5EF4-FFF2-40B4-BE49-F238E27FC236}">
                <a16:creationId xmlns:a16="http://schemas.microsoft.com/office/drawing/2014/main" id="{CB987F2F-0896-F9B6-FD2E-8049F97D2491}"/>
              </a:ext>
            </a:extLst>
          </p:cNvPr>
          <p:cNvSpPr/>
          <p:nvPr/>
        </p:nvSpPr>
        <p:spPr>
          <a:xfrm>
            <a:off x="6068504" y="3837007"/>
            <a:ext cx="109982" cy="2288719"/>
          </a:xfrm>
          <a:prstGeom prst="roundRect">
            <a:avLst>
              <a:gd name="adj" fmla="val 78057"/>
            </a:avLst>
          </a:prstGeom>
          <a:solidFill>
            <a:srgbClr val="F65F62"/>
          </a:solidFill>
          <a:ln/>
        </p:spPr>
        <p:txBody>
          <a:bodyPr/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88138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2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DEE21C-9151-0256-589F-F11DFA636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E1EA942-4405-CDC1-FBF7-069EA9B3A920}"/>
              </a:ext>
            </a:extLst>
          </p:cNvPr>
          <p:cNvSpPr txBox="1"/>
          <p:nvPr/>
        </p:nvSpPr>
        <p:spPr>
          <a:xfrm>
            <a:off x="6417733" y="490537"/>
            <a:ext cx="5291663" cy="16287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350" dirty="0">
                <a:solidFill>
                  <a:srgbClr val="FFFFFF"/>
                </a:solidFill>
                <a:latin typeface="Barlow Medium" pitchFamily="34" charset="0"/>
              </a:rPr>
              <a:t>Prokuratūras resursu optimāla </a:t>
            </a:r>
            <a:r>
              <a:rPr lang="en-US" sz="4350" dirty="0" err="1">
                <a:solidFill>
                  <a:srgbClr val="FFFFFF"/>
                </a:solidFill>
                <a:latin typeface="Barlow Medium" pitchFamily="34" charset="0"/>
              </a:rPr>
              <a:t>izmantošana</a:t>
            </a:r>
            <a:endParaRPr lang="en-US" sz="4350" dirty="0">
              <a:solidFill>
                <a:srgbClr val="FFFFFF"/>
              </a:solidFill>
              <a:latin typeface="Barlow Medium" pitchFamily="34" charset="0"/>
            </a:endParaRPr>
          </a:p>
        </p:txBody>
      </p:sp>
      <p:pic>
        <p:nvPicPr>
          <p:cNvPr id="4" name="Picture 3" descr="A shelf of books&#10;&#10;AI-generated content may be incorrect.">
            <a:extLst>
              <a:ext uri="{FF2B5EF4-FFF2-40B4-BE49-F238E27FC236}">
                <a16:creationId xmlns:a16="http://schemas.microsoft.com/office/drawing/2014/main" id="{B53E9C4D-913E-D52C-4C72-214E2A15A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6" r="-2" b="16916"/>
          <a:stretch>
            <a:fillRect/>
          </a:stretch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222A8A5-900D-D969-F1F6-A199E9A30F75}"/>
              </a:ext>
            </a:extLst>
          </p:cNvPr>
          <p:cNvSpPr txBox="1"/>
          <p:nvPr/>
        </p:nvSpPr>
        <p:spPr>
          <a:xfrm>
            <a:off x="6417734" y="2614612"/>
            <a:ext cx="5291663" cy="3114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73063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790709"/>
              </a:buClr>
              <a:buSzPct val="115000"/>
              <a:buFont typeface="Aptos" panose="020B0004020202020204" pitchFamily="34" charset="0"/>
              <a:buChar char="•"/>
            </a:pPr>
            <a:r>
              <a:rPr lang="en-US" sz="2000" b="1" dirty="0">
                <a:solidFill>
                  <a:srgbClr val="E5E0DF"/>
                </a:solidFill>
                <a:latin typeface="Barlow Medium" pitchFamily="34" charset="0"/>
              </a:rPr>
              <a:t>Prokuratūras </a:t>
            </a:r>
            <a:r>
              <a:rPr lang="en-US" sz="2000" b="1" dirty="0" err="1">
                <a:solidFill>
                  <a:srgbClr val="E5E0DF"/>
                </a:solidFill>
                <a:latin typeface="Barlow Medium" pitchFamily="34" charset="0"/>
              </a:rPr>
              <a:t>darbības</a:t>
            </a:r>
            <a:r>
              <a:rPr lang="en-US" sz="2000" b="1" dirty="0">
                <a:solidFill>
                  <a:srgbClr val="E5E0DF"/>
                </a:solidFill>
                <a:latin typeface="Barlow Medium" pitchFamily="34" charset="0"/>
              </a:rPr>
              <a:t> </a:t>
            </a:r>
            <a:r>
              <a:rPr lang="en-US" sz="2000" b="1" dirty="0" err="1">
                <a:solidFill>
                  <a:srgbClr val="E5E0DF"/>
                </a:solidFill>
                <a:latin typeface="Barlow Medium" pitchFamily="34" charset="0"/>
              </a:rPr>
              <a:t>virziena</a:t>
            </a:r>
            <a:r>
              <a:rPr lang="en-US" sz="2000" b="1" dirty="0">
                <a:solidFill>
                  <a:srgbClr val="E5E0DF"/>
                </a:solidFill>
                <a:latin typeface="Barlow Medium" pitchFamily="34" charset="0"/>
              </a:rPr>
              <a:t> </a:t>
            </a:r>
            <a:r>
              <a:rPr lang="en-US" sz="2000" b="1" dirty="0" err="1">
                <a:solidFill>
                  <a:srgbClr val="E5E0DF"/>
                </a:solidFill>
                <a:latin typeface="Barlow Medium" pitchFamily="34" charset="0"/>
              </a:rPr>
              <a:t>maiņa</a:t>
            </a:r>
            <a:r>
              <a:rPr lang="en-US" sz="2000" b="1" dirty="0">
                <a:solidFill>
                  <a:srgbClr val="E5E0DF"/>
                </a:solidFill>
                <a:latin typeface="Barlow Medium" pitchFamily="34" charset="0"/>
              </a:rPr>
              <a:t> no </a:t>
            </a:r>
            <a:r>
              <a:rPr lang="en-US" sz="2000" b="1" dirty="0" err="1">
                <a:solidFill>
                  <a:srgbClr val="E5E0DF"/>
                </a:solidFill>
                <a:latin typeface="Barlow Medium" pitchFamily="34" charset="0"/>
              </a:rPr>
              <a:t>darbības</a:t>
            </a:r>
            <a:r>
              <a:rPr lang="en-US" sz="2000" b="1" dirty="0">
                <a:solidFill>
                  <a:srgbClr val="E5E0DF"/>
                </a:solidFill>
                <a:latin typeface="Barlow Medium" pitchFamily="34" charset="0"/>
              </a:rPr>
              <a:t> </a:t>
            </a:r>
            <a:r>
              <a:rPr lang="en-US" sz="2000" b="1" dirty="0" err="1">
                <a:solidFill>
                  <a:srgbClr val="E5E0DF"/>
                </a:solidFill>
                <a:latin typeface="Barlow Medium" pitchFamily="34" charset="0"/>
              </a:rPr>
              <a:t>kā</a:t>
            </a:r>
            <a:r>
              <a:rPr lang="en-US" sz="2000" b="1" dirty="0">
                <a:solidFill>
                  <a:srgbClr val="E5E0DF"/>
                </a:solidFill>
                <a:latin typeface="Barlow Medium" pitchFamily="34" charset="0"/>
              </a:rPr>
              <a:t> </a:t>
            </a:r>
            <a:r>
              <a:rPr lang="en-US" sz="2000" b="1" dirty="0" err="1">
                <a:solidFill>
                  <a:srgbClr val="E5E0DF"/>
                </a:solidFill>
                <a:latin typeface="Barlow Medium" pitchFamily="34" charset="0"/>
              </a:rPr>
              <a:t>procesa</a:t>
            </a:r>
            <a:r>
              <a:rPr lang="en-US" sz="2000" b="1" dirty="0">
                <a:solidFill>
                  <a:srgbClr val="E5E0DF"/>
                </a:solidFill>
                <a:latin typeface="Barlow Medium" pitchFamily="34" charset="0"/>
              </a:rPr>
              <a:t> </a:t>
            </a:r>
            <a:r>
              <a:rPr lang="en-US" sz="2000" b="1" dirty="0" err="1">
                <a:solidFill>
                  <a:srgbClr val="E5E0DF"/>
                </a:solidFill>
                <a:latin typeface="Barlow Medium" pitchFamily="34" charset="0"/>
              </a:rPr>
              <a:t>uz</a:t>
            </a:r>
            <a:r>
              <a:rPr lang="en-US" sz="2000" b="1" dirty="0">
                <a:solidFill>
                  <a:srgbClr val="E5E0DF"/>
                </a:solidFill>
                <a:latin typeface="Barlow Medium" pitchFamily="34" charset="0"/>
              </a:rPr>
              <a:t> </a:t>
            </a:r>
            <a:r>
              <a:rPr lang="en-US" sz="2000" b="1" dirty="0" err="1">
                <a:solidFill>
                  <a:srgbClr val="E5E0DF"/>
                </a:solidFill>
                <a:latin typeface="Barlow Medium" pitchFamily="34" charset="0"/>
              </a:rPr>
              <a:t>darbību</a:t>
            </a:r>
            <a:r>
              <a:rPr lang="en-US" sz="2000" b="1" dirty="0">
                <a:solidFill>
                  <a:srgbClr val="E5E0DF"/>
                </a:solidFill>
                <a:latin typeface="Barlow Medium" pitchFamily="34" charset="0"/>
              </a:rPr>
              <a:t>, kas </a:t>
            </a:r>
            <a:r>
              <a:rPr lang="en-US" sz="2000" b="1" dirty="0" err="1">
                <a:solidFill>
                  <a:srgbClr val="E5E0DF"/>
                </a:solidFill>
                <a:latin typeface="Barlow Medium" pitchFamily="34" charset="0"/>
              </a:rPr>
              <a:t>vērsta</a:t>
            </a:r>
            <a:r>
              <a:rPr lang="en-US" sz="2000" b="1" dirty="0">
                <a:solidFill>
                  <a:srgbClr val="E5E0DF"/>
                </a:solidFill>
                <a:latin typeface="Barlow Medium" pitchFamily="34" charset="0"/>
              </a:rPr>
              <a:t> </a:t>
            </a:r>
            <a:r>
              <a:rPr lang="en-US" sz="2000" b="1" dirty="0" err="1">
                <a:solidFill>
                  <a:srgbClr val="E5E0DF"/>
                </a:solidFill>
                <a:latin typeface="Barlow Medium" pitchFamily="34" charset="0"/>
              </a:rPr>
              <a:t>uz</a:t>
            </a:r>
            <a:r>
              <a:rPr lang="en-US" sz="2000" b="1" dirty="0">
                <a:solidFill>
                  <a:srgbClr val="E5E0DF"/>
                </a:solidFill>
                <a:latin typeface="Barlow Medium" pitchFamily="34" charset="0"/>
              </a:rPr>
              <a:t> </a:t>
            </a:r>
            <a:r>
              <a:rPr lang="en-US" sz="2000" b="1" dirty="0" err="1">
                <a:solidFill>
                  <a:srgbClr val="E5E0DF"/>
                </a:solidFill>
                <a:latin typeface="Barlow Medium" pitchFamily="34" charset="0"/>
              </a:rPr>
              <a:t>rezultātu</a:t>
            </a:r>
            <a:endParaRPr lang="en-US" sz="2000" b="1" dirty="0">
              <a:solidFill>
                <a:srgbClr val="E5E0DF"/>
              </a:solidFill>
              <a:latin typeface="Barlow Medium" pitchFamily="34" charset="0"/>
            </a:endParaRPr>
          </a:p>
          <a:p>
            <a:pPr marL="373063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790709"/>
              </a:buClr>
              <a:buSzPct val="115000"/>
              <a:buFont typeface="Aptos" panose="020B0004020202020204" pitchFamily="34" charset="0"/>
              <a:buChar char="•"/>
            </a:pPr>
            <a:r>
              <a:rPr lang="en-US" sz="2000" b="1" dirty="0" err="1">
                <a:solidFill>
                  <a:srgbClr val="E5E0DF"/>
                </a:solidFill>
                <a:latin typeface="Barlow Medium" pitchFamily="34" charset="0"/>
              </a:rPr>
              <a:t>Birokrātisku</a:t>
            </a:r>
            <a:r>
              <a:rPr lang="en-US" sz="2000" b="1" dirty="0">
                <a:solidFill>
                  <a:srgbClr val="E5E0DF"/>
                </a:solidFill>
                <a:latin typeface="Barlow Medium" pitchFamily="34" charset="0"/>
              </a:rPr>
              <a:t> </a:t>
            </a:r>
            <a:r>
              <a:rPr lang="en-US" sz="2000" b="1" dirty="0" err="1">
                <a:solidFill>
                  <a:srgbClr val="E5E0DF"/>
                </a:solidFill>
                <a:latin typeface="Barlow Medium" pitchFamily="34" charset="0"/>
              </a:rPr>
              <a:t>funkciju</a:t>
            </a:r>
            <a:r>
              <a:rPr lang="en-US" sz="2000" b="1" dirty="0">
                <a:solidFill>
                  <a:srgbClr val="E5E0DF"/>
                </a:solidFill>
                <a:latin typeface="Barlow Medium" pitchFamily="34" charset="0"/>
              </a:rPr>
              <a:t> </a:t>
            </a:r>
            <a:r>
              <a:rPr lang="en-US" sz="2000" b="1" dirty="0" err="1">
                <a:solidFill>
                  <a:srgbClr val="E5E0DF"/>
                </a:solidFill>
                <a:latin typeface="Barlow Medium" pitchFamily="34" charset="0"/>
              </a:rPr>
              <a:t>izskaušana</a:t>
            </a:r>
            <a:endParaRPr lang="en-US" sz="2000" b="1" dirty="0">
              <a:solidFill>
                <a:srgbClr val="E5E0DF"/>
              </a:solidFill>
              <a:latin typeface="Barlow Medium" pitchFamily="34" charset="0"/>
            </a:endParaRPr>
          </a:p>
          <a:p>
            <a:pPr marL="373063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790709"/>
              </a:buClr>
              <a:buSzPct val="115000"/>
              <a:buFont typeface="Aptos" panose="020B0004020202020204" pitchFamily="34" charset="0"/>
              <a:buChar char="•"/>
            </a:pPr>
            <a:r>
              <a:rPr lang="en-US" sz="2000" b="1" dirty="0" err="1">
                <a:solidFill>
                  <a:srgbClr val="E5E0DF"/>
                </a:solidFill>
                <a:latin typeface="Barlow Medium" pitchFamily="34" charset="0"/>
              </a:rPr>
              <a:t>Kriminālprocesa</a:t>
            </a:r>
            <a:r>
              <a:rPr lang="en-US" sz="2000" b="1" dirty="0">
                <a:solidFill>
                  <a:srgbClr val="E5E0DF"/>
                </a:solidFill>
                <a:latin typeface="Barlow Medium" pitchFamily="34" charset="0"/>
              </a:rPr>
              <a:t> </a:t>
            </a:r>
            <a:r>
              <a:rPr lang="en-US" sz="2000" b="1" dirty="0" err="1">
                <a:solidFill>
                  <a:srgbClr val="E5E0DF"/>
                </a:solidFill>
                <a:latin typeface="Barlow Medium" pitchFamily="34" charset="0"/>
              </a:rPr>
              <a:t>vienkāršošana</a:t>
            </a:r>
            <a:endParaRPr lang="en-US" sz="2000" b="1" dirty="0">
              <a:solidFill>
                <a:srgbClr val="E5E0DF"/>
              </a:solidFill>
              <a:latin typeface="Barlow Medium" pitchFamily="34" charset="0"/>
            </a:endParaRPr>
          </a:p>
          <a:p>
            <a:pPr marL="373063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790709"/>
              </a:buClr>
              <a:buSzPct val="115000"/>
              <a:buFont typeface="Aptos" panose="020B0004020202020204" pitchFamily="34" charset="0"/>
              <a:buChar char="•"/>
            </a:pPr>
            <a:r>
              <a:rPr lang="en-US" sz="2000" b="1" dirty="0" err="1">
                <a:solidFill>
                  <a:srgbClr val="E5E0DF"/>
                </a:solidFill>
                <a:latin typeface="Barlow Medium" pitchFamily="34" charset="0"/>
              </a:rPr>
              <a:t>Efektīvs</a:t>
            </a:r>
            <a:r>
              <a:rPr lang="en-US" sz="2000" b="1" dirty="0">
                <a:solidFill>
                  <a:srgbClr val="E5E0DF"/>
                </a:solidFill>
                <a:latin typeface="Barlow Medium" pitchFamily="34" charset="0"/>
              </a:rPr>
              <a:t> </a:t>
            </a:r>
            <a:r>
              <a:rPr lang="en-US" sz="2000" b="1" dirty="0" err="1">
                <a:solidFill>
                  <a:srgbClr val="E5E0DF"/>
                </a:solidFill>
                <a:latin typeface="Barlow Medium" pitchFamily="34" charset="0"/>
              </a:rPr>
              <a:t>risinājums</a:t>
            </a:r>
            <a:r>
              <a:rPr lang="en-US" sz="2000" b="1" dirty="0">
                <a:solidFill>
                  <a:srgbClr val="E5E0DF"/>
                </a:solidFill>
                <a:latin typeface="Barlow Medium" pitchFamily="34" charset="0"/>
              </a:rPr>
              <a:t> </a:t>
            </a:r>
            <a:r>
              <a:rPr lang="en-US" sz="2000" b="1" dirty="0" err="1">
                <a:solidFill>
                  <a:srgbClr val="E5E0DF"/>
                </a:solidFill>
                <a:latin typeface="Barlow Medium" pitchFamily="34" charset="0"/>
              </a:rPr>
              <a:t>vienotas</a:t>
            </a:r>
            <a:r>
              <a:rPr lang="en-US" sz="2000" b="1" dirty="0">
                <a:solidFill>
                  <a:srgbClr val="E5E0DF"/>
                </a:solidFill>
                <a:latin typeface="Barlow Medium" pitchFamily="34" charset="0"/>
              </a:rPr>
              <a:t> </a:t>
            </a:r>
            <a:r>
              <a:rPr lang="en-US" sz="2000" b="1" dirty="0" err="1">
                <a:solidFill>
                  <a:srgbClr val="E5E0DF"/>
                </a:solidFill>
                <a:latin typeface="Barlow Medium" pitchFamily="34" charset="0"/>
              </a:rPr>
              <a:t>prakses</a:t>
            </a:r>
            <a:r>
              <a:rPr lang="en-US" sz="2000" b="1" dirty="0">
                <a:solidFill>
                  <a:srgbClr val="E5E0DF"/>
                </a:solidFill>
                <a:latin typeface="Barlow Medium" pitchFamily="34" charset="0"/>
              </a:rPr>
              <a:t> </a:t>
            </a:r>
            <a:r>
              <a:rPr lang="en-US" sz="2000" b="1" dirty="0" err="1">
                <a:solidFill>
                  <a:srgbClr val="E5E0DF"/>
                </a:solidFill>
                <a:latin typeface="Barlow Medium" pitchFamily="34" charset="0"/>
              </a:rPr>
              <a:t>veidošanai</a:t>
            </a:r>
            <a:endParaRPr lang="en-US" sz="2000" b="1" dirty="0">
              <a:solidFill>
                <a:srgbClr val="E5E0DF"/>
              </a:solidFill>
              <a:latin typeface="Barlow Medium" pitchFamily="34" charset="0"/>
            </a:endParaRPr>
          </a:p>
          <a:p>
            <a:pPr marL="373063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790709"/>
              </a:buClr>
              <a:buSzPct val="115000"/>
              <a:buFont typeface="Aptos" panose="020B0004020202020204" pitchFamily="34" charset="0"/>
              <a:buChar char="•"/>
            </a:pPr>
            <a:r>
              <a:rPr lang="en-US" sz="2000" b="1" dirty="0" err="1">
                <a:solidFill>
                  <a:srgbClr val="E5E0DF"/>
                </a:solidFill>
                <a:latin typeface="Barlow Medium" pitchFamily="34" charset="0"/>
              </a:rPr>
              <a:t>Kvalificēts</a:t>
            </a:r>
            <a:r>
              <a:rPr lang="en-US" sz="2000" b="1" dirty="0">
                <a:solidFill>
                  <a:srgbClr val="E5E0DF"/>
                </a:solidFill>
                <a:latin typeface="Barlow Medium" pitchFamily="34" charset="0"/>
              </a:rPr>
              <a:t> </a:t>
            </a:r>
            <a:r>
              <a:rPr lang="en-US" sz="2000" b="1" dirty="0" err="1">
                <a:solidFill>
                  <a:srgbClr val="E5E0DF"/>
                </a:solidFill>
                <a:latin typeface="Barlow Medium" pitchFamily="34" charset="0"/>
              </a:rPr>
              <a:t>atbalsts</a:t>
            </a:r>
            <a:r>
              <a:rPr lang="en-US" sz="2000" b="1" dirty="0">
                <a:solidFill>
                  <a:srgbClr val="E5E0DF"/>
                </a:solidFill>
                <a:latin typeface="Barlow Medium" pitchFamily="34" charset="0"/>
              </a:rPr>
              <a:t> </a:t>
            </a:r>
            <a:r>
              <a:rPr lang="en-US" sz="2000" b="1" dirty="0" err="1">
                <a:solidFill>
                  <a:srgbClr val="E5E0DF"/>
                </a:solidFill>
                <a:latin typeface="Barlow Medium" pitchFamily="34" charset="0"/>
              </a:rPr>
              <a:t>prokuroriem</a:t>
            </a:r>
            <a:endParaRPr lang="en-US" sz="2000" b="1" dirty="0">
              <a:solidFill>
                <a:srgbClr val="E5E0DF"/>
              </a:solidFill>
              <a:latin typeface="Barlow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977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2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402B6F-6037-C3D4-5E3E-B2F379DC1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4C2CE9B5-576E-B1D1-C059-5FDE930C3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47A6824-AB09-213A-42E9-E728E4C20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0">
            <a:extLst>
              <a:ext uri="{FF2B5EF4-FFF2-40B4-BE49-F238E27FC236}">
                <a16:creationId xmlns:a16="http://schemas.microsoft.com/office/drawing/2014/main" id="{67981EA4-5A1E-83E3-F9DE-048538A3734C}"/>
              </a:ext>
            </a:extLst>
          </p:cNvPr>
          <p:cNvSpPr/>
          <p:nvPr/>
        </p:nvSpPr>
        <p:spPr>
          <a:xfrm>
            <a:off x="-304800" y="173942"/>
            <a:ext cx="7940040" cy="693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en-GB" sz="4350" dirty="0">
                <a:solidFill>
                  <a:srgbClr val="FFFFFF"/>
                </a:solidFill>
                <a:latin typeface="Barlow Medium" pitchFamily="34" charset="0"/>
              </a:rPr>
              <a:t>Drošība sākas ģimenē</a:t>
            </a:r>
          </a:p>
        </p:txBody>
      </p:sp>
      <p:sp>
        <p:nvSpPr>
          <p:cNvPr id="24" name="Text 7">
            <a:extLst>
              <a:ext uri="{FF2B5EF4-FFF2-40B4-BE49-F238E27FC236}">
                <a16:creationId xmlns:a16="http://schemas.microsoft.com/office/drawing/2014/main" id="{178FAF69-D59A-71C0-D977-33A2C27F16FB}"/>
              </a:ext>
            </a:extLst>
          </p:cNvPr>
          <p:cNvSpPr/>
          <p:nvPr/>
        </p:nvSpPr>
        <p:spPr>
          <a:xfrm>
            <a:off x="2682240" y="2880955"/>
            <a:ext cx="1935480" cy="10509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rgbClr val="E5E0DF"/>
                </a:solidFill>
                <a:latin typeface="Barlow Medium" pitchFamily="34" charset="0"/>
              </a:rPr>
              <a:t>Aizsargājot ģimenes, mēs stiprinām sabiedrību</a:t>
            </a:r>
          </a:p>
        </p:txBody>
      </p:sp>
      <p:pic>
        <p:nvPicPr>
          <p:cNvPr id="5" name="Picture 4" descr="A person and person sitting at a desk with a child&#10;&#10;AI-generated content may be incorrect.">
            <a:extLst>
              <a:ext uri="{FF2B5EF4-FFF2-40B4-BE49-F238E27FC236}">
                <a16:creationId xmlns:a16="http://schemas.microsoft.com/office/drawing/2014/main" id="{55E6A932-BCF8-00CC-9398-BD8569198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8"/>
          <a:stretch>
            <a:fillRect/>
          </a:stretch>
        </p:blipFill>
        <p:spPr>
          <a:xfrm>
            <a:off x="7558623" y="203718"/>
            <a:ext cx="4343818" cy="622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1" name="TextBox 27">
            <a:extLst>
              <a:ext uri="{FF2B5EF4-FFF2-40B4-BE49-F238E27FC236}">
                <a16:creationId xmlns:a16="http://schemas.microsoft.com/office/drawing/2014/main" id="{D3B97D5A-98CD-70BD-AF8A-074A7A26F2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2349147"/>
              </p:ext>
            </p:extLst>
          </p:nvPr>
        </p:nvGraphicFramePr>
        <p:xfrm>
          <a:off x="-480060" y="1056324"/>
          <a:ext cx="8206740" cy="4841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08381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1905</TotalTime>
  <Words>491</Words>
  <Application>Microsoft Office PowerPoint</Application>
  <PresentationFormat>Widescreen</PresentationFormat>
  <Paragraphs>109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Aptos</vt:lpstr>
      <vt:lpstr>Aptos Display</vt:lpstr>
      <vt:lpstr>Arial</vt:lpstr>
      <vt:lpstr>Barlow</vt:lpstr>
      <vt:lpstr>Barlow Medium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Armīns Meisters</dc:creator>
  <cp:lastModifiedBy>Armīns Meisters</cp:lastModifiedBy>
  <cp:revision>86</cp:revision>
  <dcterms:created xsi:type="dcterms:W3CDTF">2025-10-27T11:31:18Z</dcterms:created>
  <dcterms:modified xsi:type="dcterms:W3CDTF">2025-11-06T11:36:03Z</dcterms:modified>
</cp:coreProperties>
</file>