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91" r:id="rId2"/>
    <p:sldId id="440" r:id="rId3"/>
    <p:sldId id="377" r:id="rId4"/>
    <p:sldId id="435" r:id="rId5"/>
    <p:sldId id="441" r:id="rId6"/>
    <p:sldId id="439" r:id="rId7"/>
    <p:sldId id="438" r:id="rId8"/>
    <p:sldId id="436" r:id="rId9"/>
    <p:sldId id="433" r:id="rId10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da Sparane" initials="L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33"/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Vidējs stils 2 - izcēlum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Vidējs stils 3 - izcēlum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Vidējs stils 4 - izcēlum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1EBBBCC-DAD2-459C-BE2E-F6DE35CF9A28}" styleName="Tumšs stils 2 - izcēlums 3/izcēlum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27102A9-8310-4765-A935-A1911B00CA55}" styleName="Gaišs stils 1 - izcēlum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Gaišs stils 2 - izcēlum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Vidējs stils 2 - izcēlum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01" autoAdjust="0"/>
    <p:restoredTop sz="95316" autoAdjust="0"/>
  </p:normalViewPr>
  <p:slideViewPr>
    <p:cSldViewPr snapToGrid="0" snapToObjects="1">
      <p:cViewPr varScale="1">
        <p:scale>
          <a:sx n="66" d="100"/>
          <a:sy n="66" d="100"/>
        </p:scale>
        <p:origin x="1612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88A24B-EE5F-4408-A8B0-07B0D9ECE199}" type="doc">
      <dgm:prSet loTypeId="urn:microsoft.com/office/officeart/2005/8/layout/radial4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lv-LV"/>
        </a:p>
      </dgm:t>
    </dgm:pt>
    <dgm:pt modelId="{F8529783-A027-47CF-9FAF-FCD99EE6C7A7}">
      <dgm:prSet phldrT="[Teksts]" custT="1"/>
      <dgm:spPr/>
      <dgm:t>
        <a:bodyPr/>
        <a:lstStyle/>
        <a:p>
          <a:r>
            <a:rPr lang="lv-LV" sz="1800" dirty="0" err="1"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NEPIECIEŠAMSVEICINĀT</a:t>
          </a:r>
          <a:r>
            <a:rPr lang="lv-LV" sz="1800" dirty="0"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rPr>
            <a:t> SAREŽĢĪTU SPECIFISKU LIETU IZSKATĪŠANU</a:t>
          </a:r>
          <a:endParaRPr lang="lv-LV" dirty="0">
            <a:latin typeface="+mn-lt"/>
          </a:endParaRPr>
        </a:p>
      </dgm:t>
    </dgm:pt>
    <dgm:pt modelId="{D040B281-C4A7-45CA-BDF0-2F7BD45A185E}" type="parTrans" cxnId="{DE94D093-D578-46A4-92CE-19875BD49F80}">
      <dgm:prSet/>
      <dgm:spPr/>
      <dgm:t>
        <a:bodyPr/>
        <a:lstStyle/>
        <a:p>
          <a:endParaRPr lang="lv-LV"/>
        </a:p>
      </dgm:t>
    </dgm:pt>
    <dgm:pt modelId="{78DC9267-9A22-40CB-B8A9-3B3B9CEDBA52}" type="sibTrans" cxnId="{DE94D093-D578-46A4-92CE-19875BD49F80}">
      <dgm:prSet/>
      <dgm:spPr/>
      <dgm:t>
        <a:bodyPr/>
        <a:lstStyle/>
        <a:p>
          <a:endParaRPr lang="lv-LV"/>
        </a:p>
      </dgm:t>
    </dgm:pt>
    <dgm:pt modelId="{3256DABB-00B1-4A63-8992-3AC19B4DC9D6}">
      <dgm:prSet phldrT="[Teksts]" custT="1"/>
      <dgm:spPr/>
      <dgm:t>
        <a:bodyPr/>
        <a:lstStyle/>
        <a:p>
          <a:pPr>
            <a:spcAft>
              <a:spcPts val="0"/>
            </a:spcAft>
          </a:pPr>
          <a:r>
            <a:rPr lang="lv-LV" sz="1600" dirty="0"/>
            <a:t>Ne vienmēr pietiek tikai ar tiesnešu specializāciju</a:t>
          </a:r>
        </a:p>
      </dgm:t>
    </dgm:pt>
    <dgm:pt modelId="{713EE506-FC2C-44F5-9859-6BC2D250AC83}" type="parTrans" cxnId="{47598C10-A78D-461C-88E1-FBAC3D68F59B}">
      <dgm:prSet/>
      <dgm:spPr/>
      <dgm:t>
        <a:bodyPr/>
        <a:lstStyle/>
        <a:p>
          <a:endParaRPr lang="lv-LV"/>
        </a:p>
      </dgm:t>
    </dgm:pt>
    <dgm:pt modelId="{14D4F918-4DC5-46D1-B7A2-CFDDED89DD17}" type="sibTrans" cxnId="{47598C10-A78D-461C-88E1-FBAC3D68F59B}">
      <dgm:prSet/>
      <dgm:spPr/>
      <dgm:t>
        <a:bodyPr/>
        <a:lstStyle/>
        <a:p>
          <a:endParaRPr lang="lv-LV"/>
        </a:p>
      </dgm:t>
    </dgm:pt>
    <dgm:pt modelId="{65EE5EB4-0961-4923-A2BE-EAA2120A0216}">
      <dgm:prSet custT="1"/>
      <dgm:spPr/>
      <dgm:t>
        <a:bodyPr/>
        <a:lstStyle/>
        <a:p>
          <a:r>
            <a:rPr lang="lv-LV" sz="1600" dirty="0"/>
            <a:t>Vairumā ES valstu ir viena vai vairākas specializētās tiesas</a:t>
          </a:r>
        </a:p>
      </dgm:t>
    </dgm:pt>
    <dgm:pt modelId="{1D7C024F-8A77-47F3-83AF-0CA524B84488}" type="parTrans" cxnId="{D9A07E41-B4CE-4CAF-8EF2-A71F5887CF75}">
      <dgm:prSet/>
      <dgm:spPr/>
      <dgm:t>
        <a:bodyPr/>
        <a:lstStyle/>
        <a:p>
          <a:endParaRPr lang="lv-LV"/>
        </a:p>
      </dgm:t>
    </dgm:pt>
    <dgm:pt modelId="{E7AB0226-AFD9-429F-AE3A-160D24D1035B}" type="sibTrans" cxnId="{D9A07E41-B4CE-4CAF-8EF2-A71F5887CF75}">
      <dgm:prSet/>
      <dgm:spPr/>
      <dgm:t>
        <a:bodyPr/>
        <a:lstStyle/>
        <a:p>
          <a:endParaRPr lang="lv-LV"/>
        </a:p>
      </dgm:t>
    </dgm:pt>
    <dgm:pt modelId="{9E44BE8B-8F0E-4433-8100-54728B8F7DC4}">
      <dgm:prSet custT="1"/>
      <dgm:spPr/>
      <dgm:t>
        <a:bodyPr/>
        <a:lstStyle/>
        <a:p>
          <a:r>
            <a:rPr lang="lv-LV" sz="1600" dirty="0"/>
            <a:t>Specializētās komerctiesas darbojas 101 no 190 valstīm</a:t>
          </a:r>
        </a:p>
        <a:p>
          <a:r>
            <a:rPr lang="lv-LV" sz="1200" dirty="0"/>
            <a:t>(saīsina izskatīšanas termiņu vidēji par 92 dienām)</a:t>
          </a:r>
        </a:p>
      </dgm:t>
    </dgm:pt>
    <dgm:pt modelId="{908623A6-5344-4CD4-857D-A0C51AEA70C5}" type="parTrans" cxnId="{6BF7C9DB-84BE-4200-A925-E0CC1EF49940}">
      <dgm:prSet/>
      <dgm:spPr/>
      <dgm:t>
        <a:bodyPr/>
        <a:lstStyle/>
        <a:p>
          <a:endParaRPr lang="lv-LV"/>
        </a:p>
      </dgm:t>
    </dgm:pt>
    <dgm:pt modelId="{CE06CA2C-8785-485B-8B59-864BE1D0F671}" type="sibTrans" cxnId="{6BF7C9DB-84BE-4200-A925-E0CC1EF49940}">
      <dgm:prSet/>
      <dgm:spPr/>
      <dgm:t>
        <a:bodyPr/>
        <a:lstStyle/>
        <a:p>
          <a:endParaRPr lang="lv-LV"/>
        </a:p>
      </dgm:t>
    </dgm:pt>
    <dgm:pt modelId="{CFACCF32-AADC-4143-AC07-4724D474CD50}">
      <dgm:prSet custT="1"/>
      <dgm:spPr/>
      <dgm:t>
        <a:bodyPr/>
        <a:lstStyle/>
        <a:p>
          <a:r>
            <a:rPr lang="lv-LV" sz="1600" dirty="0"/>
            <a:t>Dažās valstīs darbojas tiesas, kuras specializējušās korupcijas un organizētās noziedzības lietu izskatīšanā </a:t>
          </a:r>
        </a:p>
      </dgm:t>
    </dgm:pt>
    <dgm:pt modelId="{A123040F-1179-49F0-8834-EE501084C41A}" type="parTrans" cxnId="{89FBD738-359C-4679-88E9-9D9D433AF07D}">
      <dgm:prSet/>
      <dgm:spPr/>
      <dgm:t>
        <a:bodyPr/>
        <a:lstStyle/>
        <a:p>
          <a:endParaRPr lang="lv-LV"/>
        </a:p>
      </dgm:t>
    </dgm:pt>
    <dgm:pt modelId="{5CB31EAB-542B-41AF-B83A-1343E5C7F7EB}" type="sibTrans" cxnId="{89FBD738-359C-4679-88E9-9D9D433AF07D}">
      <dgm:prSet/>
      <dgm:spPr/>
      <dgm:t>
        <a:bodyPr/>
        <a:lstStyle/>
        <a:p>
          <a:endParaRPr lang="lv-LV"/>
        </a:p>
      </dgm:t>
    </dgm:pt>
    <dgm:pt modelId="{284B6137-8913-4CA7-B811-3ED004C97B46}">
      <dgm:prSet custT="1"/>
      <dgm:spPr/>
      <dgm:t>
        <a:bodyPr/>
        <a:lstStyle/>
        <a:p>
          <a:r>
            <a:rPr lang="lv-LV" sz="1600" dirty="0"/>
            <a:t>Tiesas darbību efektivitātes paaugstināšana attiecīgajā jomā</a:t>
          </a:r>
        </a:p>
      </dgm:t>
    </dgm:pt>
    <dgm:pt modelId="{B6D123A0-7F1D-4C16-9D17-6CE922EEE03A}" type="parTrans" cxnId="{69657D53-B5A4-463D-93BA-3ACE2062304A}">
      <dgm:prSet/>
      <dgm:spPr/>
      <dgm:t>
        <a:bodyPr/>
        <a:lstStyle/>
        <a:p>
          <a:endParaRPr lang="lv-LV"/>
        </a:p>
      </dgm:t>
    </dgm:pt>
    <dgm:pt modelId="{7A9C47A6-B606-4D4F-838D-7C56A8A8470F}" type="sibTrans" cxnId="{69657D53-B5A4-463D-93BA-3ACE2062304A}">
      <dgm:prSet/>
      <dgm:spPr/>
      <dgm:t>
        <a:bodyPr/>
        <a:lstStyle/>
        <a:p>
          <a:endParaRPr lang="lv-LV"/>
        </a:p>
      </dgm:t>
    </dgm:pt>
    <dgm:pt modelId="{442C8771-049D-4CC2-86A4-403F4AC4F17B}">
      <dgm:prSet custT="1"/>
      <dgm:spPr/>
      <dgm:t>
        <a:bodyPr/>
        <a:lstStyle/>
        <a:p>
          <a:r>
            <a:rPr lang="lv-LV" sz="1600" dirty="0"/>
            <a:t>Apgrūtināta finanšu lietu izskatīšana, ja tiesnešiem nav specifisku zināšanu attiecīgajos jautājumos</a:t>
          </a:r>
        </a:p>
      </dgm:t>
    </dgm:pt>
    <dgm:pt modelId="{587FD849-ECD0-4E56-AA5E-85759CBB16D3}" type="parTrans" cxnId="{A01B23B9-B836-4C48-8374-7EC412F87552}">
      <dgm:prSet/>
      <dgm:spPr/>
      <dgm:t>
        <a:bodyPr/>
        <a:lstStyle/>
        <a:p>
          <a:endParaRPr lang="lv-LV"/>
        </a:p>
      </dgm:t>
    </dgm:pt>
    <dgm:pt modelId="{3C90493A-B628-47E4-8548-0F75A37D7E98}" type="sibTrans" cxnId="{A01B23B9-B836-4C48-8374-7EC412F87552}">
      <dgm:prSet/>
      <dgm:spPr/>
      <dgm:t>
        <a:bodyPr/>
        <a:lstStyle/>
        <a:p>
          <a:endParaRPr lang="lv-LV"/>
        </a:p>
      </dgm:t>
    </dgm:pt>
    <dgm:pt modelId="{FBAC6489-B6F4-4EC3-A117-8EF900D93CB7}" type="pres">
      <dgm:prSet presAssocID="{9A88A24B-EE5F-4408-A8B0-07B0D9ECE19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DF16B0E0-4B98-49D0-9F05-F5AEB8FBB457}" type="pres">
      <dgm:prSet presAssocID="{F8529783-A027-47CF-9FAF-FCD99EE6C7A7}" presName="centerShape" presStyleLbl="node0" presStyleIdx="0" presStyleCnt="1" custLinFactNeighborX="-2193" custLinFactNeighborY="-6014"/>
      <dgm:spPr/>
      <dgm:t>
        <a:bodyPr/>
        <a:lstStyle/>
        <a:p>
          <a:endParaRPr lang="lv-LV"/>
        </a:p>
      </dgm:t>
    </dgm:pt>
    <dgm:pt modelId="{5074E8AF-A834-4E6E-A869-AEC5537A78DB}" type="pres">
      <dgm:prSet presAssocID="{713EE506-FC2C-44F5-9859-6BC2D250AC83}" presName="parTrans" presStyleLbl="bgSibTrans2D1" presStyleIdx="0" presStyleCnt="6"/>
      <dgm:spPr/>
      <dgm:t>
        <a:bodyPr/>
        <a:lstStyle/>
        <a:p>
          <a:endParaRPr lang="lv-LV"/>
        </a:p>
      </dgm:t>
    </dgm:pt>
    <dgm:pt modelId="{F446499E-7EB5-4BE2-B4C3-9C66269C3985}" type="pres">
      <dgm:prSet presAssocID="{3256DABB-00B1-4A63-8992-3AC19B4DC9D6}" presName="node" presStyleLbl="node1" presStyleIdx="0" presStyleCnt="6" custScaleY="10746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D01C834-AC0A-449B-A6A3-6F414E5FCE83}" type="pres">
      <dgm:prSet presAssocID="{1D7C024F-8A77-47F3-83AF-0CA524B84488}" presName="parTrans" presStyleLbl="bgSibTrans2D1" presStyleIdx="1" presStyleCnt="6"/>
      <dgm:spPr/>
      <dgm:t>
        <a:bodyPr/>
        <a:lstStyle/>
        <a:p>
          <a:endParaRPr lang="lv-LV"/>
        </a:p>
      </dgm:t>
    </dgm:pt>
    <dgm:pt modelId="{64E40751-22C9-42FB-ABF1-DF4C0A7C97C9}" type="pres">
      <dgm:prSet presAssocID="{65EE5EB4-0961-4923-A2BE-EAA2120A0216}" presName="node" presStyleLbl="node1" presStyleIdx="1" presStyleCnt="6" custScaleY="10746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F297466-FE93-4BEF-896A-DB79E9B3793B}" type="pres">
      <dgm:prSet presAssocID="{908623A6-5344-4CD4-857D-A0C51AEA70C5}" presName="parTrans" presStyleLbl="bgSibTrans2D1" presStyleIdx="2" presStyleCnt="6" custLinFactNeighborX="960" custLinFactNeighborY="15704"/>
      <dgm:spPr/>
      <dgm:t>
        <a:bodyPr/>
        <a:lstStyle/>
        <a:p>
          <a:endParaRPr lang="lv-LV"/>
        </a:p>
      </dgm:t>
    </dgm:pt>
    <dgm:pt modelId="{7F842725-E259-463D-9871-89B5D995E036}" type="pres">
      <dgm:prSet presAssocID="{9E44BE8B-8F0E-4433-8100-54728B8F7DC4}" presName="node" presStyleLbl="node1" presStyleIdx="2" presStyleCnt="6" custScaleX="107821" custScaleY="14988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DAF67855-17BE-43BD-88DA-593A890017F1}" type="pres">
      <dgm:prSet presAssocID="{A123040F-1179-49F0-8834-EE501084C41A}" presName="parTrans" presStyleLbl="bgSibTrans2D1" presStyleIdx="3" presStyleCnt="6"/>
      <dgm:spPr/>
      <dgm:t>
        <a:bodyPr/>
        <a:lstStyle/>
        <a:p>
          <a:endParaRPr lang="lv-LV"/>
        </a:p>
      </dgm:t>
    </dgm:pt>
    <dgm:pt modelId="{4B481FB7-ED98-4485-98D8-489F2BE7879D}" type="pres">
      <dgm:prSet presAssocID="{CFACCF32-AADC-4143-AC07-4724D474CD50}" presName="node" presStyleLbl="node1" presStyleIdx="3" presStyleCnt="6" custScaleX="112599" custScaleY="153910" custRadScaleRad="100147" custRadScaleInc="85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3252855-A42B-4D34-A884-4DDCFA31C97B}" type="pres">
      <dgm:prSet presAssocID="{B6D123A0-7F1D-4C16-9D17-6CE922EEE03A}" presName="parTrans" presStyleLbl="bgSibTrans2D1" presStyleIdx="4" presStyleCnt="6"/>
      <dgm:spPr/>
      <dgm:t>
        <a:bodyPr/>
        <a:lstStyle/>
        <a:p>
          <a:endParaRPr lang="lv-LV"/>
        </a:p>
      </dgm:t>
    </dgm:pt>
    <dgm:pt modelId="{0B3AC4A7-C18A-4DD1-A65F-3B85EC724941}" type="pres">
      <dgm:prSet presAssocID="{284B6137-8913-4CA7-B811-3ED004C97B46}" presName="node" presStyleLbl="node1" presStyleIdx="4" presStyleCnt="6" custScaleX="113314" custScaleY="107466" custRadScaleRad="100630" custRadScaleInc="3158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516E51B-C014-4BC5-8BD1-201747480DE0}" type="pres">
      <dgm:prSet presAssocID="{587FD849-ECD0-4E56-AA5E-85759CBB16D3}" presName="parTrans" presStyleLbl="bgSibTrans2D1" presStyleIdx="5" presStyleCnt="6"/>
      <dgm:spPr/>
      <dgm:t>
        <a:bodyPr/>
        <a:lstStyle/>
        <a:p>
          <a:endParaRPr lang="lv-LV"/>
        </a:p>
      </dgm:t>
    </dgm:pt>
    <dgm:pt modelId="{0C4870F0-DDAB-49A2-A961-C01F1FEB6D8F}" type="pres">
      <dgm:prSet presAssocID="{442C8771-049D-4CC2-86A4-403F4AC4F17B}" presName="node" presStyleLbl="node1" presStyleIdx="5" presStyleCnt="6" custScaleY="134215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E6BBF273-7571-4ABC-B3B1-8007E5A1E6CF}" type="presOf" srcId="{B6D123A0-7F1D-4C16-9D17-6CE922EEE03A}" destId="{E3252855-A42B-4D34-A884-4DDCFA31C97B}" srcOrd="0" destOrd="0" presId="urn:microsoft.com/office/officeart/2005/8/layout/radial4"/>
    <dgm:cxn modelId="{D339DC8B-38B6-43B3-B745-05E1406E6566}" type="presOf" srcId="{1D7C024F-8A77-47F3-83AF-0CA524B84488}" destId="{AD01C834-AC0A-449B-A6A3-6F414E5FCE83}" srcOrd="0" destOrd="0" presId="urn:microsoft.com/office/officeart/2005/8/layout/radial4"/>
    <dgm:cxn modelId="{F5814E0E-7DC1-47D2-ABF3-80E97E7FC555}" type="presOf" srcId="{9A88A24B-EE5F-4408-A8B0-07B0D9ECE199}" destId="{FBAC6489-B6F4-4EC3-A117-8EF900D93CB7}" srcOrd="0" destOrd="0" presId="urn:microsoft.com/office/officeart/2005/8/layout/radial4"/>
    <dgm:cxn modelId="{6702A5F8-0AE5-4DF7-92F4-289B440FF914}" type="presOf" srcId="{A123040F-1179-49F0-8834-EE501084C41A}" destId="{DAF67855-17BE-43BD-88DA-593A890017F1}" srcOrd="0" destOrd="0" presId="urn:microsoft.com/office/officeart/2005/8/layout/radial4"/>
    <dgm:cxn modelId="{04DFD8B3-56D2-4240-A505-17A3D5746ED0}" type="presOf" srcId="{F8529783-A027-47CF-9FAF-FCD99EE6C7A7}" destId="{DF16B0E0-4B98-49D0-9F05-F5AEB8FBB457}" srcOrd="0" destOrd="0" presId="urn:microsoft.com/office/officeart/2005/8/layout/radial4"/>
    <dgm:cxn modelId="{D9A07E41-B4CE-4CAF-8EF2-A71F5887CF75}" srcId="{F8529783-A027-47CF-9FAF-FCD99EE6C7A7}" destId="{65EE5EB4-0961-4923-A2BE-EAA2120A0216}" srcOrd="1" destOrd="0" parTransId="{1D7C024F-8A77-47F3-83AF-0CA524B84488}" sibTransId="{E7AB0226-AFD9-429F-AE3A-160D24D1035B}"/>
    <dgm:cxn modelId="{89FBD738-359C-4679-88E9-9D9D433AF07D}" srcId="{F8529783-A027-47CF-9FAF-FCD99EE6C7A7}" destId="{CFACCF32-AADC-4143-AC07-4724D474CD50}" srcOrd="3" destOrd="0" parTransId="{A123040F-1179-49F0-8834-EE501084C41A}" sibTransId="{5CB31EAB-542B-41AF-B83A-1343E5C7F7EB}"/>
    <dgm:cxn modelId="{29A86A85-00CA-45FE-8A41-7B8E5FFE4346}" type="presOf" srcId="{284B6137-8913-4CA7-B811-3ED004C97B46}" destId="{0B3AC4A7-C18A-4DD1-A65F-3B85EC724941}" srcOrd="0" destOrd="0" presId="urn:microsoft.com/office/officeart/2005/8/layout/radial4"/>
    <dgm:cxn modelId="{DE94D093-D578-46A4-92CE-19875BD49F80}" srcId="{9A88A24B-EE5F-4408-A8B0-07B0D9ECE199}" destId="{F8529783-A027-47CF-9FAF-FCD99EE6C7A7}" srcOrd="0" destOrd="0" parTransId="{D040B281-C4A7-45CA-BDF0-2F7BD45A185E}" sibTransId="{78DC9267-9A22-40CB-B8A9-3B3B9CEDBA52}"/>
    <dgm:cxn modelId="{BE45624E-8AFF-42C0-8E6E-DE1A8A1DA046}" type="presOf" srcId="{587FD849-ECD0-4E56-AA5E-85759CBB16D3}" destId="{4516E51B-C014-4BC5-8BD1-201747480DE0}" srcOrd="0" destOrd="0" presId="urn:microsoft.com/office/officeart/2005/8/layout/radial4"/>
    <dgm:cxn modelId="{C0186A24-A04C-4FC0-BDC5-F9F5B3F9BA64}" type="presOf" srcId="{713EE506-FC2C-44F5-9859-6BC2D250AC83}" destId="{5074E8AF-A834-4E6E-A869-AEC5537A78DB}" srcOrd="0" destOrd="0" presId="urn:microsoft.com/office/officeart/2005/8/layout/radial4"/>
    <dgm:cxn modelId="{A01B23B9-B836-4C48-8374-7EC412F87552}" srcId="{F8529783-A027-47CF-9FAF-FCD99EE6C7A7}" destId="{442C8771-049D-4CC2-86A4-403F4AC4F17B}" srcOrd="5" destOrd="0" parTransId="{587FD849-ECD0-4E56-AA5E-85759CBB16D3}" sibTransId="{3C90493A-B628-47E4-8548-0F75A37D7E98}"/>
    <dgm:cxn modelId="{21E916AD-52AF-479A-841C-65B3A21E3BAF}" type="presOf" srcId="{65EE5EB4-0961-4923-A2BE-EAA2120A0216}" destId="{64E40751-22C9-42FB-ABF1-DF4C0A7C97C9}" srcOrd="0" destOrd="0" presId="urn:microsoft.com/office/officeart/2005/8/layout/radial4"/>
    <dgm:cxn modelId="{1A9E60B4-08BE-4C21-957B-C9BB0BBCC1B2}" type="presOf" srcId="{3256DABB-00B1-4A63-8992-3AC19B4DC9D6}" destId="{F446499E-7EB5-4BE2-B4C3-9C66269C3985}" srcOrd="0" destOrd="0" presId="urn:microsoft.com/office/officeart/2005/8/layout/radial4"/>
    <dgm:cxn modelId="{BF132A92-0C59-4136-B9BD-C5E2E51F50DE}" type="presOf" srcId="{9E44BE8B-8F0E-4433-8100-54728B8F7DC4}" destId="{7F842725-E259-463D-9871-89B5D995E036}" srcOrd="0" destOrd="0" presId="urn:microsoft.com/office/officeart/2005/8/layout/radial4"/>
    <dgm:cxn modelId="{C25166DB-AC0A-4DFB-BD74-8565B56AC811}" type="presOf" srcId="{CFACCF32-AADC-4143-AC07-4724D474CD50}" destId="{4B481FB7-ED98-4485-98D8-489F2BE7879D}" srcOrd="0" destOrd="0" presId="urn:microsoft.com/office/officeart/2005/8/layout/radial4"/>
    <dgm:cxn modelId="{6BF7C9DB-84BE-4200-A925-E0CC1EF49940}" srcId="{F8529783-A027-47CF-9FAF-FCD99EE6C7A7}" destId="{9E44BE8B-8F0E-4433-8100-54728B8F7DC4}" srcOrd="2" destOrd="0" parTransId="{908623A6-5344-4CD4-857D-A0C51AEA70C5}" sibTransId="{CE06CA2C-8785-485B-8B59-864BE1D0F671}"/>
    <dgm:cxn modelId="{47598C10-A78D-461C-88E1-FBAC3D68F59B}" srcId="{F8529783-A027-47CF-9FAF-FCD99EE6C7A7}" destId="{3256DABB-00B1-4A63-8992-3AC19B4DC9D6}" srcOrd="0" destOrd="0" parTransId="{713EE506-FC2C-44F5-9859-6BC2D250AC83}" sibTransId="{14D4F918-4DC5-46D1-B7A2-CFDDED89DD17}"/>
    <dgm:cxn modelId="{7D41FAF8-FFC0-440F-B1BD-A9CF77ACF10E}" type="presOf" srcId="{442C8771-049D-4CC2-86A4-403F4AC4F17B}" destId="{0C4870F0-DDAB-49A2-A961-C01F1FEB6D8F}" srcOrd="0" destOrd="0" presId="urn:microsoft.com/office/officeart/2005/8/layout/radial4"/>
    <dgm:cxn modelId="{7EA0C776-483A-4311-9F8B-1C1DE76B82F7}" type="presOf" srcId="{908623A6-5344-4CD4-857D-A0C51AEA70C5}" destId="{4F297466-FE93-4BEF-896A-DB79E9B3793B}" srcOrd="0" destOrd="0" presId="urn:microsoft.com/office/officeart/2005/8/layout/radial4"/>
    <dgm:cxn modelId="{69657D53-B5A4-463D-93BA-3ACE2062304A}" srcId="{F8529783-A027-47CF-9FAF-FCD99EE6C7A7}" destId="{284B6137-8913-4CA7-B811-3ED004C97B46}" srcOrd="4" destOrd="0" parTransId="{B6D123A0-7F1D-4C16-9D17-6CE922EEE03A}" sibTransId="{7A9C47A6-B606-4D4F-838D-7C56A8A8470F}"/>
    <dgm:cxn modelId="{26F43F96-B341-45A8-8CB7-BDB7CB8CE25F}" type="presParOf" srcId="{FBAC6489-B6F4-4EC3-A117-8EF900D93CB7}" destId="{DF16B0E0-4B98-49D0-9F05-F5AEB8FBB457}" srcOrd="0" destOrd="0" presId="urn:microsoft.com/office/officeart/2005/8/layout/radial4"/>
    <dgm:cxn modelId="{73C73B9D-526B-4263-B1BB-3679C56E3930}" type="presParOf" srcId="{FBAC6489-B6F4-4EC3-A117-8EF900D93CB7}" destId="{5074E8AF-A834-4E6E-A869-AEC5537A78DB}" srcOrd="1" destOrd="0" presId="urn:microsoft.com/office/officeart/2005/8/layout/radial4"/>
    <dgm:cxn modelId="{38A244B0-D8B8-4BBF-91FD-2892174CC24C}" type="presParOf" srcId="{FBAC6489-B6F4-4EC3-A117-8EF900D93CB7}" destId="{F446499E-7EB5-4BE2-B4C3-9C66269C3985}" srcOrd="2" destOrd="0" presId="urn:microsoft.com/office/officeart/2005/8/layout/radial4"/>
    <dgm:cxn modelId="{F593843E-02FC-4E05-BA10-9AA058058114}" type="presParOf" srcId="{FBAC6489-B6F4-4EC3-A117-8EF900D93CB7}" destId="{AD01C834-AC0A-449B-A6A3-6F414E5FCE83}" srcOrd="3" destOrd="0" presId="urn:microsoft.com/office/officeart/2005/8/layout/radial4"/>
    <dgm:cxn modelId="{957FACAD-5D5F-475F-8D7B-2CE0EFAD870A}" type="presParOf" srcId="{FBAC6489-B6F4-4EC3-A117-8EF900D93CB7}" destId="{64E40751-22C9-42FB-ABF1-DF4C0A7C97C9}" srcOrd="4" destOrd="0" presId="urn:microsoft.com/office/officeart/2005/8/layout/radial4"/>
    <dgm:cxn modelId="{C4B8DC2B-C504-44A9-9AF1-F2DFA04541A8}" type="presParOf" srcId="{FBAC6489-B6F4-4EC3-A117-8EF900D93CB7}" destId="{4F297466-FE93-4BEF-896A-DB79E9B3793B}" srcOrd="5" destOrd="0" presId="urn:microsoft.com/office/officeart/2005/8/layout/radial4"/>
    <dgm:cxn modelId="{779EC601-89E2-4F2E-B4BF-C38DFF54F3F8}" type="presParOf" srcId="{FBAC6489-B6F4-4EC3-A117-8EF900D93CB7}" destId="{7F842725-E259-463D-9871-89B5D995E036}" srcOrd="6" destOrd="0" presId="urn:microsoft.com/office/officeart/2005/8/layout/radial4"/>
    <dgm:cxn modelId="{45C22927-3A95-4227-BF3A-92D7EDDD7651}" type="presParOf" srcId="{FBAC6489-B6F4-4EC3-A117-8EF900D93CB7}" destId="{DAF67855-17BE-43BD-88DA-593A890017F1}" srcOrd="7" destOrd="0" presId="urn:microsoft.com/office/officeart/2005/8/layout/radial4"/>
    <dgm:cxn modelId="{98EF3263-5158-464C-B74D-C9A4DD5ED8E1}" type="presParOf" srcId="{FBAC6489-B6F4-4EC3-A117-8EF900D93CB7}" destId="{4B481FB7-ED98-4485-98D8-489F2BE7879D}" srcOrd="8" destOrd="0" presId="urn:microsoft.com/office/officeart/2005/8/layout/radial4"/>
    <dgm:cxn modelId="{5404CDB2-CAF6-4726-8891-8627F73D5B20}" type="presParOf" srcId="{FBAC6489-B6F4-4EC3-A117-8EF900D93CB7}" destId="{E3252855-A42B-4D34-A884-4DDCFA31C97B}" srcOrd="9" destOrd="0" presId="urn:microsoft.com/office/officeart/2005/8/layout/radial4"/>
    <dgm:cxn modelId="{763B9F5D-426B-4C8A-B3A2-8CB60022B655}" type="presParOf" srcId="{FBAC6489-B6F4-4EC3-A117-8EF900D93CB7}" destId="{0B3AC4A7-C18A-4DD1-A65F-3B85EC724941}" srcOrd="10" destOrd="0" presId="urn:microsoft.com/office/officeart/2005/8/layout/radial4"/>
    <dgm:cxn modelId="{9A0276B5-26D2-4647-9D4D-98F59AC25762}" type="presParOf" srcId="{FBAC6489-B6F4-4EC3-A117-8EF900D93CB7}" destId="{4516E51B-C014-4BC5-8BD1-201747480DE0}" srcOrd="11" destOrd="0" presId="urn:microsoft.com/office/officeart/2005/8/layout/radial4"/>
    <dgm:cxn modelId="{4630FBA2-D1F1-4919-AE57-85802D2FF000}" type="presParOf" srcId="{FBAC6489-B6F4-4EC3-A117-8EF900D93CB7}" destId="{0C4870F0-DDAB-49A2-A961-C01F1FEB6D8F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8A10D6-D9A5-440E-9001-5122819FBFB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3EDE483-A00F-4863-AEE8-E01F3CB3F3C0}">
      <dgm:prSet phldrT="[Teksts]"/>
      <dgm:spPr/>
      <dgm:t>
        <a:bodyPr/>
        <a:lstStyle/>
        <a:p>
          <a:r>
            <a:rPr lang="lv-LV" dirty="0"/>
            <a:t>Normatīvo aktu bāzes izstrāde un pieņemšana</a:t>
          </a:r>
        </a:p>
      </dgm:t>
    </dgm:pt>
    <dgm:pt modelId="{F3585D21-9A0A-476B-B944-AA7863BBF9D9}" type="parTrans" cxnId="{EFF8C753-ADAB-481F-89DD-CE85A77D2B4D}">
      <dgm:prSet/>
      <dgm:spPr/>
      <dgm:t>
        <a:bodyPr/>
        <a:lstStyle/>
        <a:p>
          <a:endParaRPr lang="lv-LV"/>
        </a:p>
      </dgm:t>
    </dgm:pt>
    <dgm:pt modelId="{0D6062AF-1BE3-4050-9A74-D2E0E71589FC}" type="sibTrans" cxnId="{EFF8C753-ADAB-481F-89DD-CE85A77D2B4D}">
      <dgm:prSet/>
      <dgm:spPr/>
      <dgm:t>
        <a:bodyPr/>
        <a:lstStyle/>
        <a:p>
          <a:endParaRPr lang="lv-LV"/>
        </a:p>
      </dgm:t>
    </dgm:pt>
    <dgm:pt modelId="{AE00B6B6-B754-44AE-8702-DDB82BD4D69C}">
      <dgm:prSet phldrT="[Teksts]" custT="1"/>
      <dgm:spPr/>
      <dgm:t>
        <a:bodyPr/>
        <a:lstStyle/>
        <a:p>
          <a:pPr marL="180000">
            <a:buFontTx/>
            <a:buNone/>
          </a:pPr>
          <a:r>
            <a:rPr lang="lv-LV" sz="1200" b="0" dirty="0"/>
            <a:t>2019.gads līdz decembrim</a:t>
          </a:r>
        </a:p>
      </dgm:t>
    </dgm:pt>
    <dgm:pt modelId="{53627188-F9FC-407E-A63A-E6C887802988}" type="parTrans" cxnId="{35744B72-2D24-427E-860F-7DC98977868E}">
      <dgm:prSet/>
      <dgm:spPr/>
      <dgm:t>
        <a:bodyPr/>
        <a:lstStyle/>
        <a:p>
          <a:endParaRPr lang="lv-LV"/>
        </a:p>
      </dgm:t>
    </dgm:pt>
    <dgm:pt modelId="{8CD9A1C5-F0B0-489A-B7AB-F741704061C3}" type="sibTrans" cxnId="{35744B72-2D24-427E-860F-7DC98977868E}">
      <dgm:prSet/>
      <dgm:spPr/>
      <dgm:t>
        <a:bodyPr/>
        <a:lstStyle/>
        <a:p>
          <a:endParaRPr lang="lv-LV"/>
        </a:p>
      </dgm:t>
    </dgm:pt>
    <dgm:pt modelId="{F4111A0F-929D-41B0-B8AD-5552E71F5225}">
      <dgm:prSet phldrT="[Teksts]"/>
      <dgm:spPr/>
      <dgm:t>
        <a:bodyPr/>
        <a:lstStyle/>
        <a:p>
          <a:r>
            <a:rPr lang="lv-LV" dirty="0"/>
            <a:t>Tiesnešu un darbinieku atlase</a:t>
          </a:r>
        </a:p>
      </dgm:t>
    </dgm:pt>
    <dgm:pt modelId="{B8CFFE2B-C0A1-4D22-8943-668EDF267067}" type="parTrans" cxnId="{BB3B42B0-AC52-45E5-87DC-724FF00584F2}">
      <dgm:prSet/>
      <dgm:spPr/>
      <dgm:t>
        <a:bodyPr/>
        <a:lstStyle/>
        <a:p>
          <a:endParaRPr lang="lv-LV"/>
        </a:p>
      </dgm:t>
    </dgm:pt>
    <dgm:pt modelId="{812C8653-FA2E-4E91-A4AF-3A96740F7859}" type="sibTrans" cxnId="{BB3B42B0-AC52-45E5-87DC-724FF00584F2}">
      <dgm:prSet/>
      <dgm:spPr/>
      <dgm:t>
        <a:bodyPr/>
        <a:lstStyle/>
        <a:p>
          <a:endParaRPr lang="lv-LV"/>
        </a:p>
      </dgm:t>
    </dgm:pt>
    <dgm:pt modelId="{2E798189-311A-4B58-B028-19398DE1C79D}">
      <dgm:prSet phldrT="[Teksts]" custT="1"/>
      <dgm:spPr/>
      <dgm:t>
        <a:bodyPr/>
        <a:lstStyle/>
        <a:p>
          <a:pPr marL="180000" algn="l">
            <a:buFontTx/>
            <a:buNone/>
          </a:pPr>
          <a:r>
            <a:rPr lang="lv-LV" sz="1200" b="0" dirty="0"/>
            <a:t>2020.gads janvāris - maijs</a:t>
          </a:r>
        </a:p>
      </dgm:t>
    </dgm:pt>
    <dgm:pt modelId="{6C705F1F-97E6-4327-87CF-C48AD768F6B7}" type="parTrans" cxnId="{868C5CDB-AB2D-407A-9CFE-452ECB020070}">
      <dgm:prSet/>
      <dgm:spPr/>
      <dgm:t>
        <a:bodyPr/>
        <a:lstStyle/>
        <a:p>
          <a:endParaRPr lang="lv-LV"/>
        </a:p>
      </dgm:t>
    </dgm:pt>
    <dgm:pt modelId="{89E8B95C-7348-4FC0-B167-445C9A69AB36}" type="sibTrans" cxnId="{868C5CDB-AB2D-407A-9CFE-452ECB020070}">
      <dgm:prSet/>
      <dgm:spPr/>
      <dgm:t>
        <a:bodyPr/>
        <a:lstStyle/>
        <a:p>
          <a:endParaRPr lang="lv-LV"/>
        </a:p>
      </dgm:t>
    </dgm:pt>
    <dgm:pt modelId="{56DEE632-F69B-4F5E-967E-CE48B791CDCD}">
      <dgm:prSet phldrT="[Teksts]"/>
      <dgm:spPr/>
      <dgm:t>
        <a:bodyPr/>
        <a:lstStyle/>
        <a:p>
          <a:r>
            <a:rPr lang="lv-LV" dirty="0"/>
            <a:t>Tiesnešu un darbinieku mācības specializētās tiesas kompetences jautājumos</a:t>
          </a:r>
        </a:p>
      </dgm:t>
    </dgm:pt>
    <dgm:pt modelId="{A4B7E88B-2D54-40FC-96E5-558945447133}" type="parTrans" cxnId="{04312C92-2E01-4E2F-BE2E-97FFADFF3FB0}">
      <dgm:prSet/>
      <dgm:spPr/>
      <dgm:t>
        <a:bodyPr/>
        <a:lstStyle/>
        <a:p>
          <a:endParaRPr lang="lv-LV"/>
        </a:p>
      </dgm:t>
    </dgm:pt>
    <dgm:pt modelId="{D9D48C1A-A065-4042-B237-C0B12E26E13F}" type="sibTrans" cxnId="{04312C92-2E01-4E2F-BE2E-97FFADFF3FB0}">
      <dgm:prSet/>
      <dgm:spPr/>
      <dgm:t>
        <a:bodyPr/>
        <a:lstStyle/>
        <a:p>
          <a:endParaRPr lang="lv-LV"/>
        </a:p>
      </dgm:t>
    </dgm:pt>
    <dgm:pt modelId="{38BA78BE-FB9A-4670-B6D9-32450D5A9CE6}">
      <dgm:prSet phldrT="[Teksts]" custT="1"/>
      <dgm:spPr/>
      <dgm:t>
        <a:bodyPr/>
        <a:lstStyle/>
        <a:p>
          <a:pPr marL="180000">
            <a:buFontTx/>
            <a:buNone/>
          </a:pPr>
          <a:r>
            <a:rPr lang="lv-LV" sz="1200" b="0" dirty="0"/>
            <a:t>2020.gads jūnijs – decembris</a:t>
          </a:r>
        </a:p>
      </dgm:t>
    </dgm:pt>
    <dgm:pt modelId="{21DC4CF9-43B0-4C81-BDF7-64BA13767D06}" type="parTrans" cxnId="{A40D7853-72D3-4524-9608-46EE7FE6E3EB}">
      <dgm:prSet/>
      <dgm:spPr/>
      <dgm:t>
        <a:bodyPr/>
        <a:lstStyle/>
        <a:p>
          <a:endParaRPr lang="lv-LV"/>
        </a:p>
      </dgm:t>
    </dgm:pt>
    <dgm:pt modelId="{F176956A-A026-401E-B1AB-1E66784AF694}" type="sibTrans" cxnId="{A40D7853-72D3-4524-9608-46EE7FE6E3EB}">
      <dgm:prSet/>
      <dgm:spPr/>
      <dgm:t>
        <a:bodyPr/>
        <a:lstStyle/>
        <a:p>
          <a:endParaRPr lang="lv-LV"/>
        </a:p>
      </dgm:t>
    </dgm:pt>
    <dgm:pt modelId="{3EBBD59B-B533-4633-9EC2-CAAE6760101D}">
      <dgm:prSet phldrT="[Teksts]"/>
      <dgm:spPr/>
      <dgm:t>
        <a:bodyPr/>
        <a:lstStyle/>
        <a:p>
          <a:r>
            <a:rPr lang="lv-LV" dirty="0"/>
            <a:t>Telpu nodrošināšana un aprīkošana</a:t>
          </a:r>
        </a:p>
      </dgm:t>
    </dgm:pt>
    <dgm:pt modelId="{4B6DEA13-3C2D-46B0-AC57-D867A5620941}" type="parTrans" cxnId="{854CDC04-F890-455A-B097-80761FC49D06}">
      <dgm:prSet/>
      <dgm:spPr/>
      <dgm:t>
        <a:bodyPr/>
        <a:lstStyle/>
        <a:p>
          <a:endParaRPr lang="lv-LV"/>
        </a:p>
      </dgm:t>
    </dgm:pt>
    <dgm:pt modelId="{88424FD8-0677-4955-A8F6-7E30238AE021}" type="sibTrans" cxnId="{854CDC04-F890-455A-B097-80761FC49D06}">
      <dgm:prSet/>
      <dgm:spPr/>
      <dgm:t>
        <a:bodyPr/>
        <a:lstStyle/>
        <a:p>
          <a:endParaRPr lang="lv-LV"/>
        </a:p>
      </dgm:t>
    </dgm:pt>
    <dgm:pt modelId="{8ED587D5-8AD3-4D4A-96F7-1971D051DFA1}">
      <dgm:prSet phldrT="[Teksts]" custT="1"/>
      <dgm:spPr/>
      <dgm:t>
        <a:bodyPr/>
        <a:lstStyle/>
        <a:p>
          <a:pPr marL="180000">
            <a:buFontTx/>
            <a:buNone/>
          </a:pPr>
          <a:r>
            <a:rPr lang="lv-LV" sz="1200" b="0" dirty="0"/>
            <a:t>līdz </a:t>
          </a:r>
          <a:r>
            <a:rPr lang="lv-LV" sz="1200" b="0" dirty="0" err="1"/>
            <a:t>2020.gada</a:t>
          </a:r>
          <a:r>
            <a:rPr lang="lv-LV" sz="1200" b="0" dirty="0"/>
            <a:t> decembrim</a:t>
          </a:r>
        </a:p>
      </dgm:t>
    </dgm:pt>
    <dgm:pt modelId="{56543609-CECF-488C-B4C3-31CCDEF0ACBF}" type="parTrans" cxnId="{4B7CC02E-5597-4D5F-9AF0-3B8FAC4F6675}">
      <dgm:prSet/>
      <dgm:spPr/>
      <dgm:t>
        <a:bodyPr/>
        <a:lstStyle/>
        <a:p>
          <a:endParaRPr lang="lv-LV"/>
        </a:p>
      </dgm:t>
    </dgm:pt>
    <dgm:pt modelId="{00B665AA-353B-47A0-9334-45FCAEAB15C7}" type="sibTrans" cxnId="{4B7CC02E-5597-4D5F-9AF0-3B8FAC4F6675}">
      <dgm:prSet/>
      <dgm:spPr/>
      <dgm:t>
        <a:bodyPr/>
        <a:lstStyle/>
        <a:p>
          <a:endParaRPr lang="lv-LV"/>
        </a:p>
      </dgm:t>
    </dgm:pt>
    <dgm:pt modelId="{3FF3D906-E67F-4704-A3C0-C29A9E15C94F}" type="pres">
      <dgm:prSet presAssocID="{608A10D6-D9A5-440E-9001-5122819FBFB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lv-LV"/>
        </a:p>
      </dgm:t>
    </dgm:pt>
    <dgm:pt modelId="{275B5C9D-AC95-4F34-ACF5-B99074266A22}" type="pres">
      <dgm:prSet presAssocID="{03EDE483-A00F-4863-AEE8-E01F3CB3F3C0}" presName="composite" presStyleCnt="0"/>
      <dgm:spPr/>
    </dgm:pt>
    <dgm:pt modelId="{6329F3D9-F3C5-4960-8202-1B8440DDCC1E}" type="pres">
      <dgm:prSet presAssocID="{03EDE483-A00F-4863-AEE8-E01F3CB3F3C0}" presName="bentUpArrow1" presStyleLbl="alignImgPlace1" presStyleIdx="0" presStyleCnt="3"/>
      <dgm:spPr/>
    </dgm:pt>
    <dgm:pt modelId="{1AF4BEBA-828C-485B-97B6-8BFEB890F3FE}" type="pres">
      <dgm:prSet presAssocID="{03EDE483-A00F-4863-AEE8-E01F3CB3F3C0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568BEA6-3BCE-444B-BA21-33BDB48CA11E}" type="pres">
      <dgm:prSet presAssocID="{03EDE483-A00F-4863-AEE8-E01F3CB3F3C0}" presName="ChildText" presStyleLbl="revTx" presStyleIdx="0" presStyleCnt="4" custScaleX="160902" custScaleY="55562" custLinFactNeighborX="263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87E8F9B-93F8-4094-A003-EB8B242A1239}" type="pres">
      <dgm:prSet presAssocID="{0D6062AF-1BE3-4050-9A74-D2E0E71589FC}" presName="sibTrans" presStyleCnt="0"/>
      <dgm:spPr/>
    </dgm:pt>
    <dgm:pt modelId="{B75B54F2-4A9A-43E1-ACAC-0CFDE75F837F}" type="pres">
      <dgm:prSet presAssocID="{F4111A0F-929D-41B0-B8AD-5552E71F5225}" presName="composite" presStyleCnt="0"/>
      <dgm:spPr/>
    </dgm:pt>
    <dgm:pt modelId="{39B7CE04-B33C-49FF-801C-EA17BEE0C1A3}" type="pres">
      <dgm:prSet presAssocID="{F4111A0F-929D-41B0-B8AD-5552E71F5225}" presName="bentUpArrow1" presStyleLbl="alignImgPlace1" presStyleIdx="1" presStyleCnt="3"/>
      <dgm:spPr/>
    </dgm:pt>
    <dgm:pt modelId="{84E5B643-62F3-4B8C-B293-82F3911EC623}" type="pres">
      <dgm:prSet presAssocID="{F4111A0F-929D-41B0-B8AD-5552E71F5225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4A218B9-3FD9-4A9F-AC21-FCA859782F9B}" type="pres">
      <dgm:prSet presAssocID="{F4111A0F-929D-41B0-B8AD-5552E71F5225}" presName="ChildText" presStyleLbl="revTx" presStyleIdx="1" presStyleCnt="4" custScaleX="152989" custLinFactNeighborX="23845" custLinFactNeighborY="-9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F6A4096-BB2B-4ECB-8F8E-C483BA033A09}" type="pres">
      <dgm:prSet presAssocID="{812C8653-FA2E-4E91-A4AF-3A96740F7859}" presName="sibTrans" presStyleCnt="0"/>
      <dgm:spPr/>
    </dgm:pt>
    <dgm:pt modelId="{53FC67DA-BA16-42E4-B765-07C33F2543C8}" type="pres">
      <dgm:prSet presAssocID="{56DEE632-F69B-4F5E-967E-CE48B791CDCD}" presName="composite" presStyleCnt="0"/>
      <dgm:spPr/>
    </dgm:pt>
    <dgm:pt modelId="{343D3E6D-3E14-4AEC-9D88-D05FD3607735}" type="pres">
      <dgm:prSet presAssocID="{56DEE632-F69B-4F5E-967E-CE48B791CDCD}" presName="bentUpArrow1" presStyleLbl="alignImgPlace1" presStyleIdx="2" presStyleCnt="3"/>
      <dgm:spPr/>
    </dgm:pt>
    <dgm:pt modelId="{4AE3203E-80ED-49F4-9C6F-A29275F5ED71}" type="pres">
      <dgm:prSet presAssocID="{56DEE632-F69B-4F5E-967E-CE48B791CDCD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1526279F-2952-453E-A131-0F0FBDD1EBCA}" type="pres">
      <dgm:prSet presAssocID="{56DEE632-F69B-4F5E-967E-CE48B791CDCD}" presName="ChildText" presStyleLbl="revTx" presStyleIdx="2" presStyleCnt="4" custScaleX="187863" custLinFactNeighborX="42202" custLinFactNeighborY="-22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2BB2090-BD97-4E16-96CD-B195D716CFEE}" type="pres">
      <dgm:prSet presAssocID="{D9D48C1A-A065-4042-B237-C0B12E26E13F}" presName="sibTrans" presStyleCnt="0"/>
      <dgm:spPr/>
    </dgm:pt>
    <dgm:pt modelId="{438EFF47-C3DE-4EAC-8B9D-1983D4138D5A}" type="pres">
      <dgm:prSet presAssocID="{3EBBD59B-B533-4633-9EC2-CAAE6760101D}" presName="composite" presStyleCnt="0"/>
      <dgm:spPr/>
    </dgm:pt>
    <dgm:pt modelId="{B6C9A5B2-0793-4DF5-946C-4C5D823E2FFF}" type="pres">
      <dgm:prSet presAssocID="{3EBBD59B-B533-4633-9EC2-CAAE6760101D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8868709-EB13-4D8D-BE17-D0B3F4094082}" type="pres">
      <dgm:prSet presAssocID="{3EBBD59B-B533-4633-9EC2-CAAE6760101D}" presName="FinalChildText" presStyleLbl="revTx" presStyleIdx="3" presStyleCnt="4" custScaleX="157678" custLinFactNeighborX="26201" custLinFactNeighborY="-69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26636E00-02E5-4A7E-9A67-A03791B6579A}" type="presOf" srcId="{3EBBD59B-B533-4633-9EC2-CAAE6760101D}" destId="{B6C9A5B2-0793-4DF5-946C-4C5D823E2FFF}" srcOrd="0" destOrd="0" presId="urn:microsoft.com/office/officeart/2005/8/layout/StepDownProcess"/>
    <dgm:cxn modelId="{A40D7853-72D3-4524-9608-46EE7FE6E3EB}" srcId="{56DEE632-F69B-4F5E-967E-CE48B791CDCD}" destId="{38BA78BE-FB9A-4670-B6D9-32450D5A9CE6}" srcOrd="0" destOrd="0" parTransId="{21DC4CF9-43B0-4C81-BDF7-64BA13767D06}" sibTransId="{F176956A-A026-401E-B1AB-1E66784AF694}"/>
    <dgm:cxn modelId="{35744B72-2D24-427E-860F-7DC98977868E}" srcId="{03EDE483-A00F-4863-AEE8-E01F3CB3F3C0}" destId="{AE00B6B6-B754-44AE-8702-DDB82BD4D69C}" srcOrd="0" destOrd="0" parTransId="{53627188-F9FC-407E-A63A-E6C887802988}" sibTransId="{8CD9A1C5-F0B0-489A-B7AB-F741704061C3}"/>
    <dgm:cxn modelId="{04312C92-2E01-4E2F-BE2E-97FFADFF3FB0}" srcId="{608A10D6-D9A5-440E-9001-5122819FBFB1}" destId="{56DEE632-F69B-4F5E-967E-CE48B791CDCD}" srcOrd="2" destOrd="0" parTransId="{A4B7E88B-2D54-40FC-96E5-558945447133}" sibTransId="{D9D48C1A-A065-4042-B237-C0B12E26E13F}"/>
    <dgm:cxn modelId="{854CDC04-F890-455A-B097-80761FC49D06}" srcId="{608A10D6-D9A5-440E-9001-5122819FBFB1}" destId="{3EBBD59B-B533-4633-9EC2-CAAE6760101D}" srcOrd="3" destOrd="0" parTransId="{4B6DEA13-3C2D-46B0-AC57-D867A5620941}" sibTransId="{88424FD8-0677-4955-A8F6-7E30238AE021}"/>
    <dgm:cxn modelId="{EFF8C753-ADAB-481F-89DD-CE85A77D2B4D}" srcId="{608A10D6-D9A5-440E-9001-5122819FBFB1}" destId="{03EDE483-A00F-4863-AEE8-E01F3CB3F3C0}" srcOrd="0" destOrd="0" parTransId="{F3585D21-9A0A-476B-B944-AA7863BBF9D9}" sibTransId="{0D6062AF-1BE3-4050-9A74-D2E0E71589FC}"/>
    <dgm:cxn modelId="{F089B678-330E-4D6B-936B-F701896F64AC}" type="presOf" srcId="{56DEE632-F69B-4F5E-967E-CE48B791CDCD}" destId="{4AE3203E-80ED-49F4-9C6F-A29275F5ED71}" srcOrd="0" destOrd="0" presId="urn:microsoft.com/office/officeart/2005/8/layout/StepDownProcess"/>
    <dgm:cxn modelId="{1EDB984E-1E66-474D-9593-212B2B231C4A}" type="presOf" srcId="{03EDE483-A00F-4863-AEE8-E01F3CB3F3C0}" destId="{1AF4BEBA-828C-485B-97B6-8BFEB890F3FE}" srcOrd="0" destOrd="0" presId="urn:microsoft.com/office/officeart/2005/8/layout/StepDownProcess"/>
    <dgm:cxn modelId="{86C352E1-5B54-4B0B-B7DC-4D2D8E81C94E}" type="presOf" srcId="{2E798189-311A-4B58-B028-19398DE1C79D}" destId="{A4A218B9-3FD9-4A9F-AC21-FCA859782F9B}" srcOrd="0" destOrd="0" presId="urn:microsoft.com/office/officeart/2005/8/layout/StepDownProcess"/>
    <dgm:cxn modelId="{4B7CC02E-5597-4D5F-9AF0-3B8FAC4F6675}" srcId="{3EBBD59B-B533-4633-9EC2-CAAE6760101D}" destId="{8ED587D5-8AD3-4D4A-96F7-1971D051DFA1}" srcOrd="0" destOrd="0" parTransId="{56543609-CECF-488C-B4C3-31CCDEF0ACBF}" sibTransId="{00B665AA-353B-47A0-9334-45FCAEAB15C7}"/>
    <dgm:cxn modelId="{BB3B42B0-AC52-45E5-87DC-724FF00584F2}" srcId="{608A10D6-D9A5-440E-9001-5122819FBFB1}" destId="{F4111A0F-929D-41B0-B8AD-5552E71F5225}" srcOrd="1" destOrd="0" parTransId="{B8CFFE2B-C0A1-4D22-8943-668EDF267067}" sibTransId="{812C8653-FA2E-4E91-A4AF-3A96740F7859}"/>
    <dgm:cxn modelId="{C882BB9A-B015-40F0-B157-6BBB4DA96F1B}" type="presOf" srcId="{38BA78BE-FB9A-4670-B6D9-32450D5A9CE6}" destId="{1526279F-2952-453E-A131-0F0FBDD1EBCA}" srcOrd="0" destOrd="0" presId="urn:microsoft.com/office/officeart/2005/8/layout/StepDownProcess"/>
    <dgm:cxn modelId="{28A7E8C0-E4E3-43FB-8ECC-609285579AC4}" type="presOf" srcId="{608A10D6-D9A5-440E-9001-5122819FBFB1}" destId="{3FF3D906-E67F-4704-A3C0-C29A9E15C94F}" srcOrd="0" destOrd="0" presId="urn:microsoft.com/office/officeart/2005/8/layout/StepDownProcess"/>
    <dgm:cxn modelId="{3642CE8C-77CE-48A5-B0AE-6204A1015962}" type="presOf" srcId="{8ED587D5-8AD3-4D4A-96F7-1971D051DFA1}" destId="{38868709-EB13-4D8D-BE17-D0B3F4094082}" srcOrd="0" destOrd="0" presId="urn:microsoft.com/office/officeart/2005/8/layout/StepDownProcess"/>
    <dgm:cxn modelId="{B6EC7F9C-135A-4CB8-8A6E-33C7D7112D5A}" type="presOf" srcId="{AE00B6B6-B754-44AE-8702-DDB82BD4D69C}" destId="{A568BEA6-3BCE-444B-BA21-33BDB48CA11E}" srcOrd="0" destOrd="0" presId="urn:microsoft.com/office/officeart/2005/8/layout/StepDownProcess"/>
    <dgm:cxn modelId="{22EC86BF-4A76-4FD1-81DF-75E42246916E}" type="presOf" srcId="{F4111A0F-929D-41B0-B8AD-5552E71F5225}" destId="{84E5B643-62F3-4B8C-B293-82F3911EC623}" srcOrd="0" destOrd="0" presId="urn:microsoft.com/office/officeart/2005/8/layout/StepDownProcess"/>
    <dgm:cxn modelId="{868C5CDB-AB2D-407A-9CFE-452ECB020070}" srcId="{F4111A0F-929D-41B0-B8AD-5552E71F5225}" destId="{2E798189-311A-4B58-B028-19398DE1C79D}" srcOrd="0" destOrd="0" parTransId="{6C705F1F-97E6-4327-87CF-C48AD768F6B7}" sibTransId="{89E8B95C-7348-4FC0-B167-445C9A69AB36}"/>
    <dgm:cxn modelId="{6484108C-55BD-4A6D-8DBA-FA6178F4A499}" type="presParOf" srcId="{3FF3D906-E67F-4704-A3C0-C29A9E15C94F}" destId="{275B5C9D-AC95-4F34-ACF5-B99074266A22}" srcOrd="0" destOrd="0" presId="urn:microsoft.com/office/officeart/2005/8/layout/StepDownProcess"/>
    <dgm:cxn modelId="{5A8C3A22-AD50-4C6E-B6EB-D39CCEAC62B1}" type="presParOf" srcId="{275B5C9D-AC95-4F34-ACF5-B99074266A22}" destId="{6329F3D9-F3C5-4960-8202-1B8440DDCC1E}" srcOrd="0" destOrd="0" presId="urn:microsoft.com/office/officeart/2005/8/layout/StepDownProcess"/>
    <dgm:cxn modelId="{F3891720-4051-467E-979B-57C19BDC1968}" type="presParOf" srcId="{275B5C9D-AC95-4F34-ACF5-B99074266A22}" destId="{1AF4BEBA-828C-485B-97B6-8BFEB890F3FE}" srcOrd="1" destOrd="0" presId="urn:microsoft.com/office/officeart/2005/8/layout/StepDownProcess"/>
    <dgm:cxn modelId="{8CA5C1A6-96ED-4D9E-93C1-15E6A008FA85}" type="presParOf" srcId="{275B5C9D-AC95-4F34-ACF5-B99074266A22}" destId="{A568BEA6-3BCE-444B-BA21-33BDB48CA11E}" srcOrd="2" destOrd="0" presId="urn:microsoft.com/office/officeart/2005/8/layout/StepDownProcess"/>
    <dgm:cxn modelId="{A56C86DC-1389-4A69-A77B-E0DD4ADDD8A9}" type="presParOf" srcId="{3FF3D906-E67F-4704-A3C0-C29A9E15C94F}" destId="{E87E8F9B-93F8-4094-A003-EB8B242A1239}" srcOrd="1" destOrd="0" presId="urn:microsoft.com/office/officeart/2005/8/layout/StepDownProcess"/>
    <dgm:cxn modelId="{2E72659F-62C9-4C2E-8E27-5FD8ED4A3E65}" type="presParOf" srcId="{3FF3D906-E67F-4704-A3C0-C29A9E15C94F}" destId="{B75B54F2-4A9A-43E1-ACAC-0CFDE75F837F}" srcOrd="2" destOrd="0" presId="urn:microsoft.com/office/officeart/2005/8/layout/StepDownProcess"/>
    <dgm:cxn modelId="{4D823990-6AA1-4714-B97B-4612DB2E5BBB}" type="presParOf" srcId="{B75B54F2-4A9A-43E1-ACAC-0CFDE75F837F}" destId="{39B7CE04-B33C-49FF-801C-EA17BEE0C1A3}" srcOrd="0" destOrd="0" presId="urn:microsoft.com/office/officeart/2005/8/layout/StepDownProcess"/>
    <dgm:cxn modelId="{33B9E37D-40CF-4D00-A098-20CF935D506D}" type="presParOf" srcId="{B75B54F2-4A9A-43E1-ACAC-0CFDE75F837F}" destId="{84E5B643-62F3-4B8C-B293-82F3911EC623}" srcOrd="1" destOrd="0" presId="urn:microsoft.com/office/officeart/2005/8/layout/StepDownProcess"/>
    <dgm:cxn modelId="{AA5C001F-72AB-459C-ADD8-42A40BEF6970}" type="presParOf" srcId="{B75B54F2-4A9A-43E1-ACAC-0CFDE75F837F}" destId="{A4A218B9-3FD9-4A9F-AC21-FCA859782F9B}" srcOrd="2" destOrd="0" presId="urn:microsoft.com/office/officeart/2005/8/layout/StepDownProcess"/>
    <dgm:cxn modelId="{7DE091B9-A6A2-49BE-9EEE-E14E9BF41422}" type="presParOf" srcId="{3FF3D906-E67F-4704-A3C0-C29A9E15C94F}" destId="{2F6A4096-BB2B-4ECB-8F8E-C483BA033A09}" srcOrd="3" destOrd="0" presId="urn:microsoft.com/office/officeart/2005/8/layout/StepDownProcess"/>
    <dgm:cxn modelId="{986752DB-55E9-49D7-9A4A-30567386DCF8}" type="presParOf" srcId="{3FF3D906-E67F-4704-A3C0-C29A9E15C94F}" destId="{53FC67DA-BA16-42E4-B765-07C33F2543C8}" srcOrd="4" destOrd="0" presId="urn:microsoft.com/office/officeart/2005/8/layout/StepDownProcess"/>
    <dgm:cxn modelId="{D032E9DF-A337-4C1B-BA85-C76A939A94B9}" type="presParOf" srcId="{53FC67DA-BA16-42E4-B765-07C33F2543C8}" destId="{343D3E6D-3E14-4AEC-9D88-D05FD3607735}" srcOrd="0" destOrd="0" presId="urn:microsoft.com/office/officeart/2005/8/layout/StepDownProcess"/>
    <dgm:cxn modelId="{4B9A0BCD-0E4F-49D4-B03A-61F19C7C4FA8}" type="presParOf" srcId="{53FC67DA-BA16-42E4-B765-07C33F2543C8}" destId="{4AE3203E-80ED-49F4-9C6F-A29275F5ED71}" srcOrd="1" destOrd="0" presId="urn:microsoft.com/office/officeart/2005/8/layout/StepDownProcess"/>
    <dgm:cxn modelId="{8A539222-3603-440C-B5FE-103EE4A33540}" type="presParOf" srcId="{53FC67DA-BA16-42E4-B765-07C33F2543C8}" destId="{1526279F-2952-453E-A131-0F0FBDD1EBCA}" srcOrd="2" destOrd="0" presId="urn:microsoft.com/office/officeart/2005/8/layout/StepDownProcess"/>
    <dgm:cxn modelId="{BB845F4A-3BFD-424C-8655-E96DF24944F5}" type="presParOf" srcId="{3FF3D906-E67F-4704-A3C0-C29A9E15C94F}" destId="{C2BB2090-BD97-4E16-96CD-B195D716CFEE}" srcOrd="5" destOrd="0" presId="urn:microsoft.com/office/officeart/2005/8/layout/StepDownProcess"/>
    <dgm:cxn modelId="{ADC7CCDE-8072-4922-BFF9-61F28075FA7E}" type="presParOf" srcId="{3FF3D906-E67F-4704-A3C0-C29A9E15C94F}" destId="{438EFF47-C3DE-4EAC-8B9D-1983D4138D5A}" srcOrd="6" destOrd="0" presId="urn:microsoft.com/office/officeart/2005/8/layout/StepDownProcess"/>
    <dgm:cxn modelId="{20CEE8C8-DBB0-4E82-9045-9094E1DCCAE3}" type="presParOf" srcId="{438EFF47-C3DE-4EAC-8B9D-1983D4138D5A}" destId="{B6C9A5B2-0793-4DF5-946C-4C5D823E2FFF}" srcOrd="0" destOrd="0" presId="urn:microsoft.com/office/officeart/2005/8/layout/StepDownProcess"/>
    <dgm:cxn modelId="{C60ECCFE-DBD2-4BC6-8954-588078D1C32C}" type="presParOf" srcId="{438EFF47-C3DE-4EAC-8B9D-1983D4138D5A}" destId="{38868709-EB13-4D8D-BE17-D0B3F4094082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9CB1B8-194B-4E63-A554-2F7B08449362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67DFFF1B-6035-42C7-9DA7-D5EF3257D30F}">
      <dgm:prSet phldrT="[Teksts]"/>
      <dgm:spPr/>
      <dgm:t>
        <a:bodyPr/>
        <a:lstStyle/>
        <a:p>
          <a:r>
            <a:rPr lang="lv-LV" dirty="0"/>
            <a:t>Ieguvumi specializētās tiesa izveidei</a:t>
          </a:r>
        </a:p>
      </dgm:t>
    </dgm:pt>
    <dgm:pt modelId="{42231982-BFDE-461D-9693-291748A06834}" type="parTrans" cxnId="{6A36C61B-9A9C-4CC7-B8DB-DF9E44AFF17C}">
      <dgm:prSet/>
      <dgm:spPr/>
      <dgm:t>
        <a:bodyPr/>
        <a:lstStyle/>
        <a:p>
          <a:endParaRPr lang="lv-LV"/>
        </a:p>
      </dgm:t>
    </dgm:pt>
    <dgm:pt modelId="{CC3E1DB4-14CA-42C5-A25A-32B8A52E2AB4}" type="sibTrans" cxnId="{6A36C61B-9A9C-4CC7-B8DB-DF9E44AFF17C}">
      <dgm:prSet/>
      <dgm:spPr/>
      <dgm:t>
        <a:bodyPr/>
        <a:lstStyle/>
        <a:p>
          <a:endParaRPr lang="lv-LV"/>
        </a:p>
      </dgm:t>
    </dgm:pt>
    <dgm:pt modelId="{F114B110-D0B0-4936-B8B2-3C33E9D04067}">
      <dgm:prSet phldrT="[Teksts]" custT="1"/>
      <dgm:spPr/>
      <dgm:t>
        <a:bodyPr/>
        <a:lstStyle/>
        <a:p>
          <a:r>
            <a:rPr lang="lv-LV" sz="1000" dirty="0"/>
            <a:t>iespēja paaugstināt procesa efektivitāti, tajā skaitā nodrošinot operatīvu lietu izskatīšanu;</a:t>
          </a:r>
        </a:p>
      </dgm:t>
    </dgm:pt>
    <dgm:pt modelId="{B4D8C223-8CC1-405B-AFF9-4213F7C8624D}" type="parTrans" cxnId="{034AF223-DA3A-44C8-9FA7-3A6FFBC426FD}">
      <dgm:prSet/>
      <dgm:spPr/>
      <dgm:t>
        <a:bodyPr/>
        <a:lstStyle/>
        <a:p>
          <a:endParaRPr lang="lv-LV"/>
        </a:p>
      </dgm:t>
    </dgm:pt>
    <dgm:pt modelId="{ABE3FA8F-A362-4590-B6A2-F56E3583EF00}" type="sibTrans" cxnId="{034AF223-DA3A-44C8-9FA7-3A6FFBC426FD}">
      <dgm:prSet/>
      <dgm:spPr/>
      <dgm:t>
        <a:bodyPr/>
        <a:lstStyle/>
        <a:p>
          <a:endParaRPr lang="lv-LV"/>
        </a:p>
      </dgm:t>
    </dgm:pt>
    <dgm:pt modelId="{917DDF9D-B34F-4DA0-A091-F553F6DDE43C}">
      <dgm:prSet phldrT="[Teksts]" custT="1"/>
      <dgm:spPr/>
      <dgm:t>
        <a:bodyPr/>
        <a:lstStyle/>
        <a:p>
          <a:r>
            <a:rPr lang="lv-LV" sz="1000" dirty="0"/>
            <a:t>nodrošināta tiesu prakses vienveidība un vienota sodu politika</a:t>
          </a:r>
        </a:p>
      </dgm:t>
    </dgm:pt>
    <dgm:pt modelId="{C87BBE7C-143D-49E0-93A6-098F829E8B26}" type="parTrans" cxnId="{B843F285-B2DD-4400-8D4F-473FBC217F50}">
      <dgm:prSet/>
      <dgm:spPr/>
      <dgm:t>
        <a:bodyPr/>
        <a:lstStyle/>
        <a:p>
          <a:endParaRPr lang="lv-LV"/>
        </a:p>
      </dgm:t>
    </dgm:pt>
    <dgm:pt modelId="{58251EDE-B214-451A-B9E9-17D45BF884BC}" type="sibTrans" cxnId="{B843F285-B2DD-4400-8D4F-473FBC217F50}">
      <dgm:prSet/>
      <dgm:spPr/>
      <dgm:t>
        <a:bodyPr/>
        <a:lstStyle/>
        <a:p>
          <a:endParaRPr lang="lv-LV"/>
        </a:p>
      </dgm:t>
    </dgm:pt>
    <dgm:pt modelId="{9A2D7DDC-C6BB-4AEA-B9A3-B6593AA2BC0D}">
      <dgm:prSet phldrT="[Teksts]" custT="1"/>
      <dgm:spPr/>
      <dgm:t>
        <a:bodyPr/>
        <a:lstStyle/>
        <a:p>
          <a:r>
            <a:rPr lang="lv-LV" sz="1000" dirty="0"/>
            <a:t>nodrošināts profesionālu darbinieku korpuss un nodrošināti kvalifikācijas piln-veides pasākumi atbilstoši spe-cializācijai</a:t>
          </a:r>
        </a:p>
      </dgm:t>
    </dgm:pt>
    <dgm:pt modelId="{35967D2E-61E7-456C-864A-100CA7B82ECE}" type="parTrans" cxnId="{28EC38D4-D7BD-437C-B144-6E9192645CA3}">
      <dgm:prSet/>
      <dgm:spPr/>
      <dgm:t>
        <a:bodyPr/>
        <a:lstStyle/>
        <a:p>
          <a:endParaRPr lang="lv-LV"/>
        </a:p>
      </dgm:t>
    </dgm:pt>
    <dgm:pt modelId="{01239155-5BAD-4CB0-9965-D4AF8D95CB90}" type="sibTrans" cxnId="{28EC38D4-D7BD-437C-B144-6E9192645CA3}">
      <dgm:prSet/>
      <dgm:spPr/>
      <dgm:t>
        <a:bodyPr/>
        <a:lstStyle/>
        <a:p>
          <a:endParaRPr lang="lv-LV"/>
        </a:p>
      </dgm:t>
    </dgm:pt>
    <dgm:pt modelId="{327CCEC7-301D-4217-9030-7A6555A282B4}">
      <dgm:prSet phldrT="[Teksts]"/>
      <dgm:spPr/>
      <dgm:t>
        <a:bodyPr/>
        <a:lstStyle/>
        <a:p>
          <a:endParaRPr lang="lv-LV" dirty="0"/>
        </a:p>
      </dgm:t>
    </dgm:pt>
    <dgm:pt modelId="{ECDB7615-2FC0-4FF4-B3C1-1B3DD92089AE}" type="parTrans" cxnId="{466C5A47-80DF-4C21-AF58-D88FB861AECE}">
      <dgm:prSet/>
      <dgm:spPr/>
      <dgm:t>
        <a:bodyPr/>
        <a:lstStyle/>
        <a:p>
          <a:endParaRPr lang="lv-LV"/>
        </a:p>
      </dgm:t>
    </dgm:pt>
    <dgm:pt modelId="{D5130063-6930-488E-9F01-FBAF2813E7F0}" type="sibTrans" cxnId="{466C5A47-80DF-4C21-AF58-D88FB861AECE}">
      <dgm:prSet/>
      <dgm:spPr/>
      <dgm:t>
        <a:bodyPr/>
        <a:lstStyle/>
        <a:p>
          <a:endParaRPr lang="lv-LV"/>
        </a:p>
      </dgm:t>
    </dgm:pt>
    <dgm:pt modelId="{67D233D4-06A1-4170-9D9A-6C4660A7C65E}">
      <dgm:prSet phldrT="[Teksts]" custT="1"/>
      <dgm:spPr/>
      <dgm:t>
        <a:bodyPr/>
        <a:lstStyle/>
        <a:p>
          <a:r>
            <a:rPr lang="lv-LV" sz="1000" dirty="0"/>
            <a:t>iespēja nākotnē attīstīt specializācijas tvērumu</a:t>
          </a:r>
        </a:p>
      </dgm:t>
    </dgm:pt>
    <dgm:pt modelId="{8ED23BE0-E8D5-4A95-8C09-CDBE44017B5B}" type="parTrans" cxnId="{07825B4E-F58D-46DB-9A49-9AE97435291D}">
      <dgm:prSet/>
      <dgm:spPr/>
      <dgm:t>
        <a:bodyPr/>
        <a:lstStyle/>
        <a:p>
          <a:endParaRPr lang="lv-LV"/>
        </a:p>
      </dgm:t>
    </dgm:pt>
    <dgm:pt modelId="{A6670B28-86BC-477E-BFD9-808D3EB4B924}" type="sibTrans" cxnId="{07825B4E-F58D-46DB-9A49-9AE97435291D}">
      <dgm:prSet/>
      <dgm:spPr/>
      <dgm:t>
        <a:bodyPr/>
        <a:lstStyle/>
        <a:p>
          <a:endParaRPr lang="lv-LV"/>
        </a:p>
      </dgm:t>
    </dgm:pt>
    <dgm:pt modelId="{2695B37F-F769-4E64-ABEC-E12CC245FD45}">
      <dgm:prSet phldrT="[Teksts]" custT="1"/>
      <dgm:spPr/>
      <dgm:t>
        <a:bodyPr/>
        <a:lstStyle/>
        <a:p>
          <a:r>
            <a:rPr lang="lv-LV" sz="1000" dirty="0"/>
            <a:t>īpaši akcentē valsts politiku </a:t>
          </a:r>
          <a:r>
            <a:rPr lang="lv-LV" sz="1000" dirty="0" err="1"/>
            <a:t>prioritizēt</a:t>
          </a:r>
          <a:r>
            <a:rPr lang="lv-LV" sz="1000" dirty="0"/>
            <a:t> konkrētu krimināllietu un civillietu izskatīšanu.</a:t>
          </a:r>
        </a:p>
      </dgm:t>
    </dgm:pt>
    <dgm:pt modelId="{BBA73DF8-4CD7-409B-A10A-31C5CB7348C9}" type="parTrans" cxnId="{646B80EB-45D6-401D-BD63-A91411522098}">
      <dgm:prSet/>
      <dgm:spPr/>
      <dgm:t>
        <a:bodyPr/>
        <a:lstStyle/>
        <a:p>
          <a:endParaRPr lang="lv-LV"/>
        </a:p>
      </dgm:t>
    </dgm:pt>
    <dgm:pt modelId="{808AC5C2-88C7-4548-8079-3E7FC2174844}" type="sibTrans" cxnId="{646B80EB-45D6-401D-BD63-A91411522098}">
      <dgm:prSet/>
      <dgm:spPr/>
      <dgm:t>
        <a:bodyPr/>
        <a:lstStyle/>
        <a:p>
          <a:endParaRPr lang="lv-LV"/>
        </a:p>
      </dgm:t>
    </dgm:pt>
    <dgm:pt modelId="{7FF311F5-7E63-4CE4-8673-FADEF5D86A41}">
      <dgm:prSet custT="1"/>
      <dgm:spPr/>
      <dgm:t>
        <a:bodyPr/>
        <a:lstStyle/>
        <a:p>
          <a:r>
            <a:rPr lang="lv-LV" sz="1000" dirty="0"/>
            <a:t>tiesas spriešanas kvalitātes paaugstināšana, mērķtiecīgi attīstot tiesnešu prasmes un kompetences</a:t>
          </a:r>
        </a:p>
      </dgm:t>
    </dgm:pt>
    <dgm:pt modelId="{2A2F1908-8478-4FAF-8C1A-AA286755E5B4}" type="parTrans" cxnId="{60307355-C936-4928-9C36-BC13CB27AE0B}">
      <dgm:prSet/>
      <dgm:spPr/>
      <dgm:t>
        <a:bodyPr/>
        <a:lstStyle/>
        <a:p>
          <a:endParaRPr lang="lv-LV"/>
        </a:p>
      </dgm:t>
    </dgm:pt>
    <dgm:pt modelId="{59E82E99-631B-449A-BE97-0A60EEAD2EFB}" type="sibTrans" cxnId="{60307355-C936-4928-9C36-BC13CB27AE0B}">
      <dgm:prSet/>
      <dgm:spPr/>
      <dgm:t>
        <a:bodyPr/>
        <a:lstStyle/>
        <a:p>
          <a:endParaRPr lang="lv-LV"/>
        </a:p>
      </dgm:t>
    </dgm:pt>
    <dgm:pt modelId="{E987AE15-4F14-42B7-8D63-DE77925CB6E2}" type="pres">
      <dgm:prSet presAssocID="{E69CB1B8-194B-4E63-A554-2F7B0844936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6834EF04-1AF0-4D4E-A9F2-5037ACEB276E}" type="pres">
      <dgm:prSet presAssocID="{67DFFF1B-6035-42C7-9DA7-D5EF3257D30F}" presName="centerShape" presStyleLbl="node0" presStyleIdx="0" presStyleCnt="1" custScaleX="122469" custScaleY="122861" custLinFactNeighborX="-505" custLinFactNeighborY="-796"/>
      <dgm:spPr/>
      <dgm:t>
        <a:bodyPr/>
        <a:lstStyle/>
        <a:p>
          <a:endParaRPr lang="lv-LV"/>
        </a:p>
      </dgm:t>
    </dgm:pt>
    <dgm:pt modelId="{03BFEF66-D7E6-4467-BE88-4D58B985E477}" type="pres">
      <dgm:prSet presAssocID="{B4D8C223-8CC1-405B-AFF9-4213F7C8624D}" presName="parTrans" presStyleLbl="sibTrans2D1" presStyleIdx="0" presStyleCnt="6"/>
      <dgm:spPr/>
      <dgm:t>
        <a:bodyPr/>
        <a:lstStyle/>
        <a:p>
          <a:endParaRPr lang="lv-LV"/>
        </a:p>
      </dgm:t>
    </dgm:pt>
    <dgm:pt modelId="{10C5EAFA-CF94-4F52-8CD5-3E8103608DFF}" type="pres">
      <dgm:prSet presAssocID="{B4D8C223-8CC1-405B-AFF9-4213F7C8624D}" presName="connectorText" presStyleLbl="sibTrans2D1" presStyleIdx="0" presStyleCnt="6"/>
      <dgm:spPr/>
      <dgm:t>
        <a:bodyPr/>
        <a:lstStyle/>
        <a:p>
          <a:endParaRPr lang="lv-LV"/>
        </a:p>
      </dgm:t>
    </dgm:pt>
    <dgm:pt modelId="{7AB9BB48-A40F-44F5-A0F3-50ACBFE9220E}" type="pres">
      <dgm:prSet presAssocID="{F114B110-D0B0-4936-B8B2-3C33E9D0406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332F217-C5A5-4E65-AA30-CB1B60B2BC99}" type="pres">
      <dgm:prSet presAssocID="{2A2F1908-8478-4FAF-8C1A-AA286755E5B4}" presName="parTrans" presStyleLbl="sibTrans2D1" presStyleIdx="1" presStyleCnt="6"/>
      <dgm:spPr/>
      <dgm:t>
        <a:bodyPr/>
        <a:lstStyle/>
        <a:p>
          <a:endParaRPr lang="lv-LV"/>
        </a:p>
      </dgm:t>
    </dgm:pt>
    <dgm:pt modelId="{10B2CF8A-CF21-4CA1-A3C3-1474E697BBAC}" type="pres">
      <dgm:prSet presAssocID="{2A2F1908-8478-4FAF-8C1A-AA286755E5B4}" presName="connectorText" presStyleLbl="sibTrans2D1" presStyleIdx="1" presStyleCnt="6"/>
      <dgm:spPr/>
      <dgm:t>
        <a:bodyPr/>
        <a:lstStyle/>
        <a:p>
          <a:endParaRPr lang="lv-LV"/>
        </a:p>
      </dgm:t>
    </dgm:pt>
    <dgm:pt modelId="{2C4F2636-30FE-4534-928D-40BCF77C7671}" type="pres">
      <dgm:prSet presAssocID="{7FF311F5-7E63-4CE4-8673-FADEF5D86A41}" presName="node" presStyleLbl="node1" presStyleIdx="1" presStyleCnt="6" custScaleX="99341" custScaleY="10398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B8A7EFD-1BB8-4C0A-AC7B-C46267A5E2DE}" type="pres">
      <dgm:prSet presAssocID="{C87BBE7C-143D-49E0-93A6-098F829E8B26}" presName="parTrans" presStyleLbl="sibTrans2D1" presStyleIdx="2" presStyleCnt="6"/>
      <dgm:spPr/>
      <dgm:t>
        <a:bodyPr/>
        <a:lstStyle/>
        <a:p>
          <a:endParaRPr lang="lv-LV"/>
        </a:p>
      </dgm:t>
    </dgm:pt>
    <dgm:pt modelId="{9F27DC86-A027-4A39-8AB6-4A453C2D70F6}" type="pres">
      <dgm:prSet presAssocID="{C87BBE7C-143D-49E0-93A6-098F829E8B26}" presName="connectorText" presStyleLbl="sibTrans2D1" presStyleIdx="2" presStyleCnt="6"/>
      <dgm:spPr/>
      <dgm:t>
        <a:bodyPr/>
        <a:lstStyle/>
        <a:p>
          <a:endParaRPr lang="lv-LV"/>
        </a:p>
      </dgm:t>
    </dgm:pt>
    <dgm:pt modelId="{90323647-3AD0-4D9D-973F-1E65F5080394}" type="pres">
      <dgm:prSet presAssocID="{917DDF9D-B34F-4DA0-A091-F553F6DDE43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221D53F-A8AF-4CB6-8825-B5294E7AF9DE}" type="pres">
      <dgm:prSet presAssocID="{35967D2E-61E7-456C-864A-100CA7B82ECE}" presName="parTrans" presStyleLbl="sibTrans2D1" presStyleIdx="3" presStyleCnt="6"/>
      <dgm:spPr/>
      <dgm:t>
        <a:bodyPr/>
        <a:lstStyle/>
        <a:p>
          <a:endParaRPr lang="lv-LV"/>
        </a:p>
      </dgm:t>
    </dgm:pt>
    <dgm:pt modelId="{45A915EF-9244-4BD2-945C-BFC9CE8A5FCA}" type="pres">
      <dgm:prSet presAssocID="{35967D2E-61E7-456C-864A-100CA7B82ECE}" presName="connectorText" presStyleLbl="sibTrans2D1" presStyleIdx="3" presStyleCnt="6"/>
      <dgm:spPr/>
      <dgm:t>
        <a:bodyPr/>
        <a:lstStyle/>
        <a:p>
          <a:endParaRPr lang="lv-LV"/>
        </a:p>
      </dgm:t>
    </dgm:pt>
    <dgm:pt modelId="{3A1DA0BB-C59A-4357-A232-6699023754D5}" type="pres">
      <dgm:prSet presAssocID="{9A2D7DDC-C6BB-4AEA-B9A3-B6593AA2BC0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01202BD2-6210-40B7-B81E-D40E33BED113}" type="pres">
      <dgm:prSet presAssocID="{8ED23BE0-E8D5-4A95-8C09-CDBE44017B5B}" presName="parTrans" presStyleLbl="sibTrans2D1" presStyleIdx="4" presStyleCnt="6"/>
      <dgm:spPr/>
      <dgm:t>
        <a:bodyPr/>
        <a:lstStyle/>
        <a:p>
          <a:endParaRPr lang="lv-LV"/>
        </a:p>
      </dgm:t>
    </dgm:pt>
    <dgm:pt modelId="{12508641-E19F-4987-A747-AD8B25436A0D}" type="pres">
      <dgm:prSet presAssocID="{8ED23BE0-E8D5-4A95-8C09-CDBE44017B5B}" presName="connectorText" presStyleLbl="sibTrans2D1" presStyleIdx="4" presStyleCnt="6"/>
      <dgm:spPr/>
      <dgm:t>
        <a:bodyPr/>
        <a:lstStyle/>
        <a:p>
          <a:endParaRPr lang="lv-LV"/>
        </a:p>
      </dgm:t>
    </dgm:pt>
    <dgm:pt modelId="{E3F91983-50CE-4249-8321-D4DB5C313FCE}" type="pres">
      <dgm:prSet presAssocID="{67D233D4-06A1-4170-9D9A-6C4660A7C65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D3A1B4A-3DE5-4FE6-A864-48E4178BD7AD}" type="pres">
      <dgm:prSet presAssocID="{BBA73DF8-4CD7-409B-A10A-31C5CB7348C9}" presName="parTrans" presStyleLbl="sibTrans2D1" presStyleIdx="5" presStyleCnt="6" custAng="97895"/>
      <dgm:spPr/>
      <dgm:t>
        <a:bodyPr/>
        <a:lstStyle/>
        <a:p>
          <a:endParaRPr lang="lv-LV"/>
        </a:p>
      </dgm:t>
    </dgm:pt>
    <dgm:pt modelId="{F3153BA8-1300-43D9-8285-321DC79BE0C6}" type="pres">
      <dgm:prSet presAssocID="{BBA73DF8-4CD7-409B-A10A-31C5CB7348C9}" presName="connectorText" presStyleLbl="sibTrans2D1" presStyleIdx="5" presStyleCnt="6"/>
      <dgm:spPr/>
      <dgm:t>
        <a:bodyPr/>
        <a:lstStyle/>
        <a:p>
          <a:endParaRPr lang="lv-LV"/>
        </a:p>
      </dgm:t>
    </dgm:pt>
    <dgm:pt modelId="{7DD2D9EE-7E68-4A17-B63E-8DCD8F4C06DE}" type="pres">
      <dgm:prSet presAssocID="{2695B37F-F769-4E64-ABEC-E12CC245FD4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B77DC9B3-1FC9-4F91-AEEF-918BE85948EF}" type="presOf" srcId="{B4D8C223-8CC1-405B-AFF9-4213F7C8624D}" destId="{10C5EAFA-CF94-4F52-8CD5-3E8103608DFF}" srcOrd="1" destOrd="0" presId="urn:microsoft.com/office/officeart/2005/8/layout/radial5"/>
    <dgm:cxn modelId="{646B80EB-45D6-401D-BD63-A91411522098}" srcId="{67DFFF1B-6035-42C7-9DA7-D5EF3257D30F}" destId="{2695B37F-F769-4E64-ABEC-E12CC245FD45}" srcOrd="5" destOrd="0" parTransId="{BBA73DF8-4CD7-409B-A10A-31C5CB7348C9}" sibTransId="{808AC5C2-88C7-4548-8079-3E7FC2174844}"/>
    <dgm:cxn modelId="{6A9F229B-F3BA-4E44-8744-B61ACBF30E05}" type="presOf" srcId="{917DDF9D-B34F-4DA0-A091-F553F6DDE43C}" destId="{90323647-3AD0-4D9D-973F-1E65F5080394}" srcOrd="0" destOrd="0" presId="urn:microsoft.com/office/officeart/2005/8/layout/radial5"/>
    <dgm:cxn modelId="{4499533A-81D3-4586-A74C-8677E3F79D1F}" type="presOf" srcId="{2A2F1908-8478-4FAF-8C1A-AA286755E5B4}" destId="{10B2CF8A-CF21-4CA1-A3C3-1474E697BBAC}" srcOrd="1" destOrd="0" presId="urn:microsoft.com/office/officeart/2005/8/layout/radial5"/>
    <dgm:cxn modelId="{893B064F-05DB-4654-8F10-4BF9B320D232}" type="presOf" srcId="{E69CB1B8-194B-4E63-A554-2F7B08449362}" destId="{E987AE15-4F14-42B7-8D63-DE77925CB6E2}" srcOrd="0" destOrd="0" presId="urn:microsoft.com/office/officeart/2005/8/layout/radial5"/>
    <dgm:cxn modelId="{37424E9C-FB05-44ED-A6A4-898F807988A5}" type="presOf" srcId="{67DFFF1B-6035-42C7-9DA7-D5EF3257D30F}" destId="{6834EF04-1AF0-4D4E-A9F2-5037ACEB276E}" srcOrd="0" destOrd="0" presId="urn:microsoft.com/office/officeart/2005/8/layout/radial5"/>
    <dgm:cxn modelId="{6A36C61B-9A9C-4CC7-B8DB-DF9E44AFF17C}" srcId="{E69CB1B8-194B-4E63-A554-2F7B08449362}" destId="{67DFFF1B-6035-42C7-9DA7-D5EF3257D30F}" srcOrd="0" destOrd="0" parTransId="{42231982-BFDE-461D-9693-291748A06834}" sibTransId="{CC3E1DB4-14CA-42C5-A25A-32B8A52E2AB4}"/>
    <dgm:cxn modelId="{BCCCF647-D690-40D6-8D83-920A963D9AC2}" type="presOf" srcId="{C87BBE7C-143D-49E0-93A6-098F829E8B26}" destId="{9F27DC86-A027-4A39-8AB6-4A453C2D70F6}" srcOrd="1" destOrd="0" presId="urn:microsoft.com/office/officeart/2005/8/layout/radial5"/>
    <dgm:cxn modelId="{2E8CB007-3033-436C-AFD2-0F558AD8593F}" type="presOf" srcId="{8ED23BE0-E8D5-4A95-8C09-CDBE44017B5B}" destId="{01202BD2-6210-40B7-B81E-D40E33BED113}" srcOrd="0" destOrd="0" presId="urn:microsoft.com/office/officeart/2005/8/layout/radial5"/>
    <dgm:cxn modelId="{3F9CF7FC-3F23-41E3-857B-9E3AFF0EA427}" type="presOf" srcId="{67D233D4-06A1-4170-9D9A-6C4660A7C65E}" destId="{E3F91983-50CE-4249-8321-D4DB5C313FCE}" srcOrd="0" destOrd="0" presId="urn:microsoft.com/office/officeart/2005/8/layout/radial5"/>
    <dgm:cxn modelId="{03021BA7-85B9-4DF0-B14F-BF546044C726}" type="presOf" srcId="{9A2D7DDC-C6BB-4AEA-B9A3-B6593AA2BC0D}" destId="{3A1DA0BB-C59A-4357-A232-6699023754D5}" srcOrd="0" destOrd="0" presId="urn:microsoft.com/office/officeart/2005/8/layout/radial5"/>
    <dgm:cxn modelId="{393777A2-95D0-4CB2-9573-5CD0B3E4BF01}" type="presOf" srcId="{35967D2E-61E7-456C-864A-100CA7B82ECE}" destId="{4221D53F-A8AF-4CB6-8825-B5294E7AF9DE}" srcOrd="0" destOrd="0" presId="urn:microsoft.com/office/officeart/2005/8/layout/radial5"/>
    <dgm:cxn modelId="{466C5A47-80DF-4C21-AF58-D88FB861AECE}" srcId="{E69CB1B8-194B-4E63-A554-2F7B08449362}" destId="{327CCEC7-301D-4217-9030-7A6555A282B4}" srcOrd="1" destOrd="0" parTransId="{ECDB7615-2FC0-4FF4-B3C1-1B3DD92089AE}" sibTransId="{D5130063-6930-488E-9F01-FBAF2813E7F0}"/>
    <dgm:cxn modelId="{60307355-C936-4928-9C36-BC13CB27AE0B}" srcId="{67DFFF1B-6035-42C7-9DA7-D5EF3257D30F}" destId="{7FF311F5-7E63-4CE4-8673-FADEF5D86A41}" srcOrd="1" destOrd="0" parTransId="{2A2F1908-8478-4FAF-8C1A-AA286755E5B4}" sibTransId="{59E82E99-631B-449A-BE97-0A60EEAD2EFB}"/>
    <dgm:cxn modelId="{07825B4E-F58D-46DB-9A49-9AE97435291D}" srcId="{67DFFF1B-6035-42C7-9DA7-D5EF3257D30F}" destId="{67D233D4-06A1-4170-9D9A-6C4660A7C65E}" srcOrd="4" destOrd="0" parTransId="{8ED23BE0-E8D5-4A95-8C09-CDBE44017B5B}" sibTransId="{A6670B28-86BC-477E-BFD9-808D3EB4B924}"/>
    <dgm:cxn modelId="{8F1FAFEF-C6DE-4324-A0E8-68EA57708E4E}" type="presOf" srcId="{B4D8C223-8CC1-405B-AFF9-4213F7C8624D}" destId="{03BFEF66-D7E6-4467-BE88-4D58B985E477}" srcOrd="0" destOrd="0" presId="urn:microsoft.com/office/officeart/2005/8/layout/radial5"/>
    <dgm:cxn modelId="{D662278B-7167-45B5-B8B8-72CA4633D50E}" type="presOf" srcId="{35967D2E-61E7-456C-864A-100CA7B82ECE}" destId="{45A915EF-9244-4BD2-945C-BFC9CE8A5FCA}" srcOrd="1" destOrd="0" presId="urn:microsoft.com/office/officeart/2005/8/layout/radial5"/>
    <dgm:cxn modelId="{28EC38D4-D7BD-437C-B144-6E9192645CA3}" srcId="{67DFFF1B-6035-42C7-9DA7-D5EF3257D30F}" destId="{9A2D7DDC-C6BB-4AEA-B9A3-B6593AA2BC0D}" srcOrd="3" destOrd="0" parTransId="{35967D2E-61E7-456C-864A-100CA7B82ECE}" sibTransId="{01239155-5BAD-4CB0-9965-D4AF8D95CB90}"/>
    <dgm:cxn modelId="{B843F285-B2DD-4400-8D4F-473FBC217F50}" srcId="{67DFFF1B-6035-42C7-9DA7-D5EF3257D30F}" destId="{917DDF9D-B34F-4DA0-A091-F553F6DDE43C}" srcOrd="2" destOrd="0" parTransId="{C87BBE7C-143D-49E0-93A6-098F829E8B26}" sibTransId="{58251EDE-B214-451A-B9E9-17D45BF884BC}"/>
    <dgm:cxn modelId="{CC0E1692-F2A0-4286-99B5-A4A7617EFC41}" type="presOf" srcId="{7FF311F5-7E63-4CE4-8673-FADEF5D86A41}" destId="{2C4F2636-30FE-4534-928D-40BCF77C7671}" srcOrd="0" destOrd="0" presId="urn:microsoft.com/office/officeart/2005/8/layout/radial5"/>
    <dgm:cxn modelId="{034AF223-DA3A-44C8-9FA7-3A6FFBC426FD}" srcId="{67DFFF1B-6035-42C7-9DA7-D5EF3257D30F}" destId="{F114B110-D0B0-4936-B8B2-3C33E9D04067}" srcOrd="0" destOrd="0" parTransId="{B4D8C223-8CC1-405B-AFF9-4213F7C8624D}" sibTransId="{ABE3FA8F-A362-4590-B6A2-F56E3583EF00}"/>
    <dgm:cxn modelId="{1E5A6B27-A79A-4437-B946-21688445C3DD}" type="presOf" srcId="{BBA73DF8-4CD7-409B-A10A-31C5CB7348C9}" destId="{F3153BA8-1300-43D9-8285-321DC79BE0C6}" srcOrd="1" destOrd="0" presId="urn:microsoft.com/office/officeart/2005/8/layout/radial5"/>
    <dgm:cxn modelId="{195C35E7-7FFC-4661-945F-4247731EA624}" type="presOf" srcId="{F114B110-D0B0-4936-B8B2-3C33E9D04067}" destId="{7AB9BB48-A40F-44F5-A0F3-50ACBFE9220E}" srcOrd="0" destOrd="0" presId="urn:microsoft.com/office/officeart/2005/8/layout/radial5"/>
    <dgm:cxn modelId="{0B9D76B8-9C73-4EE3-AFFA-8AB20B9B5DAC}" type="presOf" srcId="{8ED23BE0-E8D5-4A95-8C09-CDBE44017B5B}" destId="{12508641-E19F-4987-A747-AD8B25436A0D}" srcOrd="1" destOrd="0" presId="urn:microsoft.com/office/officeart/2005/8/layout/radial5"/>
    <dgm:cxn modelId="{CC424410-BA70-49B5-AB3F-FC3F912E9EDD}" type="presOf" srcId="{2A2F1908-8478-4FAF-8C1A-AA286755E5B4}" destId="{E332F217-C5A5-4E65-AA30-CB1B60B2BC99}" srcOrd="0" destOrd="0" presId="urn:microsoft.com/office/officeart/2005/8/layout/radial5"/>
    <dgm:cxn modelId="{F015C3C9-28D2-405D-840B-5276634B34A1}" type="presOf" srcId="{C87BBE7C-143D-49E0-93A6-098F829E8B26}" destId="{BB8A7EFD-1BB8-4C0A-AC7B-C46267A5E2DE}" srcOrd="0" destOrd="0" presId="urn:microsoft.com/office/officeart/2005/8/layout/radial5"/>
    <dgm:cxn modelId="{6E03E81F-2C57-4E77-8378-C5300550C9CA}" type="presOf" srcId="{BBA73DF8-4CD7-409B-A10A-31C5CB7348C9}" destId="{9D3A1B4A-3DE5-4FE6-A864-48E4178BD7AD}" srcOrd="0" destOrd="0" presId="urn:microsoft.com/office/officeart/2005/8/layout/radial5"/>
    <dgm:cxn modelId="{96B6A465-D0F0-4E16-B86A-18545524FDF1}" type="presOf" srcId="{2695B37F-F769-4E64-ABEC-E12CC245FD45}" destId="{7DD2D9EE-7E68-4A17-B63E-8DCD8F4C06DE}" srcOrd="0" destOrd="0" presId="urn:microsoft.com/office/officeart/2005/8/layout/radial5"/>
    <dgm:cxn modelId="{0B7F5674-6AE6-435A-BD6B-9D74C8875766}" type="presParOf" srcId="{E987AE15-4F14-42B7-8D63-DE77925CB6E2}" destId="{6834EF04-1AF0-4D4E-A9F2-5037ACEB276E}" srcOrd="0" destOrd="0" presId="urn:microsoft.com/office/officeart/2005/8/layout/radial5"/>
    <dgm:cxn modelId="{41D08183-B2B3-43B5-A01F-6E5D009586B6}" type="presParOf" srcId="{E987AE15-4F14-42B7-8D63-DE77925CB6E2}" destId="{03BFEF66-D7E6-4467-BE88-4D58B985E477}" srcOrd="1" destOrd="0" presId="urn:microsoft.com/office/officeart/2005/8/layout/radial5"/>
    <dgm:cxn modelId="{D81BC8C8-6119-495B-BD62-6B633418C815}" type="presParOf" srcId="{03BFEF66-D7E6-4467-BE88-4D58B985E477}" destId="{10C5EAFA-CF94-4F52-8CD5-3E8103608DFF}" srcOrd="0" destOrd="0" presId="urn:microsoft.com/office/officeart/2005/8/layout/radial5"/>
    <dgm:cxn modelId="{B3B17DAC-C095-4F2C-88E3-0DE0FA253408}" type="presParOf" srcId="{E987AE15-4F14-42B7-8D63-DE77925CB6E2}" destId="{7AB9BB48-A40F-44F5-A0F3-50ACBFE9220E}" srcOrd="2" destOrd="0" presId="urn:microsoft.com/office/officeart/2005/8/layout/radial5"/>
    <dgm:cxn modelId="{2394183D-5BD8-4577-80FE-F5383512C9D1}" type="presParOf" srcId="{E987AE15-4F14-42B7-8D63-DE77925CB6E2}" destId="{E332F217-C5A5-4E65-AA30-CB1B60B2BC99}" srcOrd="3" destOrd="0" presId="urn:microsoft.com/office/officeart/2005/8/layout/radial5"/>
    <dgm:cxn modelId="{DDCC75A5-B07F-4900-9EC5-68FDCA1C0373}" type="presParOf" srcId="{E332F217-C5A5-4E65-AA30-CB1B60B2BC99}" destId="{10B2CF8A-CF21-4CA1-A3C3-1474E697BBAC}" srcOrd="0" destOrd="0" presId="urn:microsoft.com/office/officeart/2005/8/layout/radial5"/>
    <dgm:cxn modelId="{E2E28983-A987-41B3-8D71-634A0EE776C0}" type="presParOf" srcId="{E987AE15-4F14-42B7-8D63-DE77925CB6E2}" destId="{2C4F2636-30FE-4534-928D-40BCF77C7671}" srcOrd="4" destOrd="0" presId="urn:microsoft.com/office/officeart/2005/8/layout/radial5"/>
    <dgm:cxn modelId="{17C3EED8-0BFE-41D2-9672-1DB12F7892CA}" type="presParOf" srcId="{E987AE15-4F14-42B7-8D63-DE77925CB6E2}" destId="{BB8A7EFD-1BB8-4C0A-AC7B-C46267A5E2DE}" srcOrd="5" destOrd="0" presId="urn:microsoft.com/office/officeart/2005/8/layout/radial5"/>
    <dgm:cxn modelId="{CCE33E4E-14CE-46B1-8120-4F1592D32C12}" type="presParOf" srcId="{BB8A7EFD-1BB8-4C0A-AC7B-C46267A5E2DE}" destId="{9F27DC86-A027-4A39-8AB6-4A453C2D70F6}" srcOrd="0" destOrd="0" presId="urn:microsoft.com/office/officeart/2005/8/layout/radial5"/>
    <dgm:cxn modelId="{AA4B0C72-816E-40CA-ADBA-220043F3071E}" type="presParOf" srcId="{E987AE15-4F14-42B7-8D63-DE77925CB6E2}" destId="{90323647-3AD0-4D9D-973F-1E65F5080394}" srcOrd="6" destOrd="0" presId="urn:microsoft.com/office/officeart/2005/8/layout/radial5"/>
    <dgm:cxn modelId="{FE3BEAB1-86AA-4520-A498-D14631A4C4F0}" type="presParOf" srcId="{E987AE15-4F14-42B7-8D63-DE77925CB6E2}" destId="{4221D53F-A8AF-4CB6-8825-B5294E7AF9DE}" srcOrd="7" destOrd="0" presId="urn:microsoft.com/office/officeart/2005/8/layout/radial5"/>
    <dgm:cxn modelId="{2CAAAEBF-2284-43C0-9D93-A232229A5916}" type="presParOf" srcId="{4221D53F-A8AF-4CB6-8825-B5294E7AF9DE}" destId="{45A915EF-9244-4BD2-945C-BFC9CE8A5FCA}" srcOrd="0" destOrd="0" presId="urn:microsoft.com/office/officeart/2005/8/layout/radial5"/>
    <dgm:cxn modelId="{5A014ED4-F7B9-4280-8C60-030F12E173F7}" type="presParOf" srcId="{E987AE15-4F14-42B7-8D63-DE77925CB6E2}" destId="{3A1DA0BB-C59A-4357-A232-6699023754D5}" srcOrd="8" destOrd="0" presId="urn:microsoft.com/office/officeart/2005/8/layout/radial5"/>
    <dgm:cxn modelId="{09E71C65-468C-4755-A14E-D68AD43D0F86}" type="presParOf" srcId="{E987AE15-4F14-42B7-8D63-DE77925CB6E2}" destId="{01202BD2-6210-40B7-B81E-D40E33BED113}" srcOrd="9" destOrd="0" presId="urn:microsoft.com/office/officeart/2005/8/layout/radial5"/>
    <dgm:cxn modelId="{152818B9-181F-4A49-B167-922B9103D703}" type="presParOf" srcId="{01202BD2-6210-40B7-B81E-D40E33BED113}" destId="{12508641-E19F-4987-A747-AD8B25436A0D}" srcOrd="0" destOrd="0" presId="urn:microsoft.com/office/officeart/2005/8/layout/radial5"/>
    <dgm:cxn modelId="{98C011D4-7B54-4C60-B249-9BA8EF8F031F}" type="presParOf" srcId="{E987AE15-4F14-42B7-8D63-DE77925CB6E2}" destId="{E3F91983-50CE-4249-8321-D4DB5C313FCE}" srcOrd="10" destOrd="0" presId="urn:microsoft.com/office/officeart/2005/8/layout/radial5"/>
    <dgm:cxn modelId="{AFC4756D-9D0B-4C4F-93C3-ACF9003CE744}" type="presParOf" srcId="{E987AE15-4F14-42B7-8D63-DE77925CB6E2}" destId="{9D3A1B4A-3DE5-4FE6-A864-48E4178BD7AD}" srcOrd="11" destOrd="0" presId="urn:microsoft.com/office/officeart/2005/8/layout/radial5"/>
    <dgm:cxn modelId="{CBF9D238-1C44-41E9-AFAB-02ED471B55D0}" type="presParOf" srcId="{9D3A1B4A-3DE5-4FE6-A864-48E4178BD7AD}" destId="{F3153BA8-1300-43D9-8285-321DC79BE0C6}" srcOrd="0" destOrd="0" presId="urn:microsoft.com/office/officeart/2005/8/layout/radial5"/>
    <dgm:cxn modelId="{B3BF03D6-872A-4A01-B64D-E5B34CE9C4D3}" type="presParOf" srcId="{E987AE15-4F14-42B7-8D63-DE77925CB6E2}" destId="{7DD2D9EE-7E68-4A17-B63E-8DCD8F4C06DE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xmlns="" id="{81612A04-27F5-4146-908F-1DD71D47C2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xmlns="" id="{C1251B84-3CFA-4FEF-9C45-FCBB645CD9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7E8115E-BCE2-4DB5-9AC1-C2C856A33D68}" type="datetimeFigureOut">
              <a:rPr lang="lv-LV"/>
              <a:pPr>
                <a:defRPr/>
              </a:pPr>
              <a:t>03.06.2019.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xmlns="" id="{BBD43567-9BD9-4299-B307-5D8C1FF59F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xmlns="" id="{3C1C3BC5-47B5-412D-AC58-F2B2C13F0D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1ABC5B3-187A-4B7B-B2B1-A415C8172429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59725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DA2387CC-09C8-4764-9388-949324A01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2BC59FC-7BCB-4F61-8A28-3D96FCEAA18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B4AE189-A0DF-4E0F-831F-178EEC70E4E7}" type="datetimeFigureOut">
              <a:rPr lang="lv-LV" altLang="lv-LV"/>
              <a:pPr>
                <a:defRPr/>
              </a:pPr>
              <a:t>03.06.2019.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DB95D93D-CBB2-42AA-BDF7-755E1BBEFF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4A20FF4D-9B9C-4C8B-B27F-6BAA66352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56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A9D522-69A3-4678-8A98-1CA00E58824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1C82E0F-236B-4890-8907-CD51392F54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5D897C2-352E-4073-BB2D-BBD2E5A1E455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644591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Līdz ar to </a:t>
            </a:r>
            <a:r>
              <a:rPr lang="lv-LV" b="1" dirty="0"/>
              <a:t>neatliekami </a:t>
            </a:r>
            <a:r>
              <a:rPr lang="lv-LV" dirty="0"/>
              <a:t>rodams risinājums </a:t>
            </a:r>
            <a:r>
              <a:rPr lang="lv-LV" b="1" dirty="0"/>
              <a:t>kā </a:t>
            </a:r>
            <a:r>
              <a:rPr lang="lv-LV" b="1" dirty="0" err="1"/>
              <a:t>efektivizēt</a:t>
            </a:r>
            <a:r>
              <a:rPr lang="lv-LV" b="1" dirty="0"/>
              <a:t> minēto lietu izskatīšanas procesu, tajā skaitā celtu nolēmumu kvalitāti.</a:t>
            </a:r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D897C2-352E-4073-BB2D-BBD2E5A1E455}" type="slidenum">
              <a:rPr lang="lv-LV" altLang="lv-LV" smtClean="0"/>
              <a:pPr>
                <a:defRPr/>
              </a:pPr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040950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101 no 190 pētītajām ekonomikām darbojas specializētas komerctiesas, kuras dažādu </a:t>
            </a:r>
            <a:r>
              <a:rPr lang="lv-LV" dirty="0" err="1"/>
              <a:t>komercstrīdu</a:t>
            </a:r>
            <a:r>
              <a:rPr lang="lv-LV" dirty="0"/>
              <a:t> izskatīšanas termiņu vidēji saīsina par 92 dienām salīdzinājumā ar parastajām tiesām</a:t>
            </a: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D897C2-352E-4073-BB2D-BBD2E5A1E455}" type="slidenum">
              <a:rPr lang="lv-LV" altLang="lv-LV" smtClean="0"/>
              <a:pPr>
                <a:defRPr/>
              </a:pPr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470681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3821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v-LV" sz="1200" dirty="0"/>
              <a:t>Lemjot par specializētās tiesas izveidi, minētās </a:t>
            </a:r>
            <a:r>
              <a:rPr lang="lv-LV" sz="1200" b="1" dirty="0"/>
              <a:t>vakantās amata vietas būtu novirzāmas specializētās tiesas kapacitātes nodrošināšanai</a:t>
            </a:r>
            <a:r>
              <a:rPr lang="lv-LV" sz="1200" dirty="0"/>
              <a:t>. </a:t>
            </a:r>
          </a:p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D897C2-352E-4073-BB2D-BBD2E5A1E455}" type="slidenum">
              <a:rPr lang="lv-LV" altLang="lv-LV" smtClean="0"/>
              <a:pPr>
                <a:defRPr/>
              </a:pPr>
              <a:t>8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08359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D897C2-352E-4073-BB2D-BBD2E5A1E455}" type="slidenum">
              <a:rPr lang="lv-LV" altLang="lv-LV" smtClean="0"/>
              <a:pPr>
                <a:defRPr/>
              </a:pPr>
              <a:t>9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287787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6E785218-B94A-4D17-81B9-2544480B51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xmlns="" id="{1A021FE4-CB31-4B02-8F75-5656B049EF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xmlns="" id="{B8490881-61AD-492A-B050-803C8FD9B46A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4065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74D44C06-14AB-41E5-A53F-192FE33DA1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xmlns="" id="{49DF6613-7D2B-40EA-9733-633604E5CD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6947E32-F4EE-46E4-A357-C6446B3E98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9135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1EB146AC-A8D8-4902-B0E8-49CD632032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xmlns="" id="{4EA27EA6-DCD9-4AD7-9410-604F4EB1965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0048142-8487-43BF-9AB7-35ACABEF5A0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2936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4F20239-A7F2-40CB-A325-106EF15210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xmlns="" id="{6E2F4F27-0AC2-49C8-8064-157952A78E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5B4254B-D5C3-4FF0-B788-72105F16332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9656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xmlns="" id="{AAAA20B9-A502-4AFE-9C7E-14C00CE243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xmlns="" id="{422C70ED-29E4-4031-94F9-A22CB33B5EA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31DE6F7-B2B5-409D-A13B-EDFBFC491B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3785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BA782267-8720-44DA-BC08-D83B744130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xmlns="" id="{28DB82BB-C26A-452D-ABD6-3801D9925A5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4FFB1A3-44BF-41D0-9602-D9A69BA817B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1103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xmlns="" id="{F8E19B4D-E0D4-4AEC-BD50-7D0D431E7B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xmlns="" id="{54D1BBD9-57B1-478E-9856-1387AB4AA57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350ABE5-71D6-40AC-B451-D80DA588311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661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22A4023-C029-4104-8AA0-6A75E0802C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xmlns="" id="{9C976DCB-4F73-4B7B-9348-92837651D8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6302E6B-CAEB-4D03-81FC-1A976B0CF4F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7621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xmlns="" id="{CA2D4CA0-46E0-41F5-81BC-8664FA6689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083DD35C-A210-48F7-B763-AD27DF51E5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402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97580663-D04D-49AD-B3EF-2BF5988BB3A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14970DB6-4A07-4A6F-9D8A-DB39890D78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3AC6C3-BFC0-43CA-B734-F46692953C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C4729AAE-A919-4793-A552-0C88DEB21EA0}" type="datetime1">
              <a:rPr lang="en-US" altLang="lv-LV"/>
              <a:pPr>
                <a:defRPr/>
              </a:pPr>
              <a:t>6/3/2019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7D54CB-DBB4-4952-9E2F-5CA0AF7935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15A807-8EB3-4536-BECF-94371B5A7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FC5DC1E-EAF1-4DE5-AA46-E2F6D73CC8C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07" r:id="rId1"/>
    <p:sldLayoutId id="2147485108" r:id="rId2"/>
    <p:sldLayoutId id="2147485109" r:id="rId3"/>
    <p:sldLayoutId id="2147485110" r:id="rId4"/>
    <p:sldLayoutId id="2147485111" r:id="rId5"/>
    <p:sldLayoutId id="2147485112" r:id="rId6"/>
    <p:sldLayoutId id="2147485113" r:id="rId7"/>
    <p:sldLayoutId id="2147485114" r:id="rId8"/>
    <p:sldLayoutId id="214748511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5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7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8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Virsraksts 1">
            <a:extLst>
              <a:ext uri="{FF2B5EF4-FFF2-40B4-BE49-F238E27FC236}">
                <a16:creationId xmlns:a16="http://schemas.microsoft.com/office/drawing/2014/main" xmlns="" id="{EC6FBE56-81F1-4EA5-B5E2-96322FC3F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725" y="3068637"/>
            <a:ext cx="7720013" cy="720725"/>
          </a:xfrm>
        </p:spPr>
        <p:txBody>
          <a:bodyPr/>
          <a:lstStyle/>
          <a:p>
            <a:r>
              <a:rPr lang="lv-LV" altLang="lv-LV" dirty="0">
                <a:ea typeface="MS PGothic" panose="020B0600070205080204" pitchFamily="34" charset="-128"/>
              </a:rPr>
              <a:t>Ekonomisko lietu tiesa</a:t>
            </a:r>
          </a:p>
        </p:txBody>
      </p:sp>
      <p:sp>
        <p:nvSpPr>
          <p:cNvPr id="3" name="Virsraksts 1">
            <a:extLst>
              <a:ext uri="{FF2B5EF4-FFF2-40B4-BE49-F238E27FC236}">
                <a16:creationId xmlns:a16="http://schemas.microsoft.com/office/drawing/2014/main" xmlns="" id="{36B01F0F-5872-4EF5-B553-2A1C52CC32A6}"/>
              </a:ext>
            </a:extLst>
          </p:cNvPr>
          <p:cNvSpPr txBox="1">
            <a:spLocks/>
          </p:cNvSpPr>
          <p:nvPr/>
        </p:nvSpPr>
        <p:spPr bwMode="auto">
          <a:xfrm>
            <a:off x="711993" y="3716323"/>
            <a:ext cx="7720013" cy="2500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>
            <a:norm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  <a:cs typeface="ＭＳ Ｐゴシック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  <a:cs typeface="ＭＳ Ｐゴシック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  <a:cs typeface="ＭＳ Ｐゴシック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  <a:cs typeface="ＭＳ Ｐゴシック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lv-LV" altLang="lv-LV" sz="2200" dirty="0">
              <a:ea typeface="MS PGothic" panose="020B0600070205080204" pitchFamily="34" charset="-128"/>
            </a:endParaRPr>
          </a:p>
          <a:p>
            <a:pPr>
              <a:spcAft>
                <a:spcPts val="600"/>
              </a:spcAft>
              <a:defRPr/>
            </a:pPr>
            <a:r>
              <a:rPr lang="lv-LV" altLang="lv-LV" sz="2200" b="0" dirty="0">
                <a:solidFill>
                  <a:schemeClr val="bg2">
                    <a:lumMod val="50000"/>
                  </a:schemeClr>
                </a:solidFill>
                <a:ea typeface="MS PGothic" panose="020B0600070205080204" pitchFamily="34" charset="-128"/>
              </a:rPr>
              <a:t>efektīvai </a:t>
            </a:r>
          </a:p>
          <a:p>
            <a:pPr>
              <a:spcAft>
                <a:spcPts val="600"/>
              </a:spcAft>
              <a:defRPr/>
            </a:pPr>
            <a:r>
              <a:rPr lang="lv-LV" altLang="lv-LV" sz="2200" b="0" dirty="0">
                <a:solidFill>
                  <a:schemeClr val="bg2">
                    <a:lumMod val="50000"/>
                  </a:schemeClr>
                </a:solidFill>
                <a:ea typeface="MS PGothic" panose="020B0600070205080204" pitchFamily="34" charset="-128"/>
              </a:rPr>
              <a:t>ekonomisko noziegumu un komerclietu </a:t>
            </a:r>
          </a:p>
          <a:p>
            <a:pPr>
              <a:spcAft>
                <a:spcPts val="600"/>
              </a:spcAft>
              <a:defRPr/>
            </a:pPr>
            <a:r>
              <a:rPr lang="lv-LV" altLang="lv-LV" sz="2200" b="0" dirty="0">
                <a:solidFill>
                  <a:schemeClr val="bg2">
                    <a:lumMod val="50000"/>
                  </a:schemeClr>
                </a:solidFill>
                <a:ea typeface="MS PGothic" panose="020B0600070205080204" pitchFamily="34" charset="-128"/>
              </a:rPr>
              <a:t>izskatīšanai</a:t>
            </a:r>
            <a:endParaRPr lang="lv-LV" altLang="lv-LV" sz="2000" b="0" dirty="0">
              <a:solidFill>
                <a:schemeClr val="bg2">
                  <a:lumMod val="50000"/>
                </a:schemeClr>
              </a:solidFill>
              <a:ea typeface="MS PGothic" panose="020B0600070205080204" pitchFamily="34" charset="-128"/>
            </a:endParaRPr>
          </a:p>
          <a:p>
            <a:pPr>
              <a:defRPr/>
            </a:pPr>
            <a:endParaRPr lang="lv-LV" altLang="lv-LV" sz="2000" dirty="0">
              <a:ea typeface="MS PGothic" panose="020B0600070205080204" pitchFamily="34" charset="-128"/>
            </a:endParaRPr>
          </a:p>
          <a:p>
            <a:pPr algn="r">
              <a:defRPr/>
            </a:pPr>
            <a:endParaRPr lang="lv-LV" altLang="lv-LV" sz="1800" b="0" dirty="0">
              <a:ea typeface="MS PGothic" panose="020B0600070205080204" pitchFamily="34" charset="-128"/>
            </a:endParaRPr>
          </a:p>
          <a:p>
            <a:pPr>
              <a:defRPr/>
            </a:pPr>
            <a:r>
              <a:rPr lang="lv-LV" altLang="lv-LV" sz="1600" b="0" dirty="0">
                <a:ea typeface="MS PGothic" panose="020B0600070205080204" pitchFamily="34" charset="-128"/>
              </a:rPr>
              <a:t>2019.gada 3.jūnijs</a:t>
            </a:r>
          </a:p>
          <a:p>
            <a:pPr algn="r">
              <a:defRPr/>
            </a:pPr>
            <a:endParaRPr lang="lv-LV" altLang="lv-LV" sz="2000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xmlns="" id="{6CD4E4BF-76D5-4212-811B-3959EE40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281624"/>
            <a:ext cx="6096000" cy="1036642"/>
          </a:xfrm>
        </p:spPr>
        <p:txBody>
          <a:bodyPr>
            <a:normAutofit/>
          </a:bodyPr>
          <a:lstStyle/>
          <a:p>
            <a:pPr algn="ctr"/>
            <a:r>
              <a:rPr lang="lv-LV" altLang="lv-LV" sz="1800" dirty="0">
                <a:solidFill>
                  <a:srgbClr val="660033"/>
                </a:solidFill>
                <a:ea typeface="MS PGothic" panose="020B0600070205080204" pitchFamily="34" charset="-128"/>
              </a:rPr>
              <a:t>Pašreizējā situācija</a:t>
            </a:r>
            <a:endParaRPr lang="lv-LV" sz="1800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xmlns="" id="{677DA9DB-D366-47AC-B657-61DCAF69D63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B6947E32-F4EE-46E4-A357-C6446B3E988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pic>
        <p:nvPicPr>
          <p:cNvPr id="19" name="Grafika 18" descr="Ķeksītis">
            <a:extLst>
              <a:ext uri="{FF2B5EF4-FFF2-40B4-BE49-F238E27FC236}">
                <a16:creationId xmlns:a16="http://schemas.microsoft.com/office/drawing/2014/main" xmlns="" id="{6639E67B-0E19-45EF-88F5-1D27055E42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640286" y="1722233"/>
            <a:ext cx="570553" cy="57055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B05773C-7AF7-4489-86CA-BDFB5E48B545}"/>
              </a:ext>
            </a:extLst>
          </p:cNvPr>
          <p:cNvSpPr txBox="1"/>
          <p:nvPr/>
        </p:nvSpPr>
        <p:spPr>
          <a:xfrm>
            <a:off x="2376560" y="1821450"/>
            <a:ext cx="59440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600" dirty="0"/>
              <a:t>pēdējos trīs gados ir </a:t>
            </a:r>
            <a:r>
              <a:rPr lang="lv-LV" sz="1600" b="1" dirty="0"/>
              <a:t>stabilizējušies lietu izskatīšanas termiņi</a:t>
            </a:r>
            <a:endParaRPr lang="lv-LV" sz="1600" dirty="0"/>
          </a:p>
          <a:p>
            <a:pPr algn="just"/>
            <a:endParaRPr lang="lv-LV" sz="1600" dirty="0"/>
          </a:p>
          <a:p>
            <a:pPr algn="just"/>
            <a:r>
              <a:rPr lang="lv-LV" sz="1600" dirty="0"/>
              <a:t>visos tiesu apgabalos </a:t>
            </a:r>
            <a:r>
              <a:rPr lang="lv-LV" sz="1600" b="1" dirty="0"/>
              <a:t>samazinājies neizskatīto krimināllietu un civillietu skaits</a:t>
            </a:r>
            <a:endParaRPr lang="lv-LV" sz="1600" dirty="0"/>
          </a:p>
          <a:p>
            <a:pPr algn="just"/>
            <a:endParaRPr lang="lv-LV" sz="1600" dirty="0"/>
          </a:p>
          <a:p>
            <a:pPr algn="just">
              <a:spcAft>
                <a:spcPts val="1200"/>
              </a:spcAft>
            </a:pPr>
            <a:r>
              <a:rPr lang="lv-LV" sz="1600" b="1" dirty="0"/>
              <a:t>ieilgusi</a:t>
            </a:r>
            <a:r>
              <a:rPr lang="lv-LV" sz="1600" dirty="0"/>
              <a:t> izskatīšana </a:t>
            </a:r>
            <a:r>
              <a:rPr lang="lv-LV" sz="1600" b="1" dirty="0"/>
              <a:t>sarežģītās un specifikās lietās:</a:t>
            </a:r>
          </a:p>
          <a:p>
            <a:pPr lvl="2">
              <a:spcAft>
                <a:spcPts val="1200"/>
              </a:spcAft>
            </a:pPr>
            <a:r>
              <a:rPr lang="lv-LV" sz="1600" dirty="0"/>
              <a:t>bremzē investīciju piesaisti</a:t>
            </a:r>
          </a:p>
          <a:p>
            <a:pPr lvl="2">
              <a:spcAft>
                <a:spcPts val="1200"/>
              </a:spcAft>
            </a:pPr>
            <a:r>
              <a:rPr lang="lv-LV" sz="1600" dirty="0"/>
              <a:t>atstāj negatīvu ietekmi uz Latvijas kā tiesiskas valsts reputāciju</a:t>
            </a:r>
          </a:p>
          <a:p>
            <a:pPr lvl="2">
              <a:spcAft>
                <a:spcPts val="1200"/>
              </a:spcAft>
            </a:pPr>
            <a:r>
              <a:rPr lang="lv-LV" sz="1600" dirty="0"/>
              <a:t>rada būtisku ietekmi uz tautsaimniecību</a:t>
            </a:r>
          </a:p>
          <a:p>
            <a:pPr lvl="2">
              <a:spcAft>
                <a:spcPts val="1200"/>
              </a:spcAft>
            </a:pPr>
            <a:r>
              <a:rPr lang="lv-LV" sz="1600" dirty="0"/>
              <a:t>veido nesodāmības sajūtu</a:t>
            </a:r>
          </a:p>
          <a:p>
            <a:endParaRPr lang="lv-LV" sz="1400" dirty="0"/>
          </a:p>
        </p:txBody>
      </p:sp>
      <p:pic>
        <p:nvPicPr>
          <p:cNvPr id="21" name="Grafika 20" descr="Ķeksītis">
            <a:extLst>
              <a:ext uri="{FF2B5EF4-FFF2-40B4-BE49-F238E27FC236}">
                <a16:creationId xmlns:a16="http://schemas.microsoft.com/office/drawing/2014/main" xmlns="" id="{A597B098-7445-4BE0-8CF3-3D2BBF634C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640286" y="2349990"/>
            <a:ext cx="570553" cy="570553"/>
          </a:xfrm>
          <a:prstGeom prst="rect">
            <a:avLst/>
          </a:prstGeom>
        </p:spPr>
      </p:pic>
      <p:pic>
        <p:nvPicPr>
          <p:cNvPr id="8" name="Grafika 7" descr="Aizvēršana">
            <a:extLst>
              <a:ext uri="{FF2B5EF4-FFF2-40B4-BE49-F238E27FC236}">
                <a16:creationId xmlns:a16="http://schemas.microsoft.com/office/drawing/2014/main" xmlns="" id="{EB19FFF0-7929-4D46-B282-7F3FC8A72BA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640286" y="2977747"/>
            <a:ext cx="570553" cy="570553"/>
          </a:xfrm>
          <a:prstGeom prst="rect">
            <a:avLst/>
          </a:prstGeom>
        </p:spPr>
      </p:pic>
      <p:pic>
        <p:nvPicPr>
          <p:cNvPr id="11" name="Grafika 10" descr="Aizvēršana">
            <a:extLst>
              <a:ext uri="{FF2B5EF4-FFF2-40B4-BE49-F238E27FC236}">
                <a16:creationId xmlns:a16="http://schemas.microsoft.com/office/drawing/2014/main" xmlns="" id="{6A44DA56-54BE-4E9B-868D-750CC8DE789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848708" y="3455658"/>
            <a:ext cx="360954" cy="360954"/>
          </a:xfrm>
          <a:prstGeom prst="rect">
            <a:avLst/>
          </a:prstGeom>
        </p:spPr>
      </p:pic>
      <p:pic>
        <p:nvPicPr>
          <p:cNvPr id="12" name="Grafika 11" descr="Aizvēršana">
            <a:extLst>
              <a:ext uri="{FF2B5EF4-FFF2-40B4-BE49-F238E27FC236}">
                <a16:creationId xmlns:a16="http://schemas.microsoft.com/office/drawing/2014/main" xmlns="" id="{29A9E563-5193-4A9A-9790-A8AC242DC18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848708" y="3923851"/>
            <a:ext cx="360954" cy="360954"/>
          </a:xfrm>
          <a:prstGeom prst="rect">
            <a:avLst/>
          </a:prstGeom>
        </p:spPr>
      </p:pic>
      <p:pic>
        <p:nvPicPr>
          <p:cNvPr id="13" name="Grafika 12" descr="Aizvēršana">
            <a:extLst>
              <a:ext uri="{FF2B5EF4-FFF2-40B4-BE49-F238E27FC236}">
                <a16:creationId xmlns:a16="http://schemas.microsoft.com/office/drawing/2014/main" xmlns="" id="{8D6E44CC-6507-4D72-AEB3-E21F14C74DE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848708" y="4406567"/>
            <a:ext cx="360954" cy="360954"/>
          </a:xfrm>
          <a:prstGeom prst="rect">
            <a:avLst/>
          </a:prstGeom>
        </p:spPr>
      </p:pic>
      <p:pic>
        <p:nvPicPr>
          <p:cNvPr id="14" name="Grafika 13" descr="Aizvēršana">
            <a:extLst>
              <a:ext uri="{FF2B5EF4-FFF2-40B4-BE49-F238E27FC236}">
                <a16:creationId xmlns:a16="http://schemas.microsoft.com/office/drawing/2014/main" xmlns="" id="{D07CDF95-4A24-4C6C-AC8A-0BE0C74423E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848708" y="4859024"/>
            <a:ext cx="360954" cy="36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4448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25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25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25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50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250" fill="hold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Virsraksts 1">
            <a:extLst>
              <a:ext uri="{FF2B5EF4-FFF2-40B4-BE49-F238E27FC236}">
                <a16:creationId xmlns:a16="http://schemas.microsoft.com/office/drawing/2014/main" xmlns="" id="{AC4FF20E-D183-4DA7-AB3D-F924E6556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pPr algn="ctr"/>
            <a:r>
              <a:rPr lang="lv-LV" altLang="lv-LV" sz="1800" dirty="0">
                <a:solidFill>
                  <a:srgbClr val="660033"/>
                </a:solidFill>
                <a:ea typeface="MS PGothic" panose="020B0600070205080204" pitchFamily="34" charset="-128"/>
              </a:rPr>
              <a:t>Risinājums</a:t>
            </a:r>
          </a:p>
        </p:txBody>
      </p:sp>
      <p:sp>
        <p:nvSpPr>
          <p:cNvPr id="18436" name="Slaida numura vietturis 5">
            <a:extLst>
              <a:ext uri="{FF2B5EF4-FFF2-40B4-BE49-F238E27FC236}">
                <a16:creationId xmlns:a16="http://schemas.microsoft.com/office/drawing/2014/main" xmlns="" id="{5171E8D0-BF66-4B2C-BC57-07C51179673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F65052D-5377-4906-AEF5-A3FD225BA020}" type="slidenum">
              <a:rPr lang="en-US" altLang="lv-LV" smtClean="0"/>
              <a:pPr/>
              <a:t>3</a:t>
            </a:fld>
            <a:endParaRPr lang="en-US" altLang="lv-LV"/>
          </a:p>
        </p:txBody>
      </p:sp>
      <p:graphicFrame>
        <p:nvGraphicFramePr>
          <p:cNvPr id="2" name="Shēma 1">
            <a:extLst>
              <a:ext uri="{FF2B5EF4-FFF2-40B4-BE49-F238E27FC236}">
                <a16:creationId xmlns:a16="http://schemas.microsoft.com/office/drawing/2014/main" xmlns="" id="{5975770C-A0AE-4272-B5DC-CEC2D53CA8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6229687"/>
              </p:ext>
            </p:extLst>
          </p:nvPr>
        </p:nvGraphicFramePr>
        <p:xfrm>
          <a:off x="117447" y="1417638"/>
          <a:ext cx="8800050" cy="5547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Virsraksts 1">
            <a:extLst>
              <a:ext uri="{FF2B5EF4-FFF2-40B4-BE49-F238E27FC236}">
                <a16:creationId xmlns:a16="http://schemas.microsoft.com/office/drawing/2014/main" xmlns="" id="{21BE311F-0CBB-4179-8AD7-C47AC9E15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altLang="lv-LV" sz="1800" dirty="0">
                <a:solidFill>
                  <a:srgbClr val="660033"/>
                </a:solidFill>
                <a:ea typeface="MS PGothic" panose="020B0600070205080204" pitchFamily="34" charset="-128"/>
              </a:rPr>
              <a:t>Ekonomisko lietu tiesas kompetence</a:t>
            </a:r>
            <a:endParaRPr lang="lv-LV" altLang="en-US" sz="2000" dirty="0">
              <a:ea typeface="MS PGothic" panose="020B0600070205080204" pitchFamily="34" charset="-128"/>
            </a:endParaRP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xmlns="" id="{6E148890-8178-45C3-ACB8-3A8D261011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7108" y="1547634"/>
            <a:ext cx="3584892" cy="43735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sz="1600" b="1" dirty="0"/>
              <a:t>Civiltiesību jomā, strīdi, kas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lv-LV" sz="1600" b="1" dirty="0"/>
              <a:t>saistīti ar: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Finanšu instrumentu tirgus likuma piemērošanu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Finanšu nodrošinājuma likuma piemērošanu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publiskos reģistros ierakstītiem saistību nodrošinājuma līdzekļiem (to pilnīgas vai daļējas spēkā esamības vai piemērojamības apstrīdēšanu)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investīciju aizsardzības normatīvā regulējuma jautājumiem, ciktāl tie ir Latvijas tiesu jurisdikcijas kompetencē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liela apjoma prasībām </a:t>
            </a:r>
            <a:r>
              <a:rPr lang="lv-LV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komercstrīdos</a:t>
            </a: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(piemēram &lt;0,5 milj. EUR)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tiesiskās aizsardzības procesu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Koncernu likuma piemērošanu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20000"/>
              <a:buFont typeface="Wingdings" panose="05000000000000000000" pitchFamily="2" charset="2"/>
              <a:buChar char="ü"/>
            </a:pPr>
            <a:endParaRPr lang="lv-LV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xmlns="" id="{E32FB2C7-2528-4F25-986E-B4190D506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0880" y="1539022"/>
            <a:ext cx="3426500" cy="4373573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lv-LV" sz="1500" b="1" dirty="0"/>
              <a:t>Krimināltiesību jomā izskatāmi šādi noziedzīgi nodarījumi: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Krāpšana, piesavināšanās, ja tā veikta lielā apmērā, organizētā grupā vai grupā pēc iepriekšējas vienošanās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Noziedzīgi iegūtu līdzekļu legalizēšana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Izvairīšanās no nodokļu nomaksas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110000"/>
              <a:buFont typeface="Wingdings" panose="05000000000000000000" pitchFamily="2" charset="2"/>
              <a:buChar char="ü"/>
            </a:pPr>
            <a:r>
              <a:rPr lang="lv-LV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Koruptīvie noziedzīgi nodarījumi, ko izdarījusi valsts amatpersona vai amatpersona, kas ieņem atbildīgu stāvokli vai, ja kukulis pieņemts pēc tā izspiešanas vai pieprasīšanas</a:t>
            </a:r>
          </a:p>
          <a:p>
            <a:endParaRPr lang="lv-LV" sz="1500" dirty="0"/>
          </a:p>
        </p:txBody>
      </p:sp>
      <p:sp>
        <p:nvSpPr>
          <p:cNvPr id="15365" name="Slaida numura vietturis 5">
            <a:extLst>
              <a:ext uri="{FF2B5EF4-FFF2-40B4-BE49-F238E27FC236}">
                <a16:creationId xmlns:a16="http://schemas.microsoft.com/office/drawing/2014/main" xmlns="" id="{6896F434-9295-4514-9622-C12AAC629674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0D6A447-C097-4A09-BD25-76A082C198D9}" type="slidenum">
              <a:rPr lang="en-US" altLang="lv-LV" smtClean="0"/>
              <a:pPr/>
              <a:t>4</a:t>
            </a:fld>
            <a:endParaRPr lang="en-US" altLang="lv-LV"/>
          </a:p>
        </p:txBody>
      </p:sp>
      <p:cxnSp>
        <p:nvCxnSpPr>
          <p:cNvPr id="15" name="Taisns savienotājs 14">
            <a:extLst>
              <a:ext uri="{FF2B5EF4-FFF2-40B4-BE49-F238E27FC236}">
                <a16:creationId xmlns:a16="http://schemas.microsoft.com/office/drawing/2014/main" xmlns="" id="{D6A5E60E-AE36-41CB-B475-D2D5A8ECF767}"/>
              </a:ext>
            </a:extLst>
          </p:cNvPr>
          <p:cNvCxnSpPr>
            <a:cxnSpLocks/>
          </p:cNvCxnSpPr>
          <p:nvPr/>
        </p:nvCxnSpPr>
        <p:spPr>
          <a:xfrm>
            <a:off x="4682477" y="1539022"/>
            <a:ext cx="0" cy="4373573"/>
          </a:xfrm>
          <a:prstGeom prst="line">
            <a:avLst/>
          </a:prstGeom>
          <a:noFill/>
          <a:ln w="22225" cap="flat" cmpd="sng" algn="ctr">
            <a:solidFill>
              <a:schemeClr val="tx2"/>
            </a:solidFill>
            <a:prstDash val="solid"/>
            <a:miter lim="800000"/>
          </a:ln>
          <a:effectLst/>
        </p:spPr>
      </p:cxn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Virsraksts 1">
            <a:extLst>
              <a:ext uri="{FF2B5EF4-FFF2-40B4-BE49-F238E27FC236}">
                <a16:creationId xmlns:a16="http://schemas.microsoft.com/office/drawing/2014/main" xmlns="" id="{21BE311F-0CBB-4179-8AD7-C47AC9E15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altLang="lv-LV" sz="1800" dirty="0">
                <a:solidFill>
                  <a:srgbClr val="660033"/>
                </a:solidFill>
                <a:ea typeface="MS PGothic" panose="020B0600070205080204" pitchFamily="34" charset="-128"/>
              </a:rPr>
              <a:t>Ekonomisko lietu tiesas kompetence</a:t>
            </a:r>
            <a:br>
              <a:rPr lang="lv-LV" altLang="lv-LV" sz="1800" dirty="0">
                <a:solidFill>
                  <a:srgbClr val="660033"/>
                </a:solidFill>
                <a:ea typeface="MS PGothic" panose="020B0600070205080204" pitchFamily="34" charset="-128"/>
              </a:rPr>
            </a:br>
            <a:r>
              <a:rPr lang="lv-LV" altLang="lv-LV" sz="1800" dirty="0">
                <a:solidFill>
                  <a:srgbClr val="660033"/>
                </a:solidFill>
                <a:ea typeface="MS PGothic" panose="020B0600070205080204" pitchFamily="34" charset="-128"/>
              </a:rPr>
              <a:t>(papildus)</a:t>
            </a:r>
            <a:endParaRPr lang="lv-LV" altLang="en-US" sz="2000" dirty="0">
              <a:ea typeface="MS PGothic" panose="020B0600070205080204" pitchFamily="34" charset="-128"/>
            </a:endParaRPr>
          </a:p>
        </p:txBody>
      </p:sp>
      <p:sp>
        <p:nvSpPr>
          <p:cNvPr id="8" name="Teksta vietturis 7">
            <a:extLst>
              <a:ext uri="{FF2B5EF4-FFF2-40B4-BE49-F238E27FC236}">
                <a16:creationId xmlns:a16="http://schemas.microsoft.com/office/drawing/2014/main" xmlns="" id="{CBEB5CCD-FFAC-4551-84A4-F733F0F75A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44160" y="1516082"/>
            <a:ext cx="6180993" cy="1948087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lv-LV" sz="1600" b="1" dirty="0">
                <a:latin typeface="+mn-lt"/>
              </a:rPr>
              <a:t>Papildus izvērtējama iespēja specializācijas tvērumu attiecināt arī uz: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1600" dirty="0">
                <a:latin typeface="+mn-lt"/>
              </a:rPr>
              <a:t>visiem dalībnieku (akcionāru) strīdiem, tostarp, t.s. </a:t>
            </a:r>
            <a:r>
              <a:rPr lang="lv-LV" sz="1600" dirty="0" err="1">
                <a:latin typeface="+mn-lt"/>
              </a:rPr>
              <a:t>reiderisma</a:t>
            </a:r>
            <a:r>
              <a:rPr lang="lv-LV" sz="1600" dirty="0">
                <a:latin typeface="+mn-lt"/>
              </a:rPr>
              <a:t> lietas, (šobrīd Zemgales rajona tiesa);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1600" dirty="0">
                <a:latin typeface="+mn-lt"/>
              </a:rPr>
              <a:t>ar intelektuālā īpašuma tiesībām saistītiem strīdiem (šobrīd Vidzemes priekšpilsētas tiesa)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1600" dirty="0">
                <a:latin typeface="+mn-lt"/>
              </a:rPr>
              <a:t>strīdiem, kas izriet no Reklāmas likuma vai ir saistīti ar autortiesību pārkāpumiem;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1600" dirty="0">
                <a:latin typeface="+mn-lt"/>
              </a:rPr>
              <a:t>jūras prasībām;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1600" dirty="0">
                <a:latin typeface="+mn-lt"/>
              </a:rPr>
              <a:t>pieteikumiem par izpildu raksta izdošanu uz pastāvīgās šķīrējtiesas sprieduma pamata vai ārvalsts šķīrējtiesas nolēmuma atzīšanu un izpildīšanu, kā arī prasībām par šķīrējtiesas līguma atzīšanu par spēkā neesošu.</a:t>
            </a:r>
          </a:p>
          <a:p>
            <a:pPr algn="just"/>
            <a:endParaRPr lang="lv-LV" sz="1600" dirty="0">
              <a:latin typeface="+mn-lt"/>
            </a:endParaRPr>
          </a:p>
        </p:txBody>
      </p:sp>
      <p:sp>
        <p:nvSpPr>
          <p:cNvPr id="15365" name="Slaida numura vietturis 5">
            <a:extLst>
              <a:ext uri="{FF2B5EF4-FFF2-40B4-BE49-F238E27FC236}">
                <a16:creationId xmlns:a16="http://schemas.microsoft.com/office/drawing/2014/main" xmlns="" id="{6896F434-9295-4514-9622-C12AAC629674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0D6A447-C097-4A09-BD25-76A082C198D9}" type="slidenum">
              <a:rPr kumimoji="0" lang="en-US" altLang="lv-LV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Verdana" panose="020B060403050404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lv-LV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Verdana" panose="020B060403050404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68463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xmlns="" id="{3F0DA36B-563A-4821-9F06-237E34DAA18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350ABE5-71D6-40AC-B451-D80DA5883117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xmlns="" id="{B51FE863-A66F-47FA-86A9-68A1D71DC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81000"/>
            <a:ext cx="609600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lv-LV" altLang="lv-LV" sz="1800" b="1" dirty="0">
                <a:solidFill>
                  <a:srgbClr val="660033"/>
                </a:solidFill>
                <a:latin typeface="Verdana" panose="020B0604030504040204" pitchFamily="34" charset="0"/>
              </a:rPr>
              <a:t>Darbība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3CE8923-C9E9-46B6-AD2B-5E2409EA2868}"/>
              </a:ext>
            </a:extLst>
          </p:cNvPr>
          <p:cNvSpPr txBox="1"/>
          <p:nvPr/>
        </p:nvSpPr>
        <p:spPr>
          <a:xfrm>
            <a:off x="1957245" y="1402995"/>
            <a:ext cx="5956184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50000"/>
              <a:buFont typeface="Wingdings" panose="05000000000000000000" pitchFamily="2" charset="2"/>
              <a:buChar char="ü"/>
            </a:pPr>
            <a:r>
              <a:rPr lang="lv-LV" sz="1800" b="1" dirty="0">
                <a:solidFill>
                  <a:prstClr val="black"/>
                </a:solidFill>
              </a:rPr>
              <a:t>Patstāvīga rajona (pilsētas) tiesa </a:t>
            </a:r>
            <a:r>
              <a:rPr lang="lv-LV" sz="1800" dirty="0">
                <a:solidFill>
                  <a:prstClr val="black"/>
                </a:solidFill>
              </a:rPr>
              <a:t>kā specializēta pirmās instances tiesa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50000"/>
              <a:buFont typeface="Wingdings" panose="05000000000000000000" pitchFamily="2" charset="2"/>
              <a:buChar char="ü"/>
            </a:pPr>
            <a:r>
              <a:rPr lang="lv-LV" sz="1800" dirty="0">
                <a:solidFill>
                  <a:prstClr val="black"/>
                </a:solidFill>
              </a:rPr>
              <a:t>Apelācijas kārtība nodrošināma izveidojot </a:t>
            </a:r>
            <a:r>
              <a:rPr lang="lv-LV" sz="1800" b="1" dirty="0">
                <a:solidFill>
                  <a:prstClr val="black"/>
                </a:solidFill>
              </a:rPr>
              <a:t>specializētu kolēģiju apgabaltiesas sastāvā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50000"/>
              <a:buFont typeface="Wingdings" panose="05000000000000000000" pitchFamily="2" charset="2"/>
              <a:buChar char="ü"/>
            </a:pPr>
            <a:r>
              <a:rPr lang="lv-LV" sz="1800" dirty="0">
                <a:solidFill>
                  <a:prstClr val="black"/>
                </a:solidFill>
              </a:rPr>
              <a:t>Atrašanās vieta </a:t>
            </a:r>
            <a:r>
              <a:rPr lang="lv-LV" sz="1800" b="1" dirty="0">
                <a:solidFill>
                  <a:prstClr val="black"/>
                </a:solidFill>
              </a:rPr>
              <a:t>- Rīga</a:t>
            </a:r>
            <a:endParaRPr lang="lv-LV" sz="1800" b="1" dirty="0"/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50000"/>
              <a:buFont typeface="Wingdings" panose="05000000000000000000" pitchFamily="2" charset="2"/>
              <a:buChar char="ü"/>
            </a:pPr>
            <a:r>
              <a:rPr lang="lv-LV" sz="1800" dirty="0"/>
              <a:t>Noslodze </a:t>
            </a:r>
            <a:r>
              <a:rPr lang="lv-LV" sz="1800" b="1" dirty="0"/>
              <a:t>pirmajā instancē - vidēji 359 lietas gadā </a:t>
            </a:r>
            <a:r>
              <a:rPr lang="lv-LV" sz="1800" dirty="0"/>
              <a:t>(203 civilprocesa kārtībā izskatāmas lietas/156 krimināllietas)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50000"/>
              <a:buFont typeface="Wingdings" panose="05000000000000000000" pitchFamily="2" charset="2"/>
              <a:buChar char="ü"/>
            </a:pPr>
            <a:r>
              <a:rPr lang="lv-LV" sz="1800" dirty="0"/>
              <a:t>Noslodze </a:t>
            </a:r>
            <a:r>
              <a:rPr lang="lv-LV" sz="1800" b="1" dirty="0"/>
              <a:t>apelācijas instancē - vidēji  133 lietas gadā </a:t>
            </a:r>
            <a:r>
              <a:rPr lang="lv-LV" sz="1800" dirty="0"/>
              <a:t>(77 civilprocesa kārtībā izskatāmas lietas/56 krimināllietas)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50000"/>
              <a:buFont typeface="Wingdings" panose="05000000000000000000" pitchFamily="2" charset="2"/>
              <a:buChar char="ü"/>
            </a:pPr>
            <a:r>
              <a:rPr lang="lv-LV" sz="1800" dirty="0"/>
              <a:t>Pirmajā instancē – </a:t>
            </a:r>
            <a:r>
              <a:rPr lang="lv-LV" sz="1800" b="1" dirty="0"/>
              <a:t>5-10 tiesneši</a:t>
            </a:r>
            <a:r>
              <a:rPr lang="lv-LV" sz="1800" dirty="0"/>
              <a:t>. Optimāli – </a:t>
            </a:r>
            <a:r>
              <a:rPr lang="lv-LV" sz="1800" b="1" dirty="0"/>
              <a:t>7 tiesneši</a:t>
            </a:r>
            <a:r>
              <a:rPr lang="lv-LV" sz="1800" dirty="0"/>
              <a:t>. Apelācijas instancē </a:t>
            </a:r>
            <a:r>
              <a:rPr lang="lv-LV" sz="1800" b="1" dirty="0"/>
              <a:t>7 tiesneši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50000"/>
              <a:buFont typeface="Wingdings" panose="05000000000000000000" pitchFamily="2" charset="2"/>
              <a:buChar char="ü"/>
            </a:pPr>
            <a:r>
              <a:rPr lang="lv-LV" sz="1800" dirty="0"/>
              <a:t>Prognozētais specializētās tiesas darbības uzsākšanas laiks </a:t>
            </a:r>
            <a:r>
              <a:rPr lang="lv-LV" sz="1800" b="1" dirty="0"/>
              <a:t>- </a:t>
            </a:r>
            <a:r>
              <a:rPr lang="lv-LV" sz="1800" b="1" dirty="0" err="1"/>
              <a:t>2021.gada</a:t>
            </a:r>
            <a:r>
              <a:rPr lang="lv-LV" sz="1800" b="1" dirty="0"/>
              <a:t> </a:t>
            </a:r>
            <a:r>
              <a:rPr lang="lv-LV" sz="1800" b="1" dirty="0" err="1"/>
              <a:t>1.janvāris</a:t>
            </a:r>
            <a:r>
              <a:rPr lang="lv-LV" sz="1800" b="1" dirty="0"/>
              <a:t> </a:t>
            </a:r>
          </a:p>
          <a:p>
            <a:endParaRPr lang="lv-LV" sz="1400" dirty="0"/>
          </a:p>
        </p:txBody>
      </p:sp>
    </p:spTree>
    <p:extLst>
      <p:ext uri="{BB962C8B-B14F-4D97-AF65-F5344CB8AC3E}">
        <p14:creationId xmlns:p14="http://schemas.microsoft.com/office/powerpoint/2010/main" val="31213837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Virsraksts 1">
            <a:extLst>
              <a:ext uri="{FF2B5EF4-FFF2-40B4-BE49-F238E27FC236}">
                <a16:creationId xmlns:a16="http://schemas.microsoft.com/office/drawing/2014/main" xmlns="" id="{675F672D-163C-4EB9-ACE8-5A07BC188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449510"/>
          </a:xfrm>
        </p:spPr>
        <p:txBody>
          <a:bodyPr/>
          <a:lstStyle/>
          <a:p>
            <a:pPr algn="ctr"/>
            <a:r>
              <a:rPr lang="lv-LV" altLang="lv-LV" sz="1800" dirty="0">
                <a:solidFill>
                  <a:srgbClr val="660033"/>
                </a:solidFill>
                <a:ea typeface="MS PGothic" panose="020B0600070205080204" pitchFamily="34" charset="-128"/>
              </a:rPr>
              <a:t>Izveide</a:t>
            </a:r>
            <a:endParaRPr lang="lv-LV" altLang="en-US" sz="2200" dirty="0">
              <a:ea typeface="MS PGothic" panose="020B0600070205080204" pitchFamily="34" charset="-128"/>
            </a:endParaRPr>
          </a:p>
        </p:txBody>
      </p:sp>
      <p:sp>
        <p:nvSpPr>
          <p:cNvPr id="18438" name="Slaida numura vietturis 5">
            <a:extLst>
              <a:ext uri="{FF2B5EF4-FFF2-40B4-BE49-F238E27FC236}">
                <a16:creationId xmlns:a16="http://schemas.microsoft.com/office/drawing/2014/main" xmlns="" id="{3F5DA45B-43B0-4582-8383-C90AC6A30718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ED30321-BAD7-4669-8B4A-5E8F7D5E5F6D}" type="slidenum">
              <a:rPr lang="en-US" altLang="lv-LV" smtClean="0"/>
              <a:pPr/>
              <a:t>7</a:t>
            </a:fld>
            <a:endParaRPr lang="en-US" altLang="lv-LV"/>
          </a:p>
        </p:txBody>
      </p:sp>
      <p:graphicFrame>
        <p:nvGraphicFramePr>
          <p:cNvPr id="3" name="Shēma 2">
            <a:extLst>
              <a:ext uri="{FF2B5EF4-FFF2-40B4-BE49-F238E27FC236}">
                <a16:creationId xmlns:a16="http://schemas.microsoft.com/office/drawing/2014/main" xmlns="" id="{58A3F67F-B37A-4C0F-8509-18E80B8D9D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6815911"/>
              </p:ext>
            </p:extLst>
          </p:nvPr>
        </p:nvGraphicFramePr>
        <p:xfrm>
          <a:off x="436229" y="1397000"/>
          <a:ext cx="8313488" cy="5020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Grafika 4" descr="Tiesnesis">
            <a:extLst>
              <a:ext uri="{FF2B5EF4-FFF2-40B4-BE49-F238E27FC236}">
                <a16:creationId xmlns:a16="http://schemas.microsoft.com/office/drawing/2014/main" xmlns="" id="{6D8C248C-AC45-458F-A0CB-017E502502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935372" y="4523764"/>
            <a:ext cx="1547768" cy="15477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844B39C-EC41-44A2-9C6D-49C61170241A}"/>
              </a:ext>
            </a:extLst>
          </p:cNvPr>
          <p:cNvSpPr txBox="1"/>
          <p:nvPr/>
        </p:nvSpPr>
        <p:spPr>
          <a:xfrm>
            <a:off x="5690531" y="1506310"/>
            <a:ext cx="31039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b="1" dirty="0">
                <a:solidFill>
                  <a:schemeClr val="bg2">
                    <a:lumMod val="50000"/>
                  </a:schemeClr>
                </a:solidFill>
              </a:rPr>
              <a:t>Ilgtermiņa ieguldījums tautsaimniecības veicināšanā </a:t>
            </a:r>
            <a:endParaRPr lang="lv-LV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Virsraksts 1">
            <a:extLst>
              <a:ext uri="{FF2B5EF4-FFF2-40B4-BE49-F238E27FC236}">
                <a16:creationId xmlns:a16="http://schemas.microsoft.com/office/drawing/2014/main" xmlns="" id="{3AA1586A-502C-4E78-A160-882A5E1C4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>
            <a:normAutofit/>
          </a:bodyPr>
          <a:lstStyle/>
          <a:p>
            <a:pPr algn="ctr"/>
            <a:r>
              <a:rPr lang="lv-LV" altLang="lv-LV" sz="1800" dirty="0">
                <a:solidFill>
                  <a:srgbClr val="660033"/>
                </a:solidFill>
                <a:ea typeface="MS PGothic" panose="020B0600070205080204" pitchFamily="34" charset="-128"/>
              </a:rPr>
              <a:t>Budžets</a:t>
            </a:r>
            <a:endParaRPr lang="lv-LV" altLang="en-US" sz="2000" dirty="0">
              <a:ea typeface="MS PGothic" panose="020B0600070205080204" pitchFamily="34" charset="-128"/>
            </a:endParaRPr>
          </a:p>
        </p:txBody>
      </p:sp>
      <p:sp>
        <p:nvSpPr>
          <p:cNvPr id="16389" name="Slaida numura vietturis 5">
            <a:extLst>
              <a:ext uri="{FF2B5EF4-FFF2-40B4-BE49-F238E27FC236}">
                <a16:creationId xmlns:a16="http://schemas.microsoft.com/office/drawing/2014/main" xmlns="" id="{F76F1459-0DC1-4C3E-B596-6BE07F72F7E6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CA8D161-A5A1-4F51-A400-3D5CF86AEB13}" type="slidenum">
              <a:rPr lang="en-US" altLang="lv-LV" smtClean="0"/>
              <a:pPr/>
              <a:t>8</a:t>
            </a:fld>
            <a:endParaRPr lang="en-US" alt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97F8F31-6F87-450D-979F-6F595AF335D7}"/>
              </a:ext>
            </a:extLst>
          </p:cNvPr>
          <p:cNvSpPr txBox="1"/>
          <p:nvPr/>
        </p:nvSpPr>
        <p:spPr>
          <a:xfrm>
            <a:off x="2694183" y="1505964"/>
            <a:ext cx="551995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600" b="1" dirty="0"/>
              <a:t>Efektīvi izmantoti jau šobrīd pieejamie tiesu finanšu resursi</a:t>
            </a:r>
            <a:r>
              <a:rPr lang="lv-LV" sz="1600" dirty="0"/>
              <a:t> (no valsts budžeta tikai atsevišķi papildu ieguldījumi tiesas darba nodrošināšanai)</a:t>
            </a:r>
          </a:p>
          <a:p>
            <a:pPr algn="just"/>
            <a:endParaRPr lang="lv-LV" sz="1600" dirty="0"/>
          </a:p>
          <a:p>
            <a:pPr algn="just">
              <a:spcAft>
                <a:spcPts val="1200"/>
              </a:spcAft>
            </a:pPr>
            <a:r>
              <a:rPr lang="lv-LV" sz="1600" dirty="0"/>
              <a:t>Prognozējams, ka </a:t>
            </a:r>
            <a:r>
              <a:rPr lang="lv-LV" sz="1600" b="1" dirty="0"/>
              <a:t>finansējums papildu amata vietu noteikšanai nebūtu nepieciešams</a:t>
            </a:r>
            <a:r>
              <a:rPr lang="lv-LV" sz="1600" dirty="0"/>
              <a:t> (vakantas 14 tiesneša amata vietas un 22 darbinieku amata vietas). </a:t>
            </a:r>
          </a:p>
          <a:p>
            <a:pPr algn="just"/>
            <a:r>
              <a:rPr lang="lv-LV" sz="1600" dirty="0"/>
              <a:t>Profesionālās apmācības Eiropas Sociālā fonda projekta </a:t>
            </a:r>
            <a:r>
              <a:rPr lang="lv-LV" sz="1600" b="1" dirty="0"/>
              <a:t>"Justīcija attīstībai" ietvaros</a:t>
            </a:r>
          </a:p>
          <a:p>
            <a:pPr algn="just"/>
            <a:endParaRPr lang="lv-LV" sz="1600" dirty="0"/>
          </a:p>
          <a:p>
            <a:pPr algn="just">
              <a:spcAft>
                <a:spcPts val="600"/>
              </a:spcAft>
            </a:pPr>
            <a:r>
              <a:rPr lang="lv-LV" sz="1600" b="1" dirty="0"/>
              <a:t>Papildus no valsts budžeta: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lv-LV" sz="1600" dirty="0"/>
              <a:t>2020. gadā </a:t>
            </a:r>
            <a:r>
              <a:rPr lang="lv-LV" sz="1600" b="1" dirty="0"/>
              <a:t>451 666 eiro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lv-LV" sz="1600" dirty="0"/>
              <a:t>turpmākajos gados </a:t>
            </a:r>
            <a:r>
              <a:rPr lang="lv-LV" sz="1600" b="1" dirty="0"/>
              <a:t>297 056 eiro</a:t>
            </a:r>
            <a:endParaRPr lang="lv-LV" b="1" dirty="0"/>
          </a:p>
        </p:txBody>
      </p:sp>
      <p:pic>
        <p:nvPicPr>
          <p:cNvPr id="5" name="Grafika 4" descr="Ķeksītis">
            <a:extLst>
              <a:ext uri="{FF2B5EF4-FFF2-40B4-BE49-F238E27FC236}">
                <a16:creationId xmlns:a16="http://schemas.microsoft.com/office/drawing/2014/main" xmlns="" id="{55399F2A-08B2-420F-962F-2B7A94DE4C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020247" y="1564045"/>
            <a:ext cx="570553" cy="570553"/>
          </a:xfrm>
          <a:prstGeom prst="rect">
            <a:avLst/>
          </a:prstGeom>
        </p:spPr>
      </p:pic>
      <p:pic>
        <p:nvPicPr>
          <p:cNvPr id="6" name="Grafika 5" descr="Ķeksītis">
            <a:extLst>
              <a:ext uri="{FF2B5EF4-FFF2-40B4-BE49-F238E27FC236}">
                <a16:creationId xmlns:a16="http://schemas.microsoft.com/office/drawing/2014/main" xmlns="" id="{FF303AC8-6D5C-4172-BBAA-8657C993F8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020246" y="2508504"/>
            <a:ext cx="570553" cy="570553"/>
          </a:xfrm>
          <a:prstGeom prst="rect">
            <a:avLst/>
          </a:prstGeom>
        </p:spPr>
      </p:pic>
      <p:pic>
        <p:nvPicPr>
          <p:cNvPr id="8" name="Grafika 7" descr="Ķeksītis">
            <a:extLst>
              <a:ext uri="{FF2B5EF4-FFF2-40B4-BE49-F238E27FC236}">
                <a16:creationId xmlns:a16="http://schemas.microsoft.com/office/drawing/2014/main" xmlns="" id="{EADB2F7B-658E-48C1-9FA7-A355A5BBC7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020245" y="3389664"/>
            <a:ext cx="570553" cy="570553"/>
          </a:xfrm>
          <a:prstGeom prst="rect">
            <a:avLst/>
          </a:prstGeom>
        </p:spPr>
      </p:pic>
      <p:pic>
        <p:nvPicPr>
          <p:cNvPr id="9" name="Grafika 8" descr="Ķeksītis">
            <a:extLst>
              <a:ext uri="{FF2B5EF4-FFF2-40B4-BE49-F238E27FC236}">
                <a16:creationId xmlns:a16="http://schemas.microsoft.com/office/drawing/2014/main" xmlns="" id="{768D19F0-5D51-4B44-93A1-59A65D9E1A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020247" y="4466534"/>
            <a:ext cx="570553" cy="57055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aida numura vietturis 3">
            <a:extLst>
              <a:ext uri="{FF2B5EF4-FFF2-40B4-BE49-F238E27FC236}">
                <a16:creationId xmlns:a16="http://schemas.microsoft.com/office/drawing/2014/main" xmlns="" id="{8B382240-3127-4C2C-84C1-102D2DBA72B5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xfrm>
            <a:off x="8447088" y="6324600"/>
            <a:ext cx="392112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F4FE467-CB47-4CDA-A697-E1F18AF55573}" type="slidenum">
              <a:rPr lang="en-US" altLang="lv-LV" smtClean="0"/>
              <a:pPr/>
              <a:t>9</a:t>
            </a:fld>
            <a:endParaRPr lang="en-US" altLang="lv-LV"/>
          </a:p>
        </p:txBody>
      </p:sp>
      <p:sp>
        <p:nvSpPr>
          <p:cNvPr id="21507" name="Virsraksts 1">
            <a:extLst>
              <a:ext uri="{FF2B5EF4-FFF2-40B4-BE49-F238E27FC236}">
                <a16:creationId xmlns:a16="http://schemas.microsoft.com/office/drawing/2014/main" xmlns="" id="{C6D868D2-DE39-4AD7-B5F8-1E657528A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81000"/>
            <a:ext cx="609600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lv-LV" altLang="lv-LV" sz="1800" b="1" dirty="0">
                <a:solidFill>
                  <a:srgbClr val="660033"/>
                </a:solidFill>
                <a:latin typeface="Verdana" panose="020B0604030504040204" pitchFamily="34" charset="0"/>
              </a:rPr>
              <a:t>Ieguvumi</a:t>
            </a:r>
          </a:p>
        </p:txBody>
      </p:sp>
      <p:pic>
        <p:nvPicPr>
          <p:cNvPr id="2" name="Attēls 1">
            <a:extLst>
              <a:ext uri="{FF2B5EF4-FFF2-40B4-BE49-F238E27FC236}">
                <a16:creationId xmlns:a16="http://schemas.microsoft.com/office/drawing/2014/main" xmlns="" id="{E5820376-8C3F-4250-937F-90DEE58C44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4140" y="4228800"/>
            <a:ext cx="914479" cy="1676545"/>
          </a:xfrm>
          <a:prstGeom prst="rect">
            <a:avLst/>
          </a:prstGeom>
        </p:spPr>
      </p:pic>
      <p:sp>
        <p:nvSpPr>
          <p:cNvPr id="11" name="TextBox 9">
            <a:extLst>
              <a:ext uri="{FF2B5EF4-FFF2-40B4-BE49-F238E27FC236}">
                <a16:creationId xmlns:a16="http://schemas.microsoft.com/office/drawing/2014/main" xmlns="" id="{40E10A6F-1D6F-42FF-BEAD-58260231B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9972" y="1520366"/>
            <a:ext cx="1937115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lv-LV" dirty="0"/>
              <a:t>tiesas vai tiesnešu specializācija pati par sevi nenodrošina mērķa pilnīgu sasniegšanu - </a:t>
            </a:r>
            <a:r>
              <a:rPr lang="lv-LV" b="1" dirty="0"/>
              <a:t>vienlaikus ir jārisina jautājums par izmeklēšanas un apsūdzības kvalitāti</a:t>
            </a:r>
            <a:endParaRPr lang="lv-LV" altLang="lv-LV" sz="1400" dirty="0">
              <a:latin typeface="+mj-lt"/>
            </a:endParaRPr>
          </a:p>
        </p:txBody>
      </p:sp>
      <p:graphicFrame>
        <p:nvGraphicFramePr>
          <p:cNvPr id="9" name="Shēma 8">
            <a:extLst>
              <a:ext uri="{FF2B5EF4-FFF2-40B4-BE49-F238E27FC236}">
                <a16:creationId xmlns:a16="http://schemas.microsoft.com/office/drawing/2014/main" xmlns="" id="{C4CC6D27-FF06-428C-9EC7-0C872879F5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9131606"/>
              </p:ext>
            </p:extLst>
          </p:nvPr>
        </p:nvGraphicFramePr>
        <p:xfrm>
          <a:off x="-532851" y="1115939"/>
          <a:ext cx="8589186" cy="5361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89_Prezentacija_templateLV">
  <a:themeElements>
    <a:clrScheme name="Pielāgots 1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9F4387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9032</TotalTime>
  <Words>690</Words>
  <Application>Microsoft Office PowerPoint</Application>
  <PresentationFormat>On-screen Show (4:3)</PresentationFormat>
  <Paragraphs>100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MS PGothic</vt:lpstr>
      <vt:lpstr>MS PGothic</vt:lpstr>
      <vt:lpstr>Arial</vt:lpstr>
      <vt:lpstr>Calibri</vt:lpstr>
      <vt:lpstr>Times New Roman</vt:lpstr>
      <vt:lpstr>Verdana</vt:lpstr>
      <vt:lpstr>Wingdings</vt:lpstr>
      <vt:lpstr>89_Prezentacija_templateLV</vt:lpstr>
      <vt:lpstr>Ekonomisko lietu tiesa</vt:lpstr>
      <vt:lpstr>Pašreizējā situācija</vt:lpstr>
      <vt:lpstr>Risinājums</vt:lpstr>
      <vt:lpstr>Ekonomisko lietu tiesas kompetence</vt:lpstr>
      <vt:lpstr>Ekonomisko lietu tiesas kompetence (papildus)</vt:lpstr>
      <vt:lpstr>PowerPoint Presentation</vt:lpstr>
      <vt:lpstr>Izveide</vt:lpstr>
      <vt:lpstr>Budžets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Ekonomisko lietu tiesas izveide</dc:title>
  <dc:creator>Lelde.Slisere@tm.gov.lv</dc:creator>
  <cp:lastModifiedBy>Irina Čaša</cp:lastModifiedBy>
  <cp:revision>541</cp:revision>
  <cp:lastPrinted>2018-02-19T13:09:22Z</cp:lastPrinted>
  <dcterms:created xsi:type="dcterms:W3CDTF">2014-11-20T14:46:47Z</dcterms:created>
  <dcterms:modified xsi:type="dcterms:W3CDTF">2019-06-03T06:11:35Z</dcterms:modified>
</cp:coreProperties>
</file>